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56" r:id="rId5"/>
    <p:sldId id="308" r:id="rId6"/>
    <p:sldId id="2147481008" r:id="rId7"/>
    <p:sldId id="3358" r:id="rId8"/>
    <p:sldId id="3347" r:id="rId9"/>
    <p:sldId id="3330" r:id="rId10"/>
    <p:sldId id="296" r:id="rId11"/>
    <p:sldId id="298" r:id="rId12"/>
    <p:sldId id="3374" r:id="rId13"/>
    <p:sldId id="3375" r:id="rId14"/>
    <p:sldId id="3365" r:id="rId15"/>
    <p:sldId id="3331" r:id="rId16"/>
    <p:sldId id="3346" r:id="rId17"/>
    <p:sldId id="309" r:id="rId18"/>
    <p:sldId id="3335" r:id="rId19"/>
    <p:sldId id="3332" r:id="rId20"/>
    <p:sldId id="3336" r:id="rId21"/>
    <p:sldId id="320" r:id="rId22"/>
    <p:sldId id="3357" r:id="rId23"/>
    <p:sldId id="3356" r:id="rId24"/>
    <p:sldId id="3333" r:id="rId25"/>
    <p:sldId id="3368" r:id="rId26"/>
    <p:sldId id="3373" r:id="rId27"/>
    <p:sldId id="3351" r:id="rId28"/>
    <p:sldId id="3350" r:id="rId29"/>
    <p:sldId id="3363" r:id="rId30"/>
    <p:sldId id="3367" r:id="rId31"/>
    <p:sldId id="3353" r:id="rId32"/>
    <p:sldId id="3338" r:id="rId33"/>
    <p:sldId id="3371" r:id="rId34"/>
    <p:sldId id="3370" r:id="rId35"/>
    <p:sldId id="3372" r:id="rId36"/>
    <p:sldId id="3361" r:id="rId37"/>
    <p:sldId id="3362" r:id="rId38"/>
    <p:sldId id="3340" r:id="rId39"/>
    <p:sldId id="3334" r:id="rId40"/>
    <p:sldId id="3323" r:id="rId41"/>
    <p:sldId id="3324" r:id="rId42"/>
    <p:sldId id="3329" r:id="rId43"/>
    <p:sldId id="3325" r:id="rId44"/>
    <p:sldId id="3326" r:id="rId45"/>
    <p:sldId id="3364" r:id="rId46"/>
    <p:sldId id="3328" r:id="rId47"/>
    <p:sldId id="275" r:id="rId48"/>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عنوان" id="{640D2CF3-C3E6-487D-BD39-FC703F505774}">
          <p14:sldIdLst>
            <p14:sldId id="256"/>
            <p14:sldId id="308"/>
            <p14:sldId id="2147481008"/>
          </p14:sldIdLst>
        </p14:section>
        <p14:section name="المقدمة" id="{7342AC69-AB6D-46A7-BC9B-175870184643}">
          <p14:sldIdLst>
            <p14:sldId id="3358"/>
            <p14:sldId id="3347"/>
          </p14:sldIdLst>
        </p14:section>
        <p14:section name="الملخص التنفيذي" id="{F0CCC1B7-0DAA-4072-B7E4-7912A2D2436D}">
          <p14:sldIdLst>
            <p14:sldId id="3330"/>
            <p14:sldId id="296"/>
            <p14:sldId id="298"/>
            <p14:sldId id="3374"/>
            <p14:sldId id="3375"/>
            <p14:sldId id="3365"/>
          </p14:sldIdLst>
        </p14:section>
        <p14:section name="نطاق العمل" id="{7B823BCC-4357-42BD-9050-04109658DBB1}">
          <p14:sldIdLst>
            <p14:sldId id="3331"/>
            <p14:sldId id="3346"/>
            <p14:sldId id="309"/>
            <p14:sldId id="3335"/>
          </p14:sldIdLst>
        </p14:section>
        <p14:section name="منهجية العمل" id="{F3886C5A-4BC6-4760-AB3D-450E3340D096}">
          <p14:sldIdLst>
            <p14:sldId id="3332"/>
            <p14:sldId id="3336"/>
            <p14:sldId id="320"/>
          </p14:sldIdLst>
        </p14:section>
        <p14:section name="الجدول الزمني" id="{671BC7F3-B5FE-4AA6-8744-468A66712332}">
          <p14:sldIdLst>
            <p14:sldId id="3357"/>
            <p14:sldId id="3356"/>
          </p14:sldIdLst>
        </p14:section>
        <p14:section name="فريق العمل" id="{79897B53-C591-4722-B194-16C6ED2F82D5}">
          <p14:sldIdLst>
            <p14:sldId id="3333"/>
            <p14:sldId id="3368"/>
            <p14:sldId id="3373"/>
            <p14:sldId id="3351"/>
            <p14:sldId id="3350"/>
            <p14:sldId id="3363"/>
            <p14:sldId id="3367"/>
          </p14:sldIdLst>
        </p14:section>
        <p14:section name="حوكمة المشروع" id="{3F2CE550-936A-4D46-B9C3-6DE0B95B6F40}">
          <p14:sldIdLst>
            <p14:sldId id="3353"/>
            <p14:sldId id="3338"/>
            <p14:sldId id="3371"/>
            <p14:sldId id="3370"/>
            <p14:sldId id="3372"/>
          </p14:sldIdLst>
        </p14:section>
        <p14:section name="الشهادات الفنية والأعمال ذات العلاقة" id="{BC9C45D1-9085-4C61-A5EB-A1735013AF9F}">
          <p14:sldIdLst>
            <p14:sldId id="3361"/>
            <p14:sldId id="3362"/>
            <p14:sldId id="3340"/>
          </p14:sldIdLst>
        </p14:section>
        <p14:section name="نبذة عن منظمتنا" id="{D66588D4-7753-4EE6-BB00-AA334EACA351}">
          <p14:sldIdLst>
            <p14:sldId id="3334"/>
            <p14:sldId id="3323"/>
            <p14:sldId id="3324"/>
            <p14:sldId id="3329"/>
            <p14:sldId id="3325"/>
            <p14:sldId id="3326"/>
            <p14:sldId id="3364"/>
            <p14:sldId id="3328"/>
            <p14:sldId id="2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2D4BAA-E1A9-C3EC-4761-380D11588E09}" name="Ahmed Alghamdi" initials="AA" userId="S::Ahmed.g@Strategicgears.com::fbe9dddd-5a69-44b1-8172-ebcf615bf0eb" providerId="AD"/>
  <p188:author id="{FB1C8EF7-DFF1-0A3D-29B3-836940EF3594}" name="Mohamed  Eltayeb" initials="ME" userId="S::Mohamed.a@Strategicgears.com::bbbd679a-8325-44c0-a4ab-e40a7c62b8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ECE"/>
    <a:srgbClr val="305E93"/>
    <a:srgbClr val="36B79F"/>
    <a:srgbClr val="000000"/>
    <a:srgbClr val="54BA65"/>
    <a:srgbClr val="858585"/>
    <a:srgbClr val="437EC1"/>
    <a:srgbClr val="FFFFFF"/>
    <a:srgbClr val="E7E6E6"/>
    <a:srgbClr val="095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5CEB3-8CFB-4234-8ABE-6524ED2153E6}" v="26" dt="2024-01-02T12:53:02.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moud Alnahhas" userId="d7fcbc1f-b6f2-4eb5-b158-1ef020470b00" providerId="ADAL" clId="{E01AADC9-CF9E-42CE-A5F5-8E1E52D30B25}"/>
    <pc:docChg chg="custSel modMainMaster">
      <pc:chgData name="Mahmoud Alnahhas" userId="d7fcbc1f-b6f2-4eb5-b158-1ef020470b00" providerId="ADAL" clId="{E01AADC9-CF9E-42CE-A5F5-8E1E52D30B25}" dt="2023-12-10T14:20:16.464" v="1" actId="478"/>
      <pc:docMkLst>
        <pc:docMk/>
      </pc:docMkLst>
      <pc:sldMasterChg chg="modSldLayout">
        <pc:chgData name="Mahmoud Alnahhas" userId="d7fcbc1f-b6f2-4eb5-b158-1ef020470b00" providerId="ADAL" clId="{E01AADC9-CF9E-42CE-A5F5-8E1E52D30B25}" dt="2023-12-10T14:20:16.464" v="1" actId="478"/>
        <pc:sldMasterMkLst>
          <pc:docMk/>
          <pc:sldMasterMk cId="43246937" sldId="2147483648"/>
        </pc:sldMasterMkLst>
        <pc:sldLayoutChg chg="delSp mod">
          <pc:chgData name="Mahmoud Alnahhas" userId="d7fcbc1f-b6f2-4eb5-b158-1ef020470b00" providerId="ADAL" clId="{E01AADC9-CF9E-42CE-A5F5-8E1E52D30B25}" dt="2023-12-10T14:20:05.885" v="0" actId="478"/>
          <pc:sldLayoutMkLst>
            <pc:docMk/>
            <pc:sldMasterMk cId="43246937" sldId="2147483648"/>
            <pc:sldLayoutMk cId="1804286017" sldId="2147483649"/>
          </pc:sldLayoutMkLst>
          <pc:picChg chg="del">
            <ac:chgData name="Mahmoud Alnahhas" userId="d7fcbc1f-b6f2-4eb5-b158-1ef020470b00" providerId="ADAL" clId="{E01AADC9-CF9E-42CE-A5F5-8E1E52D30B25}" dt="2023-12-10T14:20:05.885" v="0" actId="478"/>
            <ac:picMkLst>
              <pc:docMk/>
              <pc:sldMasterMk cId="43246937" sldId="2147483648"/>
              <pc:sldLayoutMk cId="1804286017" sldId="2147483649"/>
              <ac:picMk id="7" creationId="{781AAE17-D4A3-9C47-B9AC-72D4E49DC36B}"/>
            </ac:picMkLst>
          </pc:picChg>
        </pc:sldLayoutChg>
        <pc:sldLayoutChg chg="delSp mod">
          <pc:chgData name="Mahmoud Alnahhas" userId="d7fcbc1f-b6f2-4eb5-b158-1ef020470b00" providerId="ADAL" clId="{E01AADC9-CF9E-42CE-A5F5-8E1E52D30B25}" dt="2023-12-10T14:20:16.464" v="1" actId="478"/>
          <pc:sldLayoutMkLst>
            <pc:docMk/>
            <pc:sldMasterMk cId="43246937" sldId="2147483648"/>
            <pc:sldLayoutMk cId="1755397591" sldId="2147483675"/>
          </pc:sldLayoutMkLst>
          <pc:picChg chg="del">
            <ac:chgData name="Mahmoud Alnahhas" userId="d7fcbc1f-b6f2-4eb5-b158-1ef020470b00" providerId="ADAL" clId="{E01AADC9-CF9E-42CE-A5F5-8E1E52D30B25}" dt="2023-12-10T14:20:16.464" v="1" actId="478"/>
            <ac:picMkLst>
              <pc:docMk/>
              <pc:sldMasterMk cId="43246937" sldId="2147483648"/>
              <pc:sldLayoutMk cId="1755397591" sldId="2147483675"/>
              <ac:picMk id="9" creationId="{9AE114C5-B7F9-584F-BB1E-63417B4E2D84}"/>
            </ac:picMkLst>
          </pc:picChg>
        </pc:sldLayoutChg>
      </pc:sldMasterChg>
    </pc:docChg>
  </pc:docChgLst>
  <pc:docChgLst>
    <pc:chgData name="Mahmoud Alnahhas" userId="d7fcbc1f-b6f2-4eb5-b158-1ef020470b00" providerId="ADAL" clId="{54A5CEB3-8CFB-4234-8ABE-6524ED2153E6}"/>
    <pc:docChg chg="undo custSel modSld modMainMaster">
      <pc:chgData name="Mahmoud Alnahhas" userId="d7fcbc1f-b6f2-4eb5-b158-1ef020470b00" providerId="ADAL" clId="{54A5CEB3-8CFB-4234-8ABE-6524ED2153E6}" dt="2024-01-02T12:56:47.554" v="95" actId="2711"/>
      <pc:docMkLst>
        <pc:docMk/>
      </pc:docMkLst>
      <pc:sldChg chg="addSp delSp modSp mod">
        <pc:chgData name="Mahmoud Alnahhas" userId="d7fcbc1f-b6f2-4eb5-b158-1ef020470b00" providerId="ADAL" clId="{54A5CEB3-8CFB-4234-8ABE-6524ED2153E6}" dt="2024-01-02T12:49:08.866" v="41" actId="2711"/>
        <pc:sldMkLst>
          <pc:docMk/>
          <pc:sldMk cId="1275796798" sldId="256"/>
        </pc:sldMkLst>
        <pc:spChg chg="mod">
          <ac:chgData name="Mahmoud Alnahhas" userId="d7fcbc1f-b6f2-4eb5-b158-1ef020470b00" providerId="ADAL" clId="{54A5CEB3-8CFB-4234-8ABE-6524ED2153E6}" dt="2024-01-02T12:49:08.866" v="41" actId="2711"/>
          <ac:spMkLst>
            <pc:docMk/>
            <pc:sldMk cId="1275796798" sldId="256"/>
            <ac:spMk id="3" creationId="{76E27987-54DE-E747-59CD-004C6C048300}"/>
          </ac:spMkLst>
        </pc:spChg>
        <pc:spChg chg="add mod">
          <ac:chgData name="Mahmoud Alnahhas" userId="d7fcbc1f-b6f2-4eb5-b158-1ef020470b00" providerId="ADAL" clId="{54A5CEB3-8CFB-4234-8ABE-6524ED2153E6}" dt="2024-01-02T12:49:08.866" v="41" actId="2711"/>
          <ac:spMkLst>
            <pc:docMk/>
            <pc:sldMk cId="1275796798" sldId="256"/>
            <ac:spMk id="4" creationId="{1F9AE49A-19F4-DA1E-B974-972A7E8FD70F}"/>
          </ac:spMkLst>
        </pc:spChg>
        <pc:spChg chg="del">
          <ac:chgData name="Mahmoud Alnahhas" userId="d7fcbc1f-b6f2-4eb5-b158-1ef020470b00" providerId="ADAL" clId="{54A5CEB3-8CFB-4234-8ABE-6524ED2153E6}" dt="2023-12-28T11:37:50.868" v="0" actId="478"/>
          <ac:spMkLst>
            <pc:docMk/>
            <pc:sldMk cId="1275796798" sldId="256"/>
            <ac:spMk id="7" creationId="{599B294E-2DA1-7A4D-8602-19EBB6E8B9B5}"/>
          </ac:spMkLst>
        </pc:spChg>
        <pc:spChg chg="mod">
          <ac:chgData name="Mahmoud Alnahhas" userId="d7fcbc1f-b6f2-4eb5-b158-1ef020470b00" providerId="ADAL" clId="{54A5CEB3-8CFB-4234-8ABE-6524ED2153E6}" dt="2024-01-02T12:49:08.866" v="41" actId="2711"/>
          <ac:spMkLst>
            <pc:docMk/>
            <pc:sldMk cId="1275796798" sldId="256"/>
            <ac:spMk id="8" creationId="{C2A9A9A6-88F9-294C-8B6D-9CFE05D13C67}"/>
          </ac:spMkLst>
        </pc:spChg>
      </pc:sldChg>
      <pc:sldChg chg="modSp mod">
        <pc:chgData name="Mahmoud Alnahhas" userId="d7fcbc1f-b6f2-4eb5-b158-1ef020470b00" providerId="ADAL" clId="{54A5CEB3-8CFB-4234-8ABE-6524ED2153E6}" dt="2024-01-02T12:50:42.852" v="48" actId="2711"/>
        <pc:sldMkLst>
          <pc:docMk/>
          <pc:sldMk cId="253741468" sldId="296"/>
        </pc:sldMkLst>
        <pc:spChg chg="mod">
          <ac:chgData name="Mahmoud Alnahhas" userId="d7fcbc1f-b6f2-4eb5-b158-1ef020470b00" providerId="ADAL" clId="{54A5CEB3-8CFB-4234-8ABE-6524ED2153E6}" dt="2024-01-02T12:50:42.852" v="48" actId="2711"/>
          <ac:spMkLst>
            <pc:docMk/>
            <pc:sldMk cId="253741468" sldId="296"/>
            <ac:spMk id="2" creationId="{13E8C26B-F5AA-D2D8-0068-1D49817B6EAA}"/>
          </ac:spMkLst>
        </pc:spChg>
        <pc:spChg chg="mod">
          <ac:chgData name="Mahmoud Alnahhas" userId="d7fcbc1f-b6f2-4eb5-b158-1ef020470b00" providerId="ADAL" clId="{54A5CEB3-8CFB-4234-8ABE-6524ED2153E6}" dt="2024-01-02T12:50:42.852" v="48" actId="2711"/>
          <ac:spMkLst>
            <pc:docMk/>
            <pc:sldMk cId="253741468" sldId="296"/>
            <ac:spMk id="4" creationId="{8D98CF3F-74CF-6206-2D4C-792E23011E94}"/>
          </ac:spMkLst>
        </pc:spChg>
        <pc:spChg chg="mod">
          <ac:chgData name="Mahmoud Alnahhas" userId="d7fcbc1f-b6f2-4eb5-b158-1ef020470b00" providerId="ADAL" clId="{54A5CEB3-8CFB-4234-8ABE-6524ED2153E6}" dt="2024-01-02T12:50:42.852" v="48" actId="2711"/>
          <ac:spMkLst>
            <pc:docMk/>
            <pc:sldMk cId="253741468" sldId="296"/>
            <ac:spMk id="5" creationId="{47015298-F31D-2BCF-BD15-AC49ADA685FF}"/>
          </ac:spMkLst>
        </pc:spChg>
        <pc:spChg chg="mod">
          <ac:chgData name="Mahmoud Alnahhas" userId="d7fcbc1f-b6f2-4eb5-b158-1ef020470b00" providerId="ADAL" clId="{54A5CEB3-8CFB-4234-8ABE-6524ED2153E6}" dt="2024-01-02T12:50:42.852" v="48" actId="2711"/>
          <ac:spMkLst>
            <pc:docMk/>
            <pc:sldMk cId="253741468" sldId="296"/>
            <ac:spMk id="7" creationId="{24DBD50D-DD27-1537-D37B-A4891B33744D}"/>
          </ac:spMkLst>
        </pc:spChg>
        <pc:spChg chg="mod">
          <ac:chgData name="Mahmoud Alnahhas" userId="d7fcbc1f-b6f2-4eb5-b158-1ef020470b00" providerId="ADAL" clId="{54A5CEB3-8CFB-4234-8ABE-6524ED2153E6}" dt="2024-01-02T12:50:42.852" v="48" actId="2711"/>
          <ac:spMkLst>
            <pc:docMk/>
            <pc:sldMk cId="253741468" sldId="296"/>
            <ac:spMk id="11" creationId="{171D6705-8333-3655-57C4-8F61CF7E6869}"/>
          </ac:spMkLst>
        </pc:spChg>
        <pc:spChg chg="mod">
          <ac:chgData name="Mahmoud Alnahhas" userId="d7fcbc1f-b6f2-4eb5-b158-1ef020470b00" providerId="ADAL" clId="{54A5CEB3-8CFB-4234-8ABE-6524ED2153E6}" dt="2024-01-02T12:50:42.852" v="48" actId="2711"/>
          <ac:spMkLst>
            <pc:docMk/>
            <pc:sldMk cId="253741468" sldId="296"/>
            <ac:spMk id="12" creationId="{039F2DE2-26BE-78BF-32E9-7F4DD63A490A}"/>
          </ac:spMkLst>
        </pc:spChg>
        <pc:spChg chg="mod">
          <ac:chgData name="Mahmoud Alnahhas" userId="d7fcbc1f-b6f2-4eb5-b158-1ef020470b00" providerId="ADAL" clId="{54A5CEB3-8CFB-4234-8ABE-6524ED2153E6}" dt="2024-01-02T12:50:42.852" v="48" actId="2711"/>
          <ac:spMkLst>
            <pc:docMk/>
            <pc:sldMk cId="253741468" sldId="296"/>
            <ac:spMk id="16" creationId="{3BBD6187-4773-CDE7-74FC-E8117F7E0A57}"/>
          </ac:spMkLst>
        </pc:spChg>
        <pc:spChg chg="mod">
          <ac:chgData name="Mahmoud Alnahhas" userId="d7fcbc1f-b6f2-4eb5-b158-1ef020470b00" providerId="ADAL" clId="{54A5CEB3-8CFB-4234-8ABE-6524ED2153E6}" dt="2024-01-02T12:50:42.852" v="48" actId="2711"/>
          <ac:spMkLst>
            <pc:docMk/>
            <pc:sldMk cId="253741468" sldId="296"/>
            <ac:spMk id="20" creationId="{5E442CF2-B3B6-FF3A-64EC-B5E6E67D15AE}"/>
          </ac:spMkLst>
        </pc:spChg>
        <pc:spChg chg="mod">
          <ac:chgData name="Mahmoud Alnahhas" userId="d7fcbc1f-b6f2-4eb5-b158-1ef020470b00" providerId="ADAL" clId="{54A5CEB3-8CFB-4234-8ABE-6524ED2153E6}" dt="2024-01-02T12:50:42.852" v="48" actId="2711"/>
          <ac:spMkLst>
            <pc:docMk/>
            <pc:sldMk cId="253741468" sldId="296"/>
            <ac:spMk id="24" creationId="{8D031BD5-502B-A7E0-57D8-913BF35E2C5C}"/>
          </ac:spMkLst>
        </pc:spChg>
        <pc:spChg chg="mod">
          <ac:chgData name="Mahmoud Alnahhas" userId="d7fcbc1f-b6f2-4eb5-b158-1ef020470b00" providerId="ADAL" clId="{54A5CEB3-8CFB-4234-8ABE-6524ED2153E6}" dt="2024-01-02T12:50:42.852" v="48" actId="2711"/>
          <ac:spMkLst>
            <pc:docMk/>
            <pc:sldMk cId="253741468" sldId="296"/>
            <ac:spMk id="25" creationId="{954C7805-3EB5-E1BD-F4CB-7174E6A6D41D}"/>
          </ac:spMkLst>
        </pc:spChg>
      </pc:sldChg>
      <pc:sldChg chg="modSp">
        <pc:chgData name="Mahmoud Alnahhas" userId="d7fcbc1f-b6f2-4eb5-b158-1ef020470b00" providerId="ADAL" clId="{54A5CEB3-8CFB-4234-8ABE-6524ED2153E6}" dt="2024-01-02T12:51:01.848" v="49" actId="2711"/>
        <pc:sldMkLst>
          <pc:docMk/>
          <pc:sldMk cId="379000030" sldId="298"/>
        </pc:sldMkLst>
        <pc:spChg chg="mod">
          <ac:chgData name="Mahmoud Alnahhas" userId="d7fcbc1f-b6f2-4eb5-b158-1ef020470b00" providerId="ADAL" clId="{54A5CEB3-8CFB-4234-8ABE-6524ED2153E6}" dt="2024-01-02T12:51:01.848" v="49" actId="2711"/>
          <ac:spMkLst>
            <pc:docMk/>
            <pc:sldMk cId="379000030" sldId="298"/>
            <ac:spMk id="4" creationId="{8D98CF3F-74CF-6206-2D4C-792E23011E94}"/>
          </ac:spMkLst>
        </pc:spChg>
        <pc:spChg chg="mod">
          <ac:chgData name="Mahmoud Alnahhas" userId="d7fcbc1f-b6f2-4eb5-b158-1ef020470b00" providerId="ADAL" clId="{54A5CEB3-8CFB-4234-8ABE-6524ED2153E6}" dt="2024-01-02T12:51:01.848" v="49" actId="2711"/>
          <ac:spMkLst>
            <pc:docMk/>
            <pc:sldMk cId="379000030" sldId="298"/>
            <ac:spMk id="5" creationId="{47015298-F31D-2BCF-BD15-AC49ADA685FF}"/>
          </ac:spMkLst>
        </pc:spChg>
        <pc:spChg chg="mod">
          <ac:chgData name="Mahmoud Alnahhas" userId="d7fcbc1f-b6f2-4eb5-b158-1ef020470b00" providerId="ADAL" clId="{54A5CEB3-8CFB-4234-8ABE-6524ED2153E6}" dt="2024-01-02T12:51:01.848" v="49" actId="2711"/>
          <ac:spMkLst>
            <pc:docMk/>
            <pc:sldMk cId="379000030" sldId="298"/>
            <ac:spMk id="16" creationId="{45A37DE1-563B-AFF2-DF11-F2DE74B4D2AE}"/>
          </ac:spMkLst>
        </pc:spChg>
        <pc:spChg chg="mod">
          <ac:chgData name="Mahmoud Alnahhas" userId="d7fcbc1f-b6f2-4eb5-b158-1ef020470b00" providerId="ADAL" clId="{54A5CEB3-8CFB-4234-8ABE-6524ED2153E6}" dt="2024-01-02T12:51:01.848" v="49" actId="2711"/>
          <ac:spMkLst>
            <pc:docMk/>
            <pc:sldMk cId="379000030" sldId="298"/>
            <ac:spMk id="20" creationId="{EB7BA6D8-7A9F-83FA-3EE2-2399D06A2CAD}"/>
          </ac:spMkLst>
        </pc:spChg>
        <pc:spChg chg="mod">
          <ac:chgData name="Mahmoud Alnahhas" userId="d7fcbc1f-b6f2-4eb5-b158-1ef020470b00" providerId="ADAL" clId="{54A5CEB3-8CFB-4234-8ABE-6524ED2153E6}" dt="2024-01-02T12:51:01.848" v="49" actId="2711"/>
          <ac:spMkLst>
            <pc:docMk/>
            <pc:sldMk cId="379000030" sldId="298"/>
            <ac:spMk id="106" creationId="{7772A201-640E-DA9D-BD3B-A54F1DC707CE}"/>
          </ac:spMkLst>
        </pc:spChg>
        <pc:grpChg chg="mod">
          <ac:chgData name="Mahmoud Alnahhas" userId="d7fcbc1f-b6f2-4eb5-b158-1ef020470b00" providerId="ADAL" clId="{54A5CEB3-8CFB-4234-8ABE-6524ED2153E6}" dt="2024-01-02T12:51:01.848" v="49" actId="2711"/>
          <ac:grpSpMkLst>
            <pc:docMk/>
            <pc:sldMk cId="379000030" sldId="298"/>
            <ac:grpSpMk id="2" creationId="{83AD552C-7260-B39B-4989-C29623FC9963}"/>
          </ac:grpSpMkLst>
        </pc:grpChg>
        <pc:grpChg chg="mod">
          <ac:chgData name="Mahmoud Alnahhas" userId="d7fcbc1f-b6f2-4eb5-b158-1ef020470b00" providerId="ADAL" clId="{54A5CEB3-8CFB-4234-8ABE-6524ED2153E6}" dt="2024-01-02T12:51:01.848" v="49" actId="2711"/>
          <ac:grpSpMkLst>
            <pc:docMk/>
            <pc:sldMk cId="379000030" sldId="298"/>
            <ac:grpSpMk id="21" creationId="{80ECBE0B-CD2A-C0AE-0040-75CD834E6506}"/>
          </ac:grpSpMkLst>
        </pc:grpChg>
        <pc:grpChg chg="mod">
          <ac:chgData name="Mahmoud Alnahhas" userId="d7fcbc1f-b6f2-4eb5-b158-1ef020470b00" providerId="ADAL" clId="{54A5CEB3-8CFB-4234-8ABE-6524ED2153E6}" dt="2024-01-02T12:51:01.848" v="49" actId="2711"/>
          <ac:grpSpMkLst>
            <pc:docMk/>
            <pc:sldMk cId="379000030" sldId="298"/>
            <ac:grpSpMk id="154" creationId="{815CD6B0-425C-E135-439D-F58C38B7254B}"/>
          </ac:grpSpMkLst>
        </pc:grpChg>
      </pc:sldChg>
      <pc:sldChg chg="modSp mod">
        <pc:chgData name="Mahmoud Alnahhas" userId="d7fcbc1f-b6f2-4eb5-b158-1ef020470b00" providerId="ADAL" clId="{54A5CEB3-8CFB-4234-8ABE-6524ED2153E6}" dt="2024-01-02T12:49:18.662" v="42" actId="2711"/>
        <pc:sldMkLst>
          <pc:docMk/>
          <pc:sldMk cId="161233799" sldId="308"/>
        </pc:sldMkLst>
        <pc:spChg chg="mod">
          <ac:chgData name="Mahmoud Alnahhas" userId="d7fcbc1f-b6f2-4eb5-b158-1ef020470b00" providerId="ADAL" clId="{54A5CEB3-8CFB-4234-8ABE-6524ED2153E6}" dt="2024-01-02T12:49:18.662" v="42" actId="2711"/>
          <ac:spMkLst>
            <pc:docMk/>
            <pc:sldMk cId="161233799" sldId="308"/>
            <ac:spMk id="4" creationId="{BCC83C38-F8BD-E6FE-44D9-A115BAF183C7}"/>
          </ac:spMkLst>
        </pc:spChg>
        <pc:spChg chg="mod">
          <ac:chgData name="Mahmoud Alnahhas" userId="d7fcbc1f-b6f2-4eb5-b158-1ef020470b00" providerId="ADAL" clId="{54A5CEB3-8CFB-4234-8ABE-6524ED2153E6}" dt="2024-01-02T12:49:18.662" v="42" actId="2711"/>
          <ac:spMkLst>
            <pc:docMk/>
            <pc:sldMk cId="161233799" sldId="308"/>
            <ac:spMk id="5" creationId="{497AD03C-859C-959D-4273-7471D8DDE88B}"/>
          </ac:spMkLst>
        </pc:spChg>
        <pc:spChg chg="mod">
          <ac:chgData name="Mahmoud Alnahhas" userId="d7fcbc1f-b6f2-4eb5-b158-1ef020470b00" providerId="ADAL" clId="{54A5CEB3-8CFB-4234-8ABE-6524ED2153E6}" dt="2024-01-02T12:49:18.662" v="42" actId="2711"/>
          <ac:spMkLst>
            <pc:docMk/>
            <pc:sldMk cId="161233799" sldId="308"/>
            <ac:spMk id="8" creationId="{1C654CF9-0272-C211-D565-8D4897944B9E}"/>
          </ac:spMkLst>
        </pc:spChg>
        <pc:spChg chg="mod">
          <ac:chgData name="Mahmoud Alnahhas" userId="d7fcbc1f-b6f2-4eb5-b158-1ef020470b00" providerId="ADAL" clId="{54A5CEB3-8CFB-4234-8ABE-6524ED2153E6}" dt="2024-01-02T12:49:18.662" v="42" actId="2711"/>
          <ac:spMkLst>
            <pc:docMk/>
            <pc:sldMk cId="161233799" sldId="308"/>
            <ac:spMk id="10" creationId="{21554D25-FA13-2433-82FC-DC79C44490F1}"/>
          </ac:spMkLst>
        </pc:spChg>
        <pc:spChg chg="mod">
          <ac:chgData name="Mahmoud Alnahhas" userId="d7fcbc1f-b6f2-4eb5-b158-1ef020470b00" providerId="ADAL" clId="{54A5CEB3-8CFB-4234-8ABE-6524ED2153E6}" dt="2024-01-02T12:49:18.662" v="42" actId="2711"/>
          <ac:spMkLst>
            <pc:docMk/>
            <pc:sldMk cId="161233799" sldId="308"/>
            <ac:spMk id="13" creationId="{153F45E5-5423-FC25-3B98-D665F954FF79}"/>
          </ac:spMkLst>
        </pc:spChg>
        <pc:spChg chg="mod">
          <ac:chgData name="Mahmoud Alnahhas" userId="d7fcbc1f-b6f2-4eb5-b158-1ef020470b00" providerId="ADAL" clId="{54A5CEB3-8CFB-4234-8ABE-6524ED2153E6}" dt="2024-01-02T12:49:18.662" v="42" actId="2711"/>
          <ac:spMkLst>
            <pc:docMk/>
            <pc:sldMk cId="161233799" sldId="308"/>
            <ac:spMk id="14" creationId="{58905D7A-86C3-B4F9-045F-95EAFCF34089}"/>
          </ac:spMkLst>
        </pc:spChg>
        <pc:spChg chg="mod">
          <ac:chgData name="Mahmoud Alnahhas" userId="d7fcbc1f-b6f2-4eb5-b158-1ef020470b00" providerId="ADAL" clId="{54A5CEB3-8CFB-4234-8ABE-6524ED2153E6}" dt="2024-01-02T12:49:18.662" v="42" actId="2711"/>
          <ac:spMkLst>
            <pc:docMk/>
            <pc:sldMk cId="161233799" sldId="308"/>
            <ac:spMk id="18" creationId="{2169599F-BC3A-F217-7224-8997C99C1EE0}"/>
          </ac:spMkLst>
        </pc:spChg>
        <pc:spChg chg="mod">
          <ac:chgData name="Mahmoud Alnahhas" userId="d7fcbc1f-b6f2-4eb5-b158-1ef020470b00" providerId="ADAL" clId="{54A5CEB3-8CFB-4234-8ABE-6524ED2153E6}" dt="2024-01-02T12:49:18.662" v="42" actId="2711"/>
          <ac:spMkLst>
            <pc:docMk/>
            <pc:sldMk cId="161233799" sldId="308"/>
            <ac:spMk id="19" creationId="{972BC47A-54B5-0E68-225E-3202D7DBBB09}"/>
          </ac:spMkLst>
        </pc:spChg>
        <pc:spChg chg="mod">
          <ac:chgData name="Mahmoud Alnahhas" userId="d7fcbc1f-b6f2-4eb5-b158-1ef020470b00" providerId="ADAL" clId="{54A5CEB3-8CFB-4234-8ABE-6524ED2153E6}" dt="2024-01-02T12:49:18.662" v="42" actId="2711"/>
          <ac:spMkLst>
            <pc:docMk/>
            <pc:sldMk cId="161233799" sldId="308"/>
            <ac:spMk id="70" creationId="{1776B511-EF9F-BA5B-0C9A-8AB0423E750E}"/>
          </ac:spMkLst>
        </pc:spChg>
        <pc:spChg chg="mod">
          <ac:chgData name="Mahmoud Alnahhas" userId="d7fcbc1f-b6f2-4eb5-b158-1ef020470b00" providerId="ADAL" clId="{54A5CEB3-8CFB-4234-8ABE-6524ED2153E6}" dt="2024-01-02T12:49:18.662" v="42" actId="2711"/>
          <ac:spMkLst>
            <pc:docMk/>
            <pc:sldMk cId="161233799" sldId="308"/>
            <ac:spMk id="76" creationId="{7BECB068-0A77-7500-346A-69C9EEC6A24B}"/>
          </ac:spMkLst>
        </pc:spChg>
        <pc:spChg chg="mod">
          <ac:chgData name="Mahmoud Alnahhas" userId="d7fcbc1f-b6f2-4eb5-b158-1ef020470b00" providerId="ADAL" clId="{54A5CEB3-8CFB-4234-8ABE-6524ED2153E6}" dt="2024-01-02T12:49:18.662" v="42" actId="2711"/>
          <ac:spMkLst>
            <pc:docMk/>
            <pc:sldMk cId="161233799" sldId="308"/>
            <ac:spMk id="77" creationId="{ECC0C974-7C9C-F122-E07F-E00E5780CFC5}"/>
          </ac:spMkLst>
        </pc:spChg>
        <pc:spChg chg="mod">
          <ac:chgData name="Mahmoud Alnahhas" userId="d7fcbc1f-b6f2-4eb5-b158-1ef020470b00" providerId="ADAL" clId="{54A5CEB3-8CFB-4234-8ABE-6524ED2153E6}" dt="2024-01-02T12:49:18.662" v="42" actId="2711"/>
          <ac:spMkLst>
            <pc:docMk/>
            <pc:sldMk cId="161233799" sldId="308"/>
            <ac:spMk id="83" creationId="{BE737DF7-7E4C-0393-2145-87BA3AA21FFB}"/>
          </ac:spMkLst>
        </pc:spChg>
        <pc:spChg chg="mod">
          <ac:chgData name="Mahmoud Alnahhas" userId="d7fcbc1f-b6f2-4eb5-b158-1ef020470b00" providerId="ADAL" clId="{54A5CEB3-8CFB-4234-8ABE-6524ED2153E6}" dt="2024-01-02T12:49:18.662" v="42" actId="2711"/>
          <ac:spMkLst>
            <pc:docMk/>
            <pc:sldMk cId="161233799" sldId="308"/>
            <ac:spMk id="84" creationId="{FCD766F3-DFD6-1F0D-7767-41E8EA349C82}"/>
          </ac:spMkLst>
        </pc:spChg>
        <pc:spChg chg="mod">
          <ac:chgData name="Mahmoud Alnahhas" userId="d7fcbc1f-b6f2-4eb5-b158-1ef020470b00" providerId="ADAL" clId="{54A5CEB3-8CFB-4234-8ABE-6524ED2153E6}" dt="2024-01-02T12:49:18.662" v="42" actId="2711"/>
          <ac:spMkLst>
            <pc:docMk/>
            <pc:sldMk cId="161233799" sldId="308"/>
            <ac:spMk id="90" creationId="{136B55E8-92FA-97F2-1144-5EA809B916E8}"/>
          </ac:spMkLst>
        </pc:spChg>
        <pc:spChg chg="mod">
          <ac:chgData name="Mahmoud Alnahhas" userId="d7fcbc1f-b6f2-4eb5-b158-1ef020470b00" providerId="ADAL" clId="{54A5CEB3-8CFB-4234-8ABE-6524ED2153E6}" dt="2024-01-02T12:49:18.662" v="42" actId="2711"/>
          <ac:spMkLst>
            <pc:docMk/>
            <pc:sldMk cId="161233799" sldId="308"/>
            <ac:spMk id="91" creationId="{BA779CEC-91ED-D2C7-56B0-64C66052AA6A}"/>
          </ac:spMkLst>
        </pc:spChg>
        <pc:spChg chg="mod">
          <ac:chgData name="Mahmoud Alnahhas" userId="d7fcbc1f-b6f2-4eb5-b158-1ef020470b00" providerId="ADAL" clId="{54A5CEB3-8CFB-4234-8ABE-6524ED2153E6}" dt="2024-01-02T12:49:18.662" v="42" actId="2711"/>
          <ac:spMkLst>
            <pc:docMk/>
            <pc:sldMk cId="161233799" sldId="308"/>
            <ac:spMk id="101" creationId="{25B17168-E0D4-DD0C-2E75-0D1861E31040}"/>
          </ac:spMkLst>
        </pc:spChg>
        <pc:spChg chg="mod">
          <ac:chgData name="Mahmoud Alnahhas" userId="d7fcbc1f-b6f2-4eb5-b158-1ef020470b00" providerId="ADAL" clId="{54A5CEB3-8CFB-4234-8ABE-6524ED2153E6}" dt="2024-01-02T12:49:18.662" v="42" actId="2711"/>
          <ac:spMkLst>
            <pc:docMk/>
            <pc:sldMk cId="161233799" sldId="308"/>
            <ac:spMk id="111" creationId="{F012EB79-2677-E72E-B031-818E6A7E83C3}"/>
          </ac:spMkLst>
        </pc:spChg>
        <pc:spChg chg="mod">
          <ac:chgData name="Mahmoud Alnahhas" userId="d7fcbc1f-b6f2-4eb5-b158-1ef020470b00" providerId="ADAL" clId="{54A5CEB3-8CFB-4234-8ABE-6524ED2153E6}" dt="2024-01-02T12:49:18.662" v="42" actId="2711"/>
          <ac:spMkLst>
            <pc:docMk/>
            <pc:sldMk cId="161233799" sldId="308"/>
            <ac:spMk id="112" creationId="{97565447-E1F2-0BE9-D31D-2683340AED20}"/>
          </ac:spMkLst>
        </pc:spChg>
        <pc:spChg chg="mod">
          <ac:chgData name="Mahmoud Alnahhas" userId="d7fcbc1f-b6f2-4eb5-b158-1ef020470b00" providerId="ADAL" clId="{54A5CEB3-8CFB-4234-8ABE-6524ED2153E6}" dt="2024-01-02T12:49:18.662" v="42" actId="2711"/>
          <ac:spMkLst>
            <pc:docMk/>
            <pc:sldMk cId="161233799" sldId="308"/>
            <ac:spMk id="117" creationId="{34BD7963-DCC4-8988-5390-89E5087994F6}"/>
          </ac:spMkLst>
        </pc:spChg>
        <pc:spChg chg="mod">
          <ac:chgData name="Mahmoud Alnahhas" userId="d7fcbc1f-b6f2-4eb5-b158-1ef020470b00" providerId="ADAL" clId="{54A5CEB3-8CFB-4234-8ABE-6524ED2153E6}" dt="2024-01-02T12:49:18.662" v="42" actId="2711"/>
          <ac:spMkLst>
            <pc:docMk/>
            <pc:sldMk cId="161233799" sldId="308"/>
            <ac:spMk id="118" creationId="{359A2AD2-3702-5804-69FF-4BD89DC75E5B}"/>
          </ac:spMkLst>
        </pc:spChg>
        <pc:spChg chg="mod">
          <ac:chgData name="Mahmoud Alnahhas" userId="d7fcbc1f-b6f2-4eb5-b158-1ef020470b00" providerId="ADAL" clId="{54A5CEB3-8CFB-4234-8ABE-6524ED2153E6}" dt="2024-01-02T12:49:18.662" v="42" actId="2711"/>
          <ac:spMkLst>
            <pc:docMk/>
            <pc:sldMk cId="161233799" sldId="308"/>
            <ac:spMk id="135" creationId="{3C0130D1-4158-0BD4-03FA-B4F6C4AE2574}"/>
          </ac:spMkLst>
        </pc:spChg>
        <pc:spChg chg="mod">
          <ac:chgData name="Mahmoud Alnahhas" userId="d7fcbc1f-b6f2-4eb5-b158-1ef020470b00" providerId="ADAL" clId="{54A5CEB3-8CFB-4234-8ABE-6524ED2153E6}" dt="2024-01-02T12:49:18.662" v="42" actId="2711"/>
          <ac:spMkLst>
            <pc:docMk/>
            <pc:sldMk cId="161233799" sldId="308"/>
            <ac:spMk id="136" creationId="{C9262ED8-C9FB-14C9-EA19-5E71606F6D3F}"/>
          </ac:spMkLst>
        </pc:spChg>
      </pc:sldChg>
      <pc:sldChg chg="modSp mod">
        <pc:chgData name="Mahmoud Alnahhas" userId="d7fcbc1f-b6f2-4eb5-b158-1ef020470b00" providerId="ADAL" clId="{54A5CEB3-8CFB-4234-8ABE-6524ED2153E6}" dt="2024-01-02T12:51:59.150" v="57" actId="2711"/>
        <pc:sldMkLst>
          <pc:docMk/>
          <pc:sldMk cId="1576192164" sldId="309"/>
        </pc:sldMkLst>
        <pc:spChg chg="mod">
          <ac:chgData name="Mahmoud Alnahhas" userId="d7fcbc1f-b6f2-4eb5-b158-1ef020470b00" providerId="ADAL" clId="{54A5CEB3-8CFB-4234-8ABE-6524ED2153E6}" dt="2024-01-02T12:51:59.150" v="57" actId="2711"/>
          <ac:spMkLst>
            <pc:docMk/>
            <pc:sldMk cId="1576192164" sldId="309"/>
            <ac:spMk id="3" creationId="{E60F5F84-FD3A-A722-251D-B155CDAD0836}"/>
          </ac:spMkLst>
        </pc:spChg>
        <pc:spChg chg="mod">
          <ac:chgData name="Mahmoud Alnahhas" userId="d7fcbc1f-b6f2-4eb5-b158-1ef020470b00" providerId="ADAL" clId="{54A5CEB3-8CFB-4234-8ABE-6524ED2153E6}" dt="2024-01-02T12:51:59.150" v="57" actId="2711"/>
          <ac:spMkLst>
            <pc:docMk/>
            <pc:sldMk cId="1576192164" sldId="309"/>
            <ac:spMk id="4" creationId="{A34CF0FC-07F2-6339-64AA-E3BA99208C03}"/>
          </ac:spMkLst>
        </pc:spChg>
        <pc:spChg chg="mod">
          <ac:chgData name="Mahmoud Alnahhas" userId="d7fcbc1f-b6f2-4eb5-b158-1ef020470b00" providerId="ADAL" clId="{54A5CEB3-8CFB-4234-8ABE-6524ED2153E6}" dt="2024-01-02T12:51:59.150" v="57" actId="2711"/>
          <ac:spMkLst>
            <pc:docMk/>
            <pc:sldMk cId="1576192164" sldId="309"/>
            <ac:spMk id="6" creationId="{D6DDFB39-B342-3837-EBD0-F21D7EC23A95}"/>
          </ac:spMkLst>
        </pc:spChg>
        <pc:spChg chg="mod">
          <ac:chgData name="Mahmoud Alnahhas" userId="d7fcbc1f-b6f2-4eb5-b158-1ef020470b00" providerId="ADAL" clId="{54A5CEB3-8CFB-4234-8ABE-6524ED2153E6}" dt="2024-01-02T12:51:59.150" v="57" actId="2711"/>
          <ac:spMkLst>
            <pc:docMk/>
            <pc:sldMk cId="1576192164" sldId="309"/>
            <ac:spMk id="36" creationId="{C293F4F1-A7FE-A4A4-9C1A-AE4481D9E660}"/>
          </ac:spMkLst>
        </pc:spChg>
        <pc:spChg chg="mod">
          <ac:chgData name="Mahmoud Alnahhas" userId="d7fcbc1f-b6f2-4eb5-b158-1ef020470b00" providerId="ADAL" clId="{54A5CEB3-8CFB-4234-8ABE-6524ED2153E6}" dt="2024-01-02T12:51:59.150" v="57" actId="2711"/>
          <ac:spMkLst>
            <pc:docMk/>
            <pc:sldMk cId="1576192164" sldId="309"/>
            <ac:spMk id="40" creationId="{1B0B98EE-6139-510F-B6AE-3F1CB53F627B}"/>
          </ac:spMkLst>
        </pc:spChg>
        <pc:spChg chg="mod">
          <ac:chgData name="Mahmoud Alnahhas" userId="d7fcbc1f-b6f2-4eb5-b158-1ef020470b00" providerId="ADAL" clId="{54A5CEB3-8CFB-4234-8ABE-6524ED2153E6}" dt="2024-01-02T12:51:59.150" v="57" actId="2711"/>
          <ac:spMkLst>
            <pc:docMk/>
            <pc:sldMk cId="1576192164" sldId="309"/>
            <ac:spMk id="41" creationId="{DEF8CC26-441D-C8AE-4B2E-55F40051976D}"/>
          </ac:spMkLst>
        </pc:spChg>
        <pc:spChg chg="mod">
          <ac:chgData name="Mahmoud Alnahhas" userId="d7fcbc1f-b6f2-4eb5-b158-1ef020470b00" providerId="ADAL" clId="{54A5CEB3-8CFB-4234-8ABE-6524ED2153E6}" dt="2024-01-02T12:51:59.150" v="57" actId="2711"/>
          <ac:spMkLst>
            <pc:docMk/>
            <pc:sldMk cId="1576192164" sldId="309"/>
            <ac:spMk id="42" creationId="{B6210C82-0C53-1C3A-2D63-88264734DC91}"/>
          </ac:spMkLst>
        </pc:spChg>
        <pc:spChg chg="mod">
          <ac:chgData name="Mahmoud Alnahhas" userId="d7fcbc1f-b6f2-4eb5-b158-1ef020470b00" providerId="ADAL" clId="{54A5CEB3-8CFB-4234-8ABE-6524ED2153E6}" dt="2024-01-02T12:51:59.150" v="57" actId="2711"/>
          <ac:spMkLst>
            <pc:docMk/>
            <pc:sldMk cId="1576192164" sldId="309"/>
            <ac:spMk id="52" creationId="{E4715054-42DF-BC41-3B6B-429EF3D16D19}"/>
          </ac:spMkLst>
        </pc:spChg>
        <pc:spChg chg="mod">
          <ac:chgData name="Mahmoud Alnahhas" userId="d7fcbc1f-b6f2-4eb5-b158-1ef020470b00" providerId="ADAL" clId="{54A5CEB3-8CFB-4234-8ABE-6524ED2153E6}" dt="2024-01-02T12:51:59.150" v="57" actId="2711"/>
          <ac:spMkLst>
            <pc:docMk/>
            <pc:sldMk cId="1576192164" sldId="309"/>
            <ac:spMk id="54" creationId="{F2BA5417-A57E-6AB6-1D99-6E9FAB93A591}"/>
          </ac:spMkLst>
        </pc:spChg>
        <pc:spChg chg="mod">
          <ac:chgData name="Mahmoud Alnahhas" userId="d7fcbc1f-b6f2-4eb5-b158-1ef020470b00" providerId="ADAL" clId="{54A5CEB3-8CFB-4234-8ABE-6524ED2153E6}" dt="2024-01-02T12:51:59.150" v="57" actId="2711"/>
          <ac:spMkLst>
            <pc:docMk/>
            <pc:sldMk cId="1576192164" sldId="309"/>
            <ac:spMk id="55" creationId="{D01BA2EB-ECB3-7C5E-6F14-174DC9DBBDD4}"/>
          </ac:spMkLst>
        </pc:spChg>
        <pc:spChg chg="mod">
          <ac:chgData name="Mahmoud Alnahhas" userId="d7fcbc1f-b6f2-4eb5-b158-1ef020470b00" providerId="ADAL" clId="{54A5CEB3-8CFB-4234-8ABE-6524ED2153E6}" dt="2024-01-02T12:51:59.150" v="57" actId="2711"/>
          <ac:spMkLst>
            <pc:docMk/>
            <pc:sldMk cId="1576192164" sldId="309"/>
            <ac:spMk id="56" creationId="{29A47225-9BDC-D69E-35DC-9FF301046E4F}"/>
          </ac:spMkLst>
        </pc:spChg>
      </pc:sldChg>
      <pc:sldChg chg="modSp mod">
        <pc:chgData name="Mahmoud Alnahhas" userId="d7fcbc1f-b6f2-4eb5-b158-1ef020470b00" providerId="ADAL" clId="{54A5CEB3-8CFB-4234-8ABE-6524ED2153E6}" dt="2024-01-02T12:52:21.835" v="61" actId="2711"/>
        <pc:sldMkLst>
          <pc:docMk/>
          <pc:sldMk cId="2514958021" sldId="320"/>
        </pc:sldMkLst>
        <pc:spChg chg="mod">
          <ac:chgData name="Mahmoud Alnahhas" userId="d7fcbc1f-b6f2-4eb5-b158-1ef020470b00" providerId="ADAL" clId="{54A5CEB3-8CFB-4234-8ABE-6524ED2153E6}" dt="2024-01-02T12:52:21.835" v="61" actId="2711"/>
          <ac:spMkLst>
            <pc:docMk/>
            <pc:sldMk cId="2514958021" sldId="320"/>
            <ac:spMk id="2" creationId="{33B0A20F-6F6F-A8B8-216A-4EB348F27CF9}"/>
          </ac:spMkLst>
        </pc:spChg>
        <pc:spChg chg="mod">
          <ac:chgData name="Mahmoud Alnahhas" userId="d7fcbc1f-b6f2-4eb5-b158-1ef020470b00" providerId="ADAL" clId="{54A5CEB3-8CFB-4234-8ABE-6524ED2153E6}" dt="2024-01-02T12:52:21.835" v="61" actId="2711"/>
          <ac:spMkLst>
            <pc:docMk/>
            <pc:sldMk cId="2514958021" sldId="320"/>
            <ac:spMk id="3" creationId="{1AD2D148-50F3-0988-A1A0-C0423BBD4320}"/>
          </ac:spMkLst>
        </pc:spChg>
        <pc:spChg chg="mod">
          <ac:chgData name="Mahmoud Alnahhas" userId="d7fcbc1f-b6f2-4eb5-b158-1ef020470b00" providerId="ADAL" clId="{54A5CEB3-8CFB-4234-8ABE-6524ED2153E6}" dt="2024-01-02T12:52:21.835" v="61" actId="2711"/>
          <ac:spMkLst>
            <pc:docMk/>
            <pc:sldMk cId="2514958021" sldId="320"/>
            <ac:spMk id="4" creationId="{8D98CF3F-74CF-6206-2D4C-792E23011E94}"/>
          </ac:spMkLst>
        </pc:spChg>
        <pc:spChg chg="mod">
          <ac:chgData name="Mahmoud Alnahhas" userId="d7fcbc1f-b6f2-4eb5-b158-1ef020470b00" providerId="ADAL" clId="{54A5CEB3-8CFB-4234-8ABE-6524ED2153E6}" dt="2024-01-02T12:52:21.835" v="61" actId="2711"/>
          <ac:spMkLst>
            <pc:docMk/>
            <pc:sldMk cId="2514958021" sldId="320"/>
            <ac:spMk id="5" creationId="{47015298-F31D-2BCF-BD15-AC49ADA685FF}"/>
          </ac:spMkLst>
        </pc:spChg>
        <pc:spChg chg="mod">
          <ac:chgData name="Mahmoud Alnahhas" userId="d7fcbc1f-b6f2-4eb5-b158-1ef020470b00" providerId="ADAL" clId="{54A5CEB3-8CFB-4234-8ABE-6524ED2153E6}" dt="2024-01-02T12:52:21.835" v="61" actId="2711"/>
          <ac:spMkLst>
            <pc:docMk/>
            <pc:sldMk cId="2514958021" sldId="320"/>
            <ac:spMk id="6" creationId="{97949308-B29C-1D6D-5D7C-EB425476A1F2}"/>
          </ac:spMkLst>
        </pc:spChg>
        <pc:spChg chg="mod">
          <ac:chgData name="Mahmoud Alnahhas" userId="d7fcbc1f-b6f2-4eb5-b158-1ef020470b00" providerId="ADAL" clId="{54A5CEB3-8CFB-4234-8ABE-6524ED2153E6}" dt="2024-01-02T12:52:21.835" v="61" actId="2711"/>
          <ac:spMkLst>
            <pc:docMk/>
            <pc:sldMk cId="2514958021" sldId="320"/>
            <ac:spMk id="7" creationId="{36C427F3-1C64-14D9-E230-58DEF0250D4B}"/>
          </ac:spMkLst>
        </pc:spChg>
        <pc:spChg chg="mod">
          <ac:chgData name="Mahmoud Alnahhas" userId="d7fcbc1f-b6f2-4eb5-b158-1ef020470b00" providerId="ADAL" clId="{54A5CEB3-8CFB-4234-8ABE-6524ED2153E6}" dt="2024-01-02T12:52:21.835" v="61" actId="2711"/>
          <ac:spMkLst>
            <pc:docMk/>
            <pc:sldMk cId="2514958021" sldId="320"/>
            <ac:spMk id="8" creationId="{16C62F63-2AFD-FC72-C9A5-67ACE6396D73}"/>
          </ac:spMkLst>
        </pc:spChg>
        <pc:spChg chg="mod">
          <ac:chgData name="Mahmoud Alnahhas" userId="d7fcbc1f-b6f2-4eb5-b158-1ef020470b00" providerId="ADAL" clId="{54A5CEB3-8CFB-4234-8ABE-6524ED2153E6}" dt="2024-01-02T12:52:21.835" v="61" actId="2711"/>
          <ac:spMkLst>
            <pc:docMk/>
            <pc:sldMk cId="2514958021" sldId="320"/>
            <ac:spMk id="35" creationId="{DF47D88A-446B-A3C6-50D4-9429E503B726}"/>
          </ac:spMkLst>
        </pc:spChg>
      </pc:sldChg>
      <pc:sldChg chg="modSp mod">
        <pc:chgData name="Mahmoud Alnahhas" userId="d7fcbc1f-b6f2-4eb5-b158-1ef020470b00" providerId="ADAL" clId="{54A5CEB3-8CFB-4234-8ABE-6524ED2153E6}" dt="2024-01-02T12:55:50.100" v="86" actId="2711"/>
        <pc:sldMkLst>
          <pc:docMk/>
          <pc:sldMk cId="604501113" sldId="3323"/>
        </pc:sldMkLst>
        <pc:spChg chg="mod">
          <ac:chgData name="Mahmoud Alnahhas" userId="d7fcbc1f-b6f2-4eb5-b158-1ef020470b00" providerId="ADAL" clId="{54A5CEB3-8CFB-4234-8ABE-6524ED2153E6}" dt="2024-01-02T12:55:50.100" v="86" actId="2711"/>
          <ac:spMkLst>
            <pc:docMk/>
            <pc:sldMk cId="604501113" sldId="3323"/>
            <ac:spMk id="2" creationId="{9EABDCC5-7E1A-58F4-4C28-BC4F2AABD18C}"/>
          </ac:spMkLst>
        </pc:spChg>
        <pc:spChg chg="mod">
          <ac:chgData name="Mahmoud Alnahhas" userId="d7fcbc1f-b6f2-4eb5-b158-1ef020470b00" providerId="ADAL" clId="{54A5CEB3-8CFB-4234-8ABE-6524ED2153E6}" dt="2024-01-02T12:55:50.100" v="86" actId="2711"/>
          <ac:spMkLst>
            <pc:docMk/>
            <pc:sldMk cId="604501113" sldId="3323"/>
            <ac:spMk id="4" creationId="{9E1D0983-5384-CD74-8A5E-3B2070EB6C41}"/>
          </ac:spMkLst>
        </pc:spChg>
        <pc:spChg chg="mod">
          <ac:chgData name="Mahmoud Alnahhas" userId="d7fcbc1f-b6f2-4eb5-b158-1ef020470b00" providerId="ADAL" clId="{54A5CEB3-8CFB-4234-8ABE-6524ED2153E6}" dt="2024-01-02T12:55:50.100" v="86" actId="2711"/>
          <ac:spMkLst>
            <pc:docMk/>
            <pc:sldMk cId="604501113" sldId="3323"/>
            <ac:spMk id="5" creationId="{B4482588-72D1-2CB5-0AE6-EB3A4A9C4E59}"/>
          </ac:spMkLst>
        </pc:spChg>
        <pc:spChg chg="mod">
          <ac:chgData name="Mahmoud Alnahhas" userId="d7fcbc1f-b6f2-4eb5-b158-1ef020470b00" providerId="ADAL" clId="{54A5CEB3-8CFB-4234-8ABE-6524ED2153E6}" dt="2024-01-02T12:55:50.100" v="86" actId="2711"/>
          <ac:spMkLst>
            <pc:docMk/>
            <pc:sldMk cId="604501113" sldId="3323"/>
            <ac:spMk id="11" creationId="{344D2E25-877A-01CC-7254-E0B775489AEF}"/>
          </ac:spMkLst>
        </pc:spChg>
      </pc:sldChg>
      <pc:sldChg chg="modSp mod">
        <pc:chgData name="Mahmoud Alnahhas" userId="d7fcbc1f-b6f2-4eb5-b158-1ef020470b00" providerId="ADAL" clId="{54A5CEB3-8CFB-4234-8ABE-6524ED2153E6}" dt="2024-01-02T12:55:57.414" v="87" actId="2711"/>
        <pc:sldMkLst>
          <pc:docMk/>
          <pc:sldMk cId="2379842561" sldId="3324"/>
        </pc:sldMkLst>
        <pc:spChg chg="mod">
          <ac:chgData name="Mahmoud Alnahhas" userId="d7fcbc1f-b6f2-4eb5-b158-1ef020470b00" providerId="ADAL" clId="{54A5CEB3-8CFB-4234-8ABE-6524ED2153E6}" dt="2024-01-02T12:55:57.414" v="87" actId="2711"/>
          <ac:spMkLst>
            <pc:docMk/>
            <pc:sldMk cId="2379842561" sldId="3324"/>
            <ac:spMk id="2" creationId="{9EABDCC5-7E1A-58F4-4C28-BC4F2AABD18C}"/>
          </ac:spMkLst>
        </pc:spChg>
        <pc:spChg chg="mod">
          <ac:chgData name="Mahmoud Alnahhas" userId="d7fcbc1f-b6f2-4eb5-b158-1ef020470b00" providerId="ADAL" clId="{54A5CEB3-8CFB-4234-8ABE-6524ED2153E6}" dt="2024-01-02T12:55:57.414" v="87" actId="2711"/>
          <ac:spMkLst>
            <pc:docMk/>
            <pc:sldMk cId="2379842561" sldId="3324"/>
            <ac:spMk id="3" creationId="{E6FBB25C-6C2F-04C1-5EEF-581CC90D342C}"/>
          </ac:spMkLst>
        </pc:spChg>
        <pc:spChg chg="mod">
          <ac:chgData name="Mahmoud Alnahhas" userId="d7fcbc1f-b6f2-4eb5-b158-1ef020470b00" providerId="ADAL" clId="{54A5CEB3-8CFB-4234-8ABE-6524ED2153E6}" dt="2024-01-02T12:55:57.414" v="87" actId="2711"/>
          <ac:spMkLst>
            <pc:docMk/>
            <pc:sldMk cId="2379842561" sldId="3324"/>
            <ac:spMk id="4" creationId="{9E1D0983-5384-CD74-8A5E-3B2070EB6C41}"/>
          </ac:spMkLst>
        </pc:spChg>
        <pc:spChg chg="mod">
          <ac:chgData name="Mahmoud Alnahhas" userId="d7fcbc1f-b6f2-4eb5-b158-1ef020470b00" providerId="ADAL" clId="{54A5CEB3-8CFB-4234-8ABE-6524ED2153E6}" dt="2024-01-02T12:55:57.414" v="87" actId="2711"/>
          <ac:spMkLst>
            <pc:docMk/>
            <pc:sldMk cId="2379842561" sldId="3324"/>
            <ac:spMk id="5" creationId="{B4482588-72D1-2CB5-0AE6-EB3A4A9C4E59}"/>
          </ac:spMkLst>
        </pc:spChg>
        <pc:spChg chg="mod">
          <ac:chgData name="Mahmoud Alnahhas" userId="d7fcbc1f-b6f2-4eb5-b158-1ef020470b00" providerId="ADAL" clId="{54A5CEB3-8CFB-4234-8ABE-6524ED2153E6}" dt="2024-01-02T12:55:57.414" v="87" actId="2711"/>
          <ac:spMkLst>
            <pc:docMk/>
            <pc:sldMk cId="2379842561" sldId="3324"/>
            <ac:spMk id="7" creationId="{9CDA405E-EF9A-4D82-FFFC-BA4C6265D360}"/>
          </ac:spMkLst>
        </pc:spChg>
        <pc:spChg chg="mod">
          <ac:chgData name="Mahmoud Alnahhas" userId="d7fcbc1f-b6f2-4eb5-b158-1ef020470b00" providerId="ADAL" clId="{54A5CEB3-8CFB-4234-8ABE-6524ED2153E6}" dt="2024-01-02T12:55:57.414" v="87" actId="2711"/>
          <ac:spMkLst>
            <pc:docMk/>
            <pc:sldMk cId="2379842561" sldId="3324"/>
            <ac:spMk id="9" creationId="{8E719B63-E8CC-C08C-55DB-3C3E53E02D29}"/>
          </ac:spMkLst>
        </pc:spChg>
        <pc:spChg chg="mod">
          <ac:chgData name="Mahmoud Alnahhas" userId="d7fcbc1f-b6f2-4eb5-b158-1ef020470b00" providerId="ADAL" clId="{54A5CEB3-8CFB-4234-8ABE-6524ED2153E6}" dt="2024-01-02T12:55:57.414" v="87" actId="2711"/>
          <ac:spMkLst>
            <pc:docMk/>
            <pc:sldMk cId="2379842561" sldId="3324"/>
            <ac:spMk id="10" creationId="{7D1B009C-54DD-569C-D67C-326CAD6F88FE}"/>
          </ac:spMkLst>
        </pc:spChg>
        <pc:spChg chg="mod">
          <ac:chgData name="Mahmoud Alnahhas" userId="d7fcbc1f-b6f2-4eb5-b158-1ef020470b00" providerId="ADAL" clId="{54A5CEB3-8CFB-4234-8ABE-6524ED2153E6}" dt="2024-01-02T12:55:57.414" v="87" actId="2711"/>
          <ac:spMkLst>
            <pc:docMk/>
            <pc:sldMk cId="2379842561" sldId="3324"/>
            <ac:spMk id="11" creationId="{344D2E25-877A-01CC-7254-E0B775489AEF}"/>
          </ac:spMkLst>
        </pc:spChg>
      </pc:sldChg>
      <pc:sldChg chg="modSp mod">
        <pc:chgData name="Mahmoud Alnahhas" userId="d7fcbc1f-b6f2-4eb5-b158-1ef020470b00" providerId="ADAL" clId="{54A5CEB3-8CFB-4234-8ABE-6524ED2153E6}" dt="2024-01-02T12:56:07.776" v="89" actId="2711"/>
        <pc:sldMkLst>
          <pc:docMk/>
          <pc:sldMk cId="660509942" sldId="3325"/>
        </pc:sldMkLst>
        <pc:spChg chg="mod">
          <ac:chgData name="Mahmoud Alnahhas" userId="d7fcbc1f-b6f2-4eb5-b158-1ef020470b00" providerId="ADAL" clId="{54A5CEB3-8CFB-4234-8ABE-6524ED2153E6}" dt="2024-01-02T12:56:07.776" v="89" actId="2711"/>
          <ac:spMkLst>
            <pc:docMk/>
            <pc:sldMk cId="660509942" sldId="3325"/>
            <ac:spMk id="2" creationId="{9EABDCC5-7E1A-58F4-4C28-BC4F2AABD18C}"/>
          </ac:spMkLst>
        </pc:spChg>
        <pc:spChg chg="mod">
          <ac:chgData name="Mahmoud Alnahhas" userId="d7fcbc1f-b6f2-4eb5-b158-1ef020470b00" providerId="ADAL" clId="{54A5CEB3-8CFB-4234-8ABE-6524ED2153E6}" dt="2024-01-02T12:56:07.776" v="89" actId="2711"/>
          <ac:spMkLst>
            <pc:docMk/>
            <pc:sldMk cId="660509942" sldId="3325"/>
            <ac:spMk id="4" creationId="{9E1D0983-5384-CD74-8A5E-3B2070EB6C41}"/>
          </ac:spMkLst>
        </pc:spChg>
        <pc:spChg chg="mod">
          <ac:chgData name="Mahmoud Alnahhas" userId="d7fcbc1f-b6f2-4eb5-b158-1ef020470b00" providerId="ADAL" clId="{54A5CEB3-8CFB-4234-8ABE-6524ED2153E6}" dt="2024-01-02T12:56:07.776" v="89" actId="2711"/>
          <ac:spMkLst>
            <pc:docMk/>
            <pc:sldMk cId="660509942" sldId="3325"/>
            <ac:spMk id="5" creationId="{B4482588-72D1-2CB5-0AE6-EB3A4A9C4E59}"/>
          </ac:spMkLst>
        </pc:spChg>
        <pc:spChg chg="mod">
          <ac:chgData name="Mahmoud Alnahhas" userId="d7fcbc1f-b6f2-4eb5-b158-1ef020470b00" providerId="ADAL" clId="{54A5CEB3-8CFB-4234-8ABE-6524ED2153E6}" dt="2024-01-02T12:56:07.776" v="89" actId="2711"/>
          <ac:spMkLst>
            <pc:docMk/>
            <pc:sldMk cId="660509942" sldId="3325"/>
            <ac:spMk id="6" creationId="{1D2BE097-2968-2AAF-EF23-BE1C1E5D5B8A}"/>
          </ac:spMkLst>
        </pc:spChg>
        <pc:spChg chg="mod">
          <ac:chgData name="Mahmoud Alnahhas" userId="d7fcbc1f-b6f2-4eb5-b158-1ef020470b00" providerId="ADAL" clId="{54A5CEB3-8CFB-4234-8ABE-6524ED2153E6}" dt="2024-01-02T12:56:07.776" v="89" actId="2711"/>
          <ac:spMkLst>
            <pc:docMk/>
            <pc:sldMk cId="660509942" sldId="3325"/>
            <ac:spMk id="11" creationId="{344D2E25-877A-01CC-7254-E0B775489AEF}"/>
          </ac:spMkLst>
        </pc:spChg>
        <pc:spChg chg="mod">
          <ac:chgData name="Mahmoud Alnahhas" userId="d7fcbc1f-b6f2-4eb5-b158-1ef020470b00" providerId="ADAL" clId="{54A5CEB3-8CFB-4234-8ABE-6524ED2153E6}" dt="2024-01-02T12:56:07.776" v="89" actId="2711"/>
          <ac:spMkLst>
            <pc:docMk/>
            <pc:sldMk cId="660509942" sldId="3325"/>
            <ac:spMk id="12" creationId="{4C71F6E2-7B44-B8B4-306F-6572D2BE880A}"/>
          </ac:spMkLst>
        </pc:spChg>
        <pc:spChg chg="mod">
          <ac:chgData name="Mahmoud Alnahhas" userId="d7fcbc1f-b6f2-4eb5-b158-1ef020470b00" providerId="ADAL" clId="{54A5CEB3-8CFB-4234-8ABE-6524ED2153E6}" dt="2024-01-02T12:56:07.776" v="89" actId="2711"/>
          <ac:spMkLst>
            <pc:docMk/>
            <pc:sldMk cId="660509942" sldId="3325"/>
            <ac:spMk id="14" creationId="{AD3F8515-425F-119D-5B12-E365E356BC94}"/>
          </ac:spMkLst>
        </pc:spChg>
        <pc:spChg chg="mod">
          <ac:chgData name="Mahmoud Alnahhas" userId="d7fcbc1f-b6f2-4eb5-b158-1ef020470b00" providerId="ADAL" clId="{54A5CEB3-8CFB-4234-8ABE-6524ED2153E6}" dt="2024-01-02T12:56:07.776" v="89" actId="2711"/>
          <ac:spMkLst>
            <pc:docMk/>
            <pc:sldMk cId="660509942" sldId="3325"/>
            <ac:spMk id="15" creationId="{9B66F80E-F89E-BF19-DD11-DAB60E885A07}"/>
          </ac:spMkLst>
        </pc:spChg>
      </pc:sldChg>
      <pc:sldChg chg="modSp mod">
        <pc:chgData name="Mahmoud Alnahhas" userId="d7fcbc1f-b6f2-4eb5-b158-1ef020470b00" providerId="ADAL" clId="{54A5CEB3-8CFB-4234-8ABE-6524ED2153E6}" dt="2024-01-02T12:56:14.830" v="90" actId="2711"/>
        <pc:sldMkLst>
          <pc:docMk/>
          <pc:sldMk cId="1345878635" sldId="3326"/>
        </pc:sldMkLst>
        <pc:spChg chg="mod">
          <ac:chgData name="Mahmoud Alnahhas" userId="d7fcbc1f-b6f2-4eb5-b158-1ef020470b00" providerId="ADAL" clId="{54A5CEB3-8CFB-4234-8ABE-6524ED2153E6}" dt="2024-01-02T12:56:14.830" v="90" actId="2711"/>
          <ac:spMkLst>
            <pc:docMk/>
            <pc:sldMk cId="1345878635" sldId="3326"/>
            <ac:spMk id="2" creationId="{9EABDCC5-7E1A-58F4-4C28-BC4F2AABD18C}"/>
          </ac:spMkLst>
        </pc:spChg>
        <pc:spChg chg="mod">
          <ac:chgData name="Mahmoud Alnahhas" userId="d7fcbc1f-b6f2-4eb5-b158-1ef020470b00" providerId="ADAL" clId="{54A5CEB3-8CFB-4234-8ABE-6524ED2153E6}" dt="2024-01-02T12:56:14.830" v="90" actId="2711"/>
          <ac:spMkLst>
            <pc:docMk/>
            <pc:sldMk cId="1345878635" sldId="3326"/>
            <ac:spMk id="3" creationId="{3B54E7A1-AE58-9304-EF81-109B83D1E0EF}"/>
          </ac:spMkLst>
        </pc:spChg>
        <pc:spChg chg="mod">
          <ac:chgData name="Mahmoud Alnahhas" userId="d7fcbc1f-b6f2-4eb5-b158-1ef020470b00" providerId="ADAL" clId="{54A5CEB3-8CFB-4234-8ABE-6524ED2153E6}" dt="2024-01-02T12:56:14.830" v="90" actId="2711"/>
          <ac:spMkLst>
            <pc:docMk/>
            <pc:sldMk cId="1345878635" sldId="3326"/>
            <ac:spMk id="4" creationId="{9E1D0983-5384-CD74-8A5E-3B2070EB6C41}"/>
          </ac:spMkLst>
        </pc:spChg>
        <pc:spChg chg="mod">
          <ac:chgData name="Mahmoud Alnahhas" userId="d7fcbc1f-b6f2-4eb5-b158-1ef020470b00" providerId="ADAL" clId="{54A5CEB3-8CFB-4234-8ABE-6524ED2153E6}" dt="2024-01-02T12:56:14.830" v="90" actId="2711"/>
          <ac:spMkLst>
            <pc:docMk/>
            <pc:sldMk cId="1345878635" sldId="3326"/>
            <ac:spMk id="5" creationId="{B4482588-72D1-2CB5-0AE6-EB3A4A9C4E59}"/>
          </ac:spMkLst>
        </pc:spChg>
        <pc:spChg chg="mod">
          <ac:chgData name="Mahmoud Alnahhas" userId="d7fcbc1f-b6f2-4eb5-b158-1ef020470b00" providerId="ADAL" clId="{54A5CEB3-8CFB-4234-8ABE-6524ED2153E6}" dt="2024-01-02T12:56:14.830" v="90" actId="2711"/>
          <ac:spMkLst>
            <pc:docMk/>
            <pc:sldMk cId="1345878635" sldId="3326"/>
            <ac:spMk id="6" creationId="{0BEA0D6B-EF4C-8CDD-C536-6E934A1F2231}"/>
          </ac:spMkLst>
        </pc:spChg>
        <pc:spChg chg="mod">
          <ac:chgData name="Mahmoud Alnahhas" userId="d7fcbc1f-b6f2-4eb5-b158-1ef020470b00" providerId="ADAL" clId="{54A5CEB3-8CFB-4234-8ABE-6524ED2153E6}" dt="2024-01-02T12:56:14.830" v="90" actId="2711"/>
          <ac:spMkLst>
            <pc:docMk/>
            <pc:sldMk cId="1345878635" sldId="3326"/>
            <ac:spMk id="7" creationId="{851F4323-8D4A-21F5-F5A3-6D49FA48E837}"/>
          </ac:spMkLst>
        </pc:spChg>
        <pc:spChg chg="mod">
          <ac:chgData name="Mahmoud Alnahhas" userId="d7fcbc1f-b6f2-4eb5-b158-1ef020470b00" providerId="ADAL" clId="{54A5CEB3-8CFB-4234-8ABE-6524ED2153E6}" dt="2024-01-02T12:56:14.830" v="90" actId="2711"/>
          <ac:spMkLst>
            <pc:docMk/>
            <pc:sldMk cId="1345878635" sldId="3326"/>
            <ac:spMk id="10" creationId="{33522C6A-7CBA-425C-E3C1-19FFEBE95794}"/>
          </ac:spMkLst>
        </pc:spChg>
        <pc:spChg chg="mod">
          <ac:chgData name="Mahmoud Alnahhas" userId="d7fcbc1f-b6f2-4eb5-b158-1ef020470b00" providerId="ADAL" clId="{54A5CEB3-8CFB-4234-8ABE-6524ED2153E6}" dt="2024-01-02T12:56:14.830" v="90" actId="2711"/>
          <ac:spMkLst>
            <pc:docMk/>
            <pc:sldMk cId="1345878635" sldId="3326"/>
            <ac:spMk id="11" creationId="{344D2E25-877A-01CC-7254-E0B775489AEF}"/>
          </ac:spMkLst>
        </pc:spChg>
        <pc:spChg chg="mod">
          <ac:chgData name="Mahmoud Alnahhas" userId="d7fcbc1f-b6f2-4eb5-b158-1ef020470b00" providerId="ADAL" clId="{54A5CEB3-8CFB-4234-8ABE-6524ED2153E6}" dt="2024-01-02T12:56:14.830" v="90" actId="2711"/>
          <ac:spMkLst>
            <pc:docMk/>
            <pc:sldMk cId="1345878635" sldId="3326"/>
            <ac:spMk id="12" creationId="{6C99A831-8BEF-AEFF-06E8-4A3446F1BE57}"/>
          </ac:spMkLst>
        </pc:spChg>
        <pc:spChg chg="mod">
          <ac:chgData name="Mahmoud Alnahhas" userId="d7fcbc1f-b6f2-4eb5-b158-1ef020470b00" providerId="ADAL" clId="{54A5CEB3-8CFB-4234-8ABE-6524ED2153E6}" dt="2024-01-02T12:56:14.830" v="90" actId="2711"/>
          <ac:spMkLst>
            <pc:docMk/>
            <pc:sldMk cId="1345878635" sldId="3326"/>
            <ac:spMk id="13" creationId="{5E12902E-B2CD-8061-784A-C4041CBDFBFF}"/>
          </ac:spMkLst>
        </pc:spChg>
        <pc:spChg chg="mod">
          <ac:chgData name="Mahmoud Alnahhas" userId="d7fcbc1f-b6f2-4eb5-b158-1ef020470b00" providerId="ADAL" clId="{54A5CEB3-8CFB-4234-8ABE-6524ED2153E6}" dt="2024-01-02T12:56:14.830" v="90" actId="2711"/>
          <ac:spMkLst>
            <pc:docMk/>
            <pc:sldMk cId="1345878635" sldId="3326"/>
            <ac:spMk id="15" creationId="{05A75FFC-3403-F961-D8EB-A91C6FBECFBE}"/>
          </ac:spMkLst>
        </pc:spChg>
        <pc:spChg chg="mod">
          <ac:chgData name="Mahmoud Alnahhas" userId="d7fcbc1f-b6f2-4eb5-b158-1ef020470b00" providerId="ADAL" clId="{54A5CEB3-8CFB-4234-8ABE-6524ED2153E6}" dt="2024-01-02T12:56:14.830" v="90" actId="2711"/>
          <ac:spMkLst>
            <pc:docMk/>
            <pc:sldMk cId="1345878635" sldId="3326"/>
            <ac:spMk id="16" creationId="{F13CDF99-DFF2-9DE9-48B6-B5AF7F33FC8A}"/>
          </ac:spMkLst>
        </pc:spChg>
        <pc:spChg chg="mod">
          <ac:chgData name="Mahmoud Alnahhas" userId="d7fcbc1f-b6f2-4eb5-b158-1ef020470b00" providerId="ADAL" clId="{54A5CEB3-8CFB-4234-8ABE-6524ED2153E6}" dt="2024-01-02T12:56:14.830" v="90" actId="2711"/>
          <ac:spMkLst>
            <pc:docMk/>
            <pc:sldMk cId="1345878635" sldId="3326"/>
            <ac:spMk id="17" creationId="{DC6E73BB-0D24-A20D-C66E-0C66C5FC9627}"/>
          </ac:spMkLst>
        </pc:spChg>
      </pc:sldChg>
      <pc:sldChg chg="modSp mod">
        <pc:chgData name="Mahmoud Alnahhas" userId="d7fcbc1f-b6f2-4eb5-b158-1ef020470b00" providerId="ADAL" clId="{54A5CEB3-8CFB-4234-8ABE-6524ED2153E6}" dt="2024-01-02T12:56:25.417" v="92" actId="2711"/>
        <pc:sldMkLst>
          <pc:docMk/>
          <pc:sldMk cId="1910313121" sldId="3328"/>
        </pc:sldMkLst>
        <pc:spChg chg="mod">
          <ac:chgData name="Mahmoud Alnahhas" userId="d7fcbc1f-b6f2-4eb5-b158-1ef020470b00" providerId="ADAL" clId="{54A5CEB3-8CFB-4234-8ABE-6524ED2153E6}" dt="2024-01-02T12:56:25.417" v="92" actId="2711"/>
          <ac:spMkLst>
            <pc:docMk/>
            <pc:sldMk cId="1910313121" sldId="3328"/>
            <ac:spMk id="6" creationId="{B1F13CA9-30EB-BEBA-8783-12127634ACE7}"/>
          </ac:spMkLst>
        </pc:spChg>
        <pc:spChg chg="mod">
          <ac:chgData name="Mahmoud Alnahhas" userId="d7fcbc1f-b6f2-4eb5-b158-1ef020470b00" providerId="ADAL" clId="{54A5CEB3-8CFB-4234-8ABE-6524ED2153E6}" dt="2024-01-02T12:56:25.417" v="92" actId="2711"/>
          <ac:spMkLst>
            <pc:docMk/>
            <pc:sldMk cId="1910313121" sldId="3328"/>
            <ac:spMk id="7" creationId="{22A30F73-E58C-4BFA-BFB0-ED120FC565C5}"/>
          </ac:spMkLst>
        </pc:spChg>
        <pc:spChg chg="mod">
          <ac:chgData name="Mahmoud Alnahhas" userId="d7fcbc1f-b6f2-4eb5-b158-1ef020470b00" providerId="ADAL" clId="{54A5CEB3-8CFB-4234-8ABE-6524ED2153E6}" dt="2024-01-02T12:56:25.417" v="92" actId="2711"/>
          <ac:spMkLst>
            <pc:docMk/>
            <pc:sldMk cId="1910313121" sldId="3328"/>
            <ac:spMk id="8" creationId="{09B3B2B9-F6A8-756C-3600-CBDA31CA3013}"/>
          </ac:spMkLst>
        </pc:spChg>
        <pc:spChg chg="mod">
          <ac:chgData name="Mahmoud Alnahhas" userId="d7fcbc1f-b6f2-4eb5-b158-1ef020470b00" providerId="ADAL" clId="{54A5CEB3-8CFB-4234-8ABE-6524ED2153E6}" dt="2024-01-02T12:56:25.417" v="92" actId="2711"/>
          <ac:spMkLst>
            <pc:docMk/>
            <pc:sldMk cId="1910313121" sldId="3328"/>
            <ac:spMk id="9" creationId="{7E875AD4-414B-A7E3-FABD-A6C9EB3F8647}"/>
          </ac:spMkLst>
        </pc:spChg>
        <pc:spChg chg="mod">
          <ac:chgData name="Mahmoud Alnahhas" userId="d7fcbc1f-b6f2-4eb5-b158-1ef020470b00" providerId="ADAL" clId="{54A5CEB3-8CFB-4234-8ABE-6524ED2153E6}" dt="2024-01-02T12:56:25.417" v="92" actId="2711"/>
          <ac:spMkLst>
            <pc:docMk/>
            <pc:sldMk cId="1910313121" sldId="3328"/>
            <ac:spMk id="10" creationId="{9DBBA542-00F5-97C2-9AE6-AD7DD86321EE}"/>
          </ac:spMkLst>
        </pc:spChg>
        <pc:spChg chg="mod">
          <ac:chgData name="Mahmoud Alnahhas" userId="d7fcbc1f-b6f2-4eb5-b158-1ef020470b00" providerId="ADAL" clId="{54A5CEB3-8CFB-4234-8ABE-6524ED2153E6}" dt="2024-01-02T12:56:25.417" v="92" actId="2711"/>
          <ac:spMkLst>
            <pc:docMk/>
            <pc:sldMk cId="1910313121" sldId="3328"/>
            <ac:spMk id="11" creationId="{8F45D48D-A67E-472D-8379-E82C9528ABEE}"/>
          </ac:spMkLst>
        </pc:spChg>
        <pc:spChg chg="mod">
          <ac:chgData name="Mahmoud Alnahhas" userId="d7fcbc1f-b6f2-4eb5-b158-1ef020470b00" providerId="ADAL" clId="{54A5CEB3-8CFB-4234-8ABE-6524ED2153E6}" dt="2024-01-02T12:56:25.417" v="92" actId="2711"/>
          <ac:spMkLst>
            <pc:docMk/>
            <pc:sldMk cId="1910313121" sldId="3328"/>
            <ac:spMk id="12" creationId="{3F2FCAC8-5B81-CE2E-C477-D35ED93F04AA}"/>
          </ac:spMkLst>
        </pc:spChg>
      </pc:sldChg>
      <pc:sldChg chg="modSp mod">
        <pc:chgData name="Mahmoud Alnahhas" userId="d7fcbc1f-b6f2-4eb5-b158-1ef020470b00" providerId="ADAL" clId="{54A5CEB3-8CFB-4234-8ABE-6524ED2153E6}" dt="2024-01-02T12:56:02.493" v="88" actId="2711"/>
        <pc:sldMkLst>
          <pc:docMk/>
          <pc:sldMk cId="3347859963" sldId="3329"/>
        </pc:sldMkLst>
        <pc:spChg chg="mod">
          <ac:chgData name="Mahmoud Alnahhas" userId="d7fcbc1f-b6f2-4eb5-b158-1ef020470b00" providerId="ADAL" clId="{54A5CEB3-8CFB-4234-8ABE-6524ED2153E6}" dt="2024-01-02T12:56:02.493" v="88" actId="2711"/>
          <ac:spMkLst>
            <pc:docMk/>
            <pc:sldMk cId="3347859963" sldId="3329"/>
            <ac:spMk id="2" creationId="{9EABDCC5-7E1A-58F4-4C28-BC4F2AABD18C}"/>
          </ac:spMkLst>
        </pc:spChg>
        <pc:spChg chg="mod">
          <ac:chgData name="Mahmoud Alnahhas" userId="d7fcbc1f-b6f2-4eb5-b158-1ef020470b00" providerId="ADAL" clId="{54A5CEB3-8CFB-4234-8ABE-6524ED2153E6}" dt="2024-01-02T12:56:02.493" v="88" actId="2711"/>
          <ac:spMkLst>
            <pc:docMk/>
            <pc:sldMk cId="3347859963" sldId="3329"/>
            <ac:spMk id="4" creationId="{9E1D0983-5384-CD74-8A5E-3B2070EB6C41}"/>
          </ac:spMkLst>
        </pc:spChg>
        <pc:spChg chg="mod">
          <ac:chgData name="Mahmoud Alnahhas" userId="d7fcbc1f-b6f2-4eb5-b158-1ef020470b00" providerId="ADAL" clId="{54A5CEB3-8CFB-4234-8ABE-6524ED2153E6}" dt="2024-01-02T12:56:02.493" v="88" actId="2711"/>
          <ac:spMkLst>
            <pc:docMk/>
            <pc:sldMk cId="3347859963" sldId="3329"/>
            <ac:spMk id="5" creationId="{B4482588-72D1-2CB5-0AE6-EB3A4A9C4E59}"/>
          </ac:spMkLst>
        </pc:spChg>
        <pc:spChg chg="mod">
          <ac:chgData name="Mahmoud Alnahhas" userId="d7fcbc1f-b6f2-4eb5-b158-1ef020470b00" providerId="ADAL" clId="{54A5CEB3-8CFB-4234-8ABE-6524ED2153E6}" dt="2024-01-02T12:56:02.493" v="88" actId="2711"/>
          <ac:spMkLst>
            <pc:docMk/>
            <pc:sldMk cId="3347859963" sldId="3329"/>
            <ac:spMk id="8" creationId="{1A099B6F-6748-5504-DB03-ACD9C4FD867E}"/>
          </ac:spMkLst>
        </pc:spChg>
        <pc:spChg chg="mod">
          <ac:chgData name="Mahmoud Alnahhas" userId="d7fcbc1f-b6f2-4eb5-b158-1ef020470b00" providerId="ADAL" clId="{54A5CEB3-8CFB-4234-8ABE-6524ED2153E6}" dt="2024-01-02T12:56:02.493" v="88" actId="2711"/>
          <ac:spMkLst>
            <pc:docMk/>
            <pc:sldMk cId="3347859963" sldId="3329"/>
            <ac:spMk id="11" creationId="{344D2E25-877A-01CC-7254-E0B775489AEF}"/>
          </ac:spMkLst>
        </pc:spChg>
        <pc:spChg chg="mod">
          <ac:chgData name="Mahmoud Alnahhas" userId="d7fcbc1f-b6f2-4eb5-b158-1ef020470b00" providerId="ADAL" clId="{54A5CEB3-8CFB-4234-8ABE-6524ED2153E6}" dt="2024-01-02T12:56:02.493" v="88" actId="2711"/>
          <ac:spMkLst>
            <pc:docMk/>
            <pc:sldMk cId="3347859963" sldId="3329"/>
            <ac:spMk id="23" creationId="{D24EE2DC-2B03-6A07-4EDF-CF6AAAB56EEA}"/>
          </ac:spMkLst>
        </pc:spChg>
        <pc:spChg chg="mod">
          <ac:chgData name="Mahmoud Alnahhas" userId="d7fcbc1f-b6f2-4eb5-b158-1ef020470b00" providerId="ADAL" clId="{54A5CEB3-8CFB-4234-8ABE-6524ED2153E6}" dt="2024-01-02T12:56:02.493" v="88" actId="2711"/>
          <ac:spMkLst>
            <pc:docMk/>
            <pc:sldMk cId="3347859963" sldId="3329"/>
            <ac:spMk id="30" creationId="{E7D432CA-2D77-D727-6080-A4D9E2E48D39}"/>
          </ac:spMkLst>
        </pc:spChg>
        <pc:spChg chg="mod">
          <ac:chgData name="Mahmoud Alnahhas" userId="d7fcbc1f-b6f2-4eb5-b158-1ef020470b00" providerId="ADAL" clId="{54A5CEB3-8CFB-4234-8ABE-6524ED2153E6}" dt="2024-01-02T12:56:02.493" v="88" actId="2711"/>
          <ac:spMkLst>
            <pc:docMk/>
            <pc:sldMk cId="3347859963" sldId="3329"/>
            <ac:spMk id="31" creationId="{E75AD071-C298-B669-5307-5D2C9C87CCFF}"/>
          </ac:spMkLst>
        </pc:spChg>
        <pc:spChg chg="mod">
          <ac:chgData name="Mahmoud Alnahhas" userId="d7fcbc1f-b6f2-4eb5-b158-1ef020470b00" providerId="ADAL" clId="{54A5CEB3-8CFB-4234-8ABE-6524ED2153E6}" dt="2024-01-02T12:56:02.493" v="88" actId="2711"/>
          <ac:spMkLst>
            <pc:docMk/>
            <pc:sldMk cId="3347859963" sldId="3329"/>
            <ac:spMk id="32" creationId="{E41B136E-EC05-EF17-C9CC-8C0586883EED}"/>
          </ac:spMkLst>
        </pc:spChg>
        <pc:spChg chg="mod">
          <ac:chgData name="Mahmoud Alnahhas" userId="d7fcbc1f-b6f2-4eb5-b158-1ef020470b00" providerId="ADAL" clId="{54A5CEB3-8CFB-4234-8ABE-6524ED2153E6}" dt="2024-01-02T12:56:02.493" v="88" actId="2711"/>
          <ac:spMkLst>
            <pc:docMk/>
            <pc:sldMk cId="3347859963" sldId="3329"/>
            <ac:spMk id="33" creationId="{33FB05F3-6D84-F7AC-9E48-D4EAF9B43DB4}"/>
          </ac:spMkLst>
        </pc:spChg>
        <pc:spChg chg="mod">
          <ac:chgData name="Mahmoud Alnahhas" userId="d7fcbc1f-b6f2-4eb5-b158-1ef020470b00" providerId="ADAL" clId="{54A5CEB3-8CFB-4234-8ABE-6524ED2153E6}" dt="2024-01-02T12:56:02.493" v="88" actId="2711"/>
          <ac:spMkLst>
            <pc:docMk/>
            <pc:sldMk cId="3347859963" sldId="3329"/>
            <ac:spMk id="35" creationId="{90D7F75D-6D7F-0072-2670-C625393E4AAA}"/>
          </ac:spMkLst>
        </pc:spChg>
        <pc:spChg chg="mod">
          <ac:chgData name="Mahmoud Alnahhas" userId="d7fcbc1f-b6f2-4eb5-b158-1ef020470b00" providerId="ADAL" clId="{54A5CEB3-8CFB-4234-8ABE-6524ED2153E6}" dt="2024-01-02T12:56:02.493" v="88" actId="2711"/>
          <ac:spMkLst>
            <pc:docMk/>
            <pc:sldMk cId="3347859963" sldId="3329"/>
            <ac:spMk id="36" creationId="{CCE08F0B-4471-F13F-C9DD-C3CD1D8CBD92}"/>
          </ac:spMkLst>
        </pc:spChg>
        <pc:spChg chg="mod">
          <ac:chgData name="Mahmoud Alnahhas" userId="d7fcbc1f-b6f2-4eb5-b158-1ef020470b00" providerId="ADAL" clId="{54A5CEB3-8CFB-4234-8ABE-6524ED2153E6}" dt="2024-01-02T12:56:02.493" v="88" actId="2711"/>
          <ac:spMkLst>
            <pc:docMk/>
            <pc:sldMk cId="3347859963" sldId="3329"/>
            <ac:spMk id="39" creationId="{197B98AE-B1D6-CFE9-BB29-53E7A5A7EC46}"/>
          </ac:spMkLst>
        </pc:spChg>
        <pc:spChg chg="mod">
          <ac:chgData name="Mahmoud Alnahhas" userId="d7fcbc1f-b6f2-4eb5-b158-1ef020470b00" providerId="ADAL" clId="{54A5CEB3-8CFB-4234-8ABE-6524ED2153E6}" dt="2024-01-02T12:56:02.493" v="88" actId="2711"/>
          <ac:spMkLst>
            <pc:docMk/>
            <pc:sldMk cId="3347859963" sldId="3329"/>
            <ac:spMk id="40" creationId="{79B40F3E-6C41-AEAC-D097-62146E335542}"/>
          </ac:spMkLst>
        </pc:spChg>
        <pc:spChg chg="mod">
          <ac:chgData name="Mahmoud Alnahhas" userId="d7fcbc1f-b6f2-4eb5-b158-1ef020470b00" providerId="ADAL" clId="{54A5CEB3-8CFB-4234-8ABE-6524ED2153E6}" dt="2024-01-02T12:56:02.493" v="88" actId="2711"/>
          <ac:spMkLst>
            <pc:docMk/>
            <pc:sldMk cId="3347859963" sldId="3329"/>
            <ac:spMk id="41" creationId="{AE690709-A1D3-6129-31D3-559741D31772}"/>
          </ac:spMkLst>
        </pc:spChg>
        <pc:spChg chg="mod">
          <ac:chgData name="Mahmoud Alnahhas" userId="d7fcbc1f-b6f2-4eb5-b158-1ef020470b00" providerId="ADAL" clId="{54A5CEB3-8CFB-4234-8ABE-6524ED2153E6}" dt="2024-01-02T12:56:02.493" v="88" actId="2711"/>
          <ac:spMkLst>
            <pc:docMk/>
            <pc:sldMk cId="3347859963" sldId="3329"/>
            <ac:spMk id="42" creationId="{4F5CD4F5-32F5-B8CF-B635-3043DDFB05CD}"/>
          </ac:spMkLst>
        </pc:spChg>
        <pc:spChg chg="mod">
          <ac:chgData name="Mahmoud Alnahhas" userId="d7fcbc1f-b6f2-4eb5-b158-1ef020470b00" providerId="ADAL" clId="{54A5CEB3-8CFB-4234-8ABE-6524ED2153E6}" dt="2024-01-02T12:56:02.493" v="88" actId="2711"/>
          <ac:spMkLst>
            <pc:docMk/>
            <pc:sldMk cId="3347859963" sldId="3329"/>
            <ac:spMk id="50" creationId="{38B150EE-2985-7555-A13B-170A8FD98314}"/>
          </ac:spMkLst>
        </pc:spChg>
        <pc:spChg chg="mod">
          <ac:chgData name="Mahmoud Alnahhas" userId="d7fcbc1f-b6f2-4eb5-b158-1ef020470b00" providerId="ADAL" clId="{54A5CEB3-8CFB-4234-8ABE-6524ED2153E6}" dt="2024-01-02T12:56:02.493" v="88" actId="2711"/>
          <ac:spMkLst>
            <pc:docMk/>
            <pc:sldMk cId="3347859963" sldId="3329"/>
            <ac:spMk id="63" creationId="{AA68E0BC-A3D3-8EEE-2DD8-DBCA981455E6}"/>
          </ac:spMkLst>
        </pc:spChg>
        <pc:spChg chg="mod">
          <ac:chgData name="Mahmoud Alnahhas" userId="d7fcbc1f-b6f2-4eb5-b158-1ef020470b00" providerId="ADAL" clId="{54A5CEB3-8CFB-4234-8ABE-6524ED2153E6}" dt="2024-01-02T12:56:02.493" v="88" actId="2711"/>
          <ac:spMkLst>
            <pc:docMk/>
            <pc:sldMk cId="3347859963" sldId="3329"/>
            <ac:spMk id="64" creationId="{95E6C0F0-0CA4-E77F-9CBE-4513328B6342}"/>
          </ac:spMkLst>
        </pc:spChg>
        <pc:spChg chg="mod">
          <ac:chgData name="Mahmoud Alnahhas" userId="d7fcbc1f-b6f2-4eb5-b158-1ef020470b00" providerId="ADAL" clId="{54A5CEB3-8CFB-4234-8ABE-6524ED2153E6}" dt="2024-01-02T12:56:02.493" v="88" actId="2711"/>
          <ac:spMkLst>
            <pc:docMk/>
            <pc:sldMk cId="3347859963" sldId="3329"/>
            <ac:spMk id="65" creationId="{0BBC8078-BA1A-2EB6-A24E-CF9EDA8BD002}"/>
          </ac:spMkLst>
        </pc:spChg>
        <pc:spChg chg="mod">
          <ac:chgData name="Mahmoud Alnahhas" userId="d7fcbc1f-b6f2-4eb5-b158-1ef020470b00" providerId="ADAL" clId="{54A5CEB3-8CFB-4234-8ABE-6524ED2153E6}" dt="2024-01-02T12:56:02.493" v="88" actId="2711"/>
          <ac:spMkLst>
            <pc:docMk/>
            <pc:sldMk cId="3347859963" sldId="3329"/>
            <ac:spMk id="66" creationId="{80A92EE9-4789-B7A6-C6F3-C4825D3A210A}"/>
          </ac:spMkLst>
        </pc:spChg>
        <pc:spChg chg="mod">
          <ac:chgData name="Mahmoud Alnahhas" userId="d7fcbc1f-b6f2-4eb5-b158-1ef020470b00" providerId="ADAL" clId="{54A5CEB3-8CFB-4234-8ABE-6524ED2153E6}" dt="2024-01-02T12:56:02.493" v="88" actId="2711"/>
          <ac:spMkLst>
            <pc:docMk/>
            <pc:sldMk cId="3347859963" sldId="3329"/>
            <ac:spMk id="68" creationId="{F2F46F72-8D58-F509-108B-58925B77CEC0}"/>
          </ac:spMkLst>
        </pc:spChg>
        <pc:spChg chg="mod">
          <ac:chgData name="Mahmoud Alnahhas" userId="d7fcbc1f-b6f2-4eb5-b158-1ef020470b00" providerId="ADAL" clId="{54A5CEB3-8CFB-4234-8ABE-6524ED2153E6}" dt="2024-01-02T12:56:02.493" v="88" actId="2711"/>
          <ac:spMkLst>
            <pc:docMk/>
            <pc:sldMk cId="3347859963" sldId="3329"/>
            <ac:spMk id="69" creationId="{E4315331-7AFA-B820-50FC-E64ABEF6B945}"/>
          </ac:spMkLst>
        </pc:spChg>
        <pc:spChg chg="mod">
          <ac:chgData name="Mahmoud Alnahhas" userId="d7fcbc1f-b6f2-4eb5-b158-1ef020470b00" providerId="ADAL" clId="{54A5CEB3-8CFB-4234-8ABE-6524ED2153E6}" dt="2024-01-02T12:56:02.493" v="88" actId="2711"/>
          <ac:spMkLst>
            <pc:docMk/>
            <pc:sldMk cId="3347859963" sldId="3329"/>
            <ac:spMk id="70" creationId="{43A23641-06AB-0D56-5280-F753D463241C}"/>
          </ac:spMkLst>
        </pc:spChg>
        <pc:spChg chg="mod">
          <ac:chgData name="Mahmoud Alnahhas" userId="d7fcbc1f-b6f2-4eb5-b158-1ef020470b00" providerId="ADAL" clId="{54A5CEB3-8CFB-4234-8ABE-6524ED2153E6}" dt="2024-01-02T12:56:02.493" v="88" actId="2711"/>
          <ac:spMkLst>
            <pc:docMk/>
            <pc:sldMk cId="3347859963" sldId="3329"/>
            <ac:spMk id="71" creationId="{981AEB4F-2D92-0949-E67D-1CC809345A65}"/>
          </ac:spMkLst>
        </pc:spChg>
        <pc:spChg chg="mod">
          <ac:chgData name="Mahmoud Alnahhas" userId="d7fcbc1f-b6f2-4eb5-b158-1ef020470b00" providerId="ADAL" clId="{54A5CEB3-8CFB-4234-8ABE-6524ED2153E6}" dt="2024-01-02T12:56:02.493" v="88" actId="2711"/>
          <ac:spMkLst>
            <pc:docMk/>
            <pc:sldMk cId="3347859963" sldId="3329"/>
            <ac:spMk id="72" creationId="{E274A822-CA1A-F505-4636-7D15FBB83A27}"/>
          </ac:spMkLst>
        </pc:spChg>
      </pc:sldChg>
      <pc:sldChg chg="modSp mod">
        <pc:chgData name="Mahmoud Alnahhas" userId="d7fcbc1f-b6f2-4eb5-b158-1ef020470b00" providerId="ADAL" clId="{54A5CEB3-8CFB-4234-8ABE-6524ED2153E6}" dt="2024-01-02T12:50:36.021" v="47" actId="2711"/>
        <pc:sldMkLst>
          <pc:docMk/>
          <pc:sldMk cId="3535836816" sldId="3330"/>
        </pc:sldMkLst>
        <pc:spChg chg="mod">
          <ac:chgData name="Mahmoud Alnahhas" userId="d7fcbc1f-b6f2-4eb5-b158-1ef020470b00" providerId="ADAL" clId="{54A5CEB3-8CFB-4234-8ABE-6524ED2153E6}" dt="2024-01-02T12:50:36.021" v="47" actId="2711"/>
          <ac:spMkLst>
            <pc:docMk/>
            <pc:sldMk cId="3535836816" sldId="3330"/>
            <ac:spMk id="2" creationId="{37FFE41E-853B-2E5F-1A35-8984F0EB3E60}"/>
          </ac:spMkLst>
        </pc:spChg>
        <pc:spChg chg="mod">
          <ac:chgData name="Mahmoud Alnahhas" userId="d7fcbc1f-b6f2-4eb5-b158-1ef020470b00" providerId="ADAL" clId="{54A5CEB3-8CFB-4234-8ABE-6524ED2153E6}" dt="2024-01-02T12:50:36.021" v="47" actId="2711"/>
          <ac:spMkLst>
            <pc:docMk/>
            <pc:sldMk cId="3535836816" sldId="3330"/>
            <ac:spMk id="3" creationId="{AF7A58C3-1823-0BF0-4567-7E7D45A489C5}"/>
          </ac:spMkLst>
        </pc:spChg>
        <pc:spChg chg="mod">
          <ac:chgData name="Mahmoud Alnahhas" userId="d7fcbc1f-b6f2-4eb5-b158-1ef020470b00" providerId="ADAL" clId="{54A5CEB3-8CFB-4234-8ABE-6524ED2153E6}" dt="2024-01-02T12:50:36.021" v="47" actId="2711"/>
          <ac:spMkLst>
            <pc:docMk/>
            <pc:sldMk cId="3535836816" sldId="3330"/>
            <ac:spMk id="4" creationId="{DCCAFB10-ECB5-3FA9-FECB-DB70AB6F3C77}"/>
          </ac:spMkLst>
        </pc:spChg>
      </pc:sldChg>
      <pc:sldChg chg="modSp mod">
        <pc:chgData name="Mahmoud Alnahhas" userId="d7fcbc1f-b6f2-4eb5-b158-1ef020470b00" providerId="ADAL" clId="{54A5CEB3-8CFB-4234-8ABE-6524ED2153E6}" dt="2024-01-02T12:51:45.505" v="55" actId="2711"/>
        <pc:sldMkLst>
          <pc:docMk/>
          <pc:sldMk cId="3188016477" sldId="3331"/>
        </pc:sldMkLst>
        <pc:spChg chg="mod">
          <ac:chgData name="Mahmoud Alnahhas" userId="d7fcbc1f-b6f2-4eb5-b158-1ef020470b00" providerId="ADAL" clId="{54A5CEB3-8CFB-4234-8ABE-6524ED2153E6}" dt="2024-01-02T12:51:45.505" v="55" actId="2711"/>
          <ac:spMkLst>
            <pc:docMk/>
            <pc:sldMk cId="3188016477" sldId="3331"/>
            <ac:spMk id="2" creationId="{37FFE41E-853B-2E5F-1A35-8984F0EB3E60}"/>
          </ac:spMkLst>
        </pc:spChg>
        <pc:spChg chg="mod">
          <ac:chgData name="Mahmoud Alnahhas" userId="d7fcbc1f-b6f2-4eb5-b158-1ef020470b00" providerId="ADAL" clId="{54A5CEB3-8CFB-4234-8ABE-6524ED2153E6}" dt="2024-01-02T12:51:45.505" v="55" actId="2711"/>
          <ac:spMkLst>
            <pc:docMk/>
            <pc:sldMk cId="3188016477" sldId="3331"/>
            <ac:spMk id="3" creationId="{AF7A58C3-1823-0BF0-4567-7E7D45A489C5}"/>
          </ac:spMkLst>
        </pc:spChg>
        <pc:spChg chg="mod">
          <ac:chgData name="Mahmoud Alnahhas" userId="d7fcbc1f-b6f2-4eb5-b158-1ef020470b00" providerId="ADAL" clId="{54A5CEB3-8CFB-4234-8ABE-6524ED2153E6}" dt="2024-01-02T12:51:45.505" v="55" actId="2711"/>
          <ac:spMkLst>
            <pc:docMk/>
            <pc:sldMk cId="3188016477" sldId="3331"/>
            <ac:spMk id="4" creationId="{DCCAFB10-ECB5-3FA9-FECB-DB70AB6F3C77}"/>
          </ac:spMkLst>
        </pc:spChg>
      </pc:sldChg>
      <pc:sldChg chg="modSp mod">
        <pc:chgData name="Mahmoud Alnahhas" userId="d7fcbc1f-b6f2-4eb5-b158-1ef020470b00" providerId="ADAL" clId="{54A5CEB3-8CFB-4234-8ABE-6524ED2153E6}" dt="2024-01-02T12:52:09.844" v="59" actId="2711"/>
        <pc:sldMkLst>
          <pc:docMk/>
          <pc:sldMk cId="179108427" sldId="3332"/>
        </pc:sldMkLst>
        <pc:spChg chg="mod">
          <ac:chgData name="Mahmoud Alnahhas" userId="d7fcbc1f-b6f2-4eb5-b158-1ef020470b00" providerId="ADAL" clId="{54A5CEB3-8CFB-4234-8ABE-6524ED2153E6}" dt="2024-01-02T12:52:09.844" v="59" actId="2711"/>
          <ac:spMkLst>
            <pc:docMk/>
            <pc:sldMk cId="179108427" sldId="3332"/>
            <ac:spMk id="2" creationId="{37FFE41E-853B-2E5F-1A35-8984F0EB3E60}"/>
          </ac:spMkLst>
        </pc:spChg>
        <pc:spChg chg="mod">
          <ac:chgData name="Mahmoud Alnahhas" userId="d7fcbc1f-b6f2-4eb5-b158-1ef020470b00" providerId="ADAL" clId="{54A5CEB3-8CFB-4234-8ABE-6524ED2153E6}" dt="2024-01-02T12:52:09.844" v="59" actId="2711"/>
          <ac:spMkLst>
            <pc:docMk/>
            <pc:sldMk cId="179108427" sldId="3332"/>
            <ac:spMk id="3" creationId="{AF7A58C3-1823-0BF0-4567-7E7D45A489C5}"/>
          </ac:spMkLst>
        </pc:spChg>
        <pc:spChg chg="mod">
          <ac:chgData name="Mahmoud Alnahhas" userId="d7fcbc1f-b6f2-4eb5-b158-1ef020470b00" providerId="ADAL" clId="{54A5CEB3-8CFB-4234-8ABE-6524ED2153E6}" dt="2024-01-02T12:52:09.844" v="59" actId="2711"/>
          <ac:spMkLst>
            <pc:docMk/>
            <pc:sldMk cId="179108427" sldId="3332"/>
            <ac:spMk id="4" creationId="{DCCAFB10-ECB5-3FA9-FECB-DB70AB6F3C77}"/>
          </ac:spMkLst>
        </pc:spChg>
      </pc:sldChg>
      <pc:sldChg chg="modSp mod">
        <pc:chgData name="Mahmoud Alnahhas" userId="d7fcbc1f-b6f2-4eb5-b158-1ef020470b00" providerId="ADAL" clId="{54A5CEB3-8CFB-4234-8ABE-6524ED2153E6}" dt="2024-01-02T12:52:53.463" v="65" actId="2711"/>
        <pc:sldMkLst>
          <pc:docMk/>
          <pc:sldMk cId="3801911292" sldId="3333"/>
        </pc:sldMkLst>
        <pc:spChg chg="mod">
          <ac:chgData name="Mahmoud Alnahhas" userId="d7fcbc1f-b6f2-4eb5-b158-1ef020470b00" providerId="ADAL" clId="{54A5CEB3-8CFB-4234-8ABE-6524ED2153E6}" dt="2024-01-02T12:52:53.463" v="65" actId="2711"/>
          <ac:spMkLst>
            <pc:docMk/>
            <pc:sldMk cId="3801911292" sldId="3333"/>
            <ac:spMk id="2" creationId="{37FFE41E-853B-2E5F-1A35-8984F0EB3E60}"/>
          </ac:spMkLst>
        </pc:spChg>
        <pc:spChg chg="mod">
          <ac:chgData name="Mahmoud Alnahhas" userId="d7fcbc1f-b6f2-4eb5-b158-1ef020470b00" providerId="ADAL" clId="{54A5CEB3-8CFB-4234-8ABE-6524ED2153E6}" dt="2024-01-02T12:52:53.463" v="65" actId="2711"/>
          <ac:spMkLst>
            <pc:docMk/>
            <pc:sldMk cId="3801911292" sldId="3333"/>
            <ac:spMk id="3" creationId="{AF7A58C3-1823-0BF0-4567-7E7D45A489C5}"/>
          </ac:spMkLst>
        </pc:spChg>
        <pc:spChg chg="mod">
          <ac:chgData name="Mahmoud Alnahhas" userId="d7fcbc1f-b6f2-4eb5-b158-1ef020470b00" providerId="ADAL" clId="{54A5CEB3-8CFB-4234-8ABE-6524ED2153E6}" dt="2024-01-02T12:52:53.463" v="65" actId="2711"/>
          <ac:spMkLst>
            <pc:docMk/>
            <pc:sldMk cId="3801911292" sldId="3333"/>
            <ac:spMk id="4" creationId="{DCCAFB10-ECB5-3FA9-FECB-DB70AB6F3C77}"/>
          </ac:spMkLst>
        </pc:spChg>
      </pc:sldChg>
      <pc:sldChg chg="modSp mod">
        <pc:chgData name="Mahmoud Alnahhas" userId="d7fcbc1f-b6f2-4eb5-b158-1ef020470b00" providerId="ADAL" clId="{54A5CEB3-8CFB-4234-8ABE-6524ED2153E6}" dt="2024-01-02T12:55:44.601" v="85" actId="2711"/>
        <pc:sldMkLst>
          <pc:docMk/>
          <pc:sldMk cId="3351187532" sldId="3334"/>
        </pc:sldMkLst>
        <pc:spChg chg="mod">
          <ac:chgData name="Mahmoud Alnahhas" userId="d7fcbc1f-b6f2-4eb5-b158-1ef020470b00" providerId="ADAL" clId="{54A5CEB3-8CFB-4234-8ABE-6524ED2153E6}" dt="2024-01-02T12:55:44.601" v="85" actId="2711"/>
          <ac:spMkLst>
            <pc:docMk/>
            <pc:sldMk cId="3351187532" sldId="3334"/>
            <ac:spMk id="2" creationId="{37FFE41E-853B-2E5F-1A35-8984F0EB3E60}"/>
          </ac:spMkLst>
        </pc:spChg>
        <pc:spChg chg="mod">
          <ac:chgData name="Mahmoud Alnahhas" userId="d7fcbc1f-b6f2-4eb5-b158-1ef020470b00" providerId="ADAL" clId="{54A5CEB3-8CFB-4234-8ABE-6524ED2153E6}" dt="2024-01-02T12:55:44.601" v="85" actId="2711"/>
          <ac:spMkLst>
            <pc:docMk/>
            <pc:sldMk cId="3351187532" sldId="3334"/>
            <ac:spMk id="3" creationId="{AF7A58C3-1823-0BF0-4567-7E7D45A489C5}"/>
          </ac:spMkLst>
        </pc:spChg>
        <pc:spChg chg="mod">
          <ac:chgData name="Mahmoud Alnahhas" userId="d7fcbc1f-b6f2-4eb5-b158-1ef020470b00" providerId="ADAL" clId="{54A5CEB3-8CFB-4234-8ABE-6524ED2153E6}" dt="2024-01-02T12:55:44.601" v="85" actId="2711"/>
          <ac:spMkLst>
            <pc:docMk/>
            <pc:sldMk cId="3351187532" sldId="3334"/>
            <ac:spMk id="4" creationId="{DCCAFB10-ECB5-3FA9-FECB-DB70AB6F3C77}"/>
          </ac:spMkLst>
        </pc:spChg>
      </pc:sldChg>
      <pc:sldChg chg="modSp mod">
        <pc:chgData name="Mahmoud Alnahhas" userId="d7fcbc1f-b6f2-4eb5-b158-1ef020470b00" providerId="ADAL" clId="{54A5CEB3-8CFB-4234-8ABE-6524ED2153E6}" dt="2024-01-02T12:52:04.487" v="58" actId="2711"/>
        <pc:sldMkLst>
          <pc:docMk/>
          <pc:sldMk cId="2797306279" sldId="3335"/>
        </pc:sldMkLst>
        <pc:spChg chg="mod">
          <ac:chgData name="Mahmoud Alnahhas" userId="d7fcbc1f-b6f2-4eb5-b158-1ef020470b00" providerId="ADAL" clId="{54A5CEB3-8CFB-4234-8ABE-6524ED2153E6}" dt="2024-01-02T12:52:04.487" v="58" actId="2711"/>
          <ac:spMkLst>
            <pc:docMk/>
            <pc:sldMk cId="2797306279" sldId="3335"/>
            <ac:spMk id="2" creationId="{2B658ADC-67F8-694E-32A9-5A269FEEF409}"/>
          </ac:spMkLst>
        </pc:spChg>
        <pc:spChg chg="mod">
          <ac:chgData name="Mahmoud Alnahhas" userId="d7fcbc1f-b6f2-4eb5-b158-1ef020470b00" providerId="ADAL" clId="{54A5CEB3-8CFB-4234-8ABE-6524ED2153E6}" dt="2024-01-02T12:52:04.487" v="58" actId="2711"/>
          <ac:spMkLst>
            <pc:docMk/>
            <pc:sldMk cId="2797306279" sldId="3335"/>
            <ac:spMk id="3" creationId="{E60F5F84-FD3A-A722-251D-B155CDAD0836}"/>
          </ac:spMkLst>
        </pc:spChg>
        <pc:spChg chg="mod">
          <ac:chgData name="Mahmoud Alnahhas" userId="d7fcbc1f-b6f2-4eb5-b158-1ef020470b00" providerId="ADAL" clId="{54A5CEB3-8CFB-4234-8ABE-6524ED2153E6}" dt="2024-01-02T12:52:04.487" v="58" actId="2711"/>
          <ac:spMkLst>
            <pc:docMk/>
            <pc:sldMk cId="2797306279" sldId="3335"/>
            <ac:spMk id="4" creationId="{A34CF0FC-07F2-6339-64AA-E3BA99208C03}"/>
          </ac:spMkLst>
        </pc:spChg>
        <pc:spChg chg="mod">
          <ac:chgData name="Mahmoud Alnahhas" userId="d7fcbc1f-b6f2-4eb5-b158-1ef020470b00" providerId="ADAL" clId="{54A5CEB3-8CFB-4234-8ABE-6524ED2153E6}" dt="2024-01-02T12:52:04.487" v="58" actId="2711"/>
          <ac:spMkLst>
            <pc:docMk/>
            <pc:sldMk cId="2797306279" sldId="3335"/>
            <ac:spMk id="9" creationId="{5611BA4E-7093-3259-5F86-2460DEF5027E}"/>
          </ac:spMkLst>
        </pc:spChg>
        <pc:spChg chg="mod">
          <ac:chgData name="Mahmoud Alnahhas" userId="d7fcbc1f-b6f2-4eb5-b158-1ef020470b00" providerId="ADAL" clId="{54A5CEB3-8CFB-4234-8ABE-6524ED2153E6}" dt="2024-01-02T12:52:04.487" v="58" actId="2711"/>
          <ac:spMkLst>
            <pc:docMk/>
            <pc:sldMk cId="2797306279" sldId="3335"/>
            <ac:spMk id="10" creationId="{9A16A54B-1F7A-D735-1DA0-384C6B33AA97}"/>
          </ac:spMkLst>
        </pc:spChg>
        <pc:spChg chg="mod">
          <ac:chgData name="Mahmoud Alnahhas" userId="d7fcbc1f-b6f2-4eb5-b158-1ef020470b00" providerId="ADAL" clId="{54A5CEB3-8CFB-4234-8ABE-6524ED2153E6}" dt="2024-01-02T12:52:04.487" v="58" actId="2711"/>
          <ac:spMkLst>
            <pc:docMk/>
            <pc:sldMk cId="2797306279" sldId="3335"/>
            <ac:spMk id="11" creationId="{429ADC22-0A8A-CE5D-CCB5-6A52494D3D7B}"/>
          </ac:spMkLst>
        </pc:spChg>
        <pc:spChg chg="mod">
          <ac:chgData name="Mahmoud Alnahhas" userId="d7fcbc1f-b6f2-4eb5-b158-1ef020470b00" providerId="ADAL" clId="{54A5CEB3-8CFB-4234-8ABE-6524ED2153E6}" dt="2024-01-02T12:52:04.487" v="58" actId="2711"/>
          <ac:spMkLst>
            <pc:docMk/>
            <pc:sldMk cId="2797306279" sldId="3335"/>
            <ac:spMk id="14" creationId="{9028295E-021E-C126-D925-DF765FC7D8A0}"/>
          </ac:spMkLst>
        </pc:spChg>
        <pc:spChg chg="mod">
          <ac:chgData name="Mahmoud Alnahhas" userId="d7fcbc1f-b6f2-4eb5-b158-1ef020470b00" providerId="ADAL" clId="{54A5CEB3-8CFB-4234-8ABE-6524ED2153E6}" dt="2024-01-02T12:52:04.487" v="58" actId="2711"/>
          <ac:spMkLst>
            <pc:docMk/>
            <pc:sldMk cId="2797306279" sldId="3335"/>
            <ac:spMk id="15" creationId="{EF49759E-0EB8-6011-0E17-DC34300F7203}"/>
          </ac:spMkLst>
        </pc:spChg>
        <pc:spChg chg="mod">
          <ac:chgData name="Mahmoud Alnahhas" userId="d7fcbc1f-b6f2-4eb5-b158-1ef020470b00" providerId="ADAL" clId="{54A5CEB3-8CFB-4234-8ABE-6524ED2153E6}" dt="2024-01-02T12:52:04.487" v="58" actId="2711"/>
          <ac:spMkLst>
            <pc:docMk/>
            <pc:sldMk cId="2797306279" sldId="3335"/>
            <ac:spMk id="36" creationId="{C293F4F1-A7FE-A4A4-9C1A-AE4481D9E660}"/>
          </ac:spMkLst>
        </pc:spChg>
        <pc:spChg chg="mod">
          <ac:chgData name="Mahmoud Alnahhas" userId="d7fcbc1f-b6f2-4eb5-b158-1ef020470b00" providerId="ADAL" clId="{54A5CEB3-8CFB-4234-8ABE-6524ED2153E6}" dt="2024-01-02T12:52:04.487" v="58" actId="2711"/>
          <ac:spMkLst>
            <pc:docMk/>
            <pc:sldMk cId="2797306279" sldId="3335"/>
            <ac:spMk id="40" creationId="{1B0B98EE-6139-510F-B6AE-3F1CB53F627B}"/>
          </ac:spMkLst>
        </pc:spChg>
        <pc:spChg chg="mod">
          <ac:chgData name="Mahmoud Alnahhas" userId="d7fcbc1f-b6f2-4eb5-b158-1ef020470b00" providerId="ADAL" clId="{54A5CEB3-8CFB-4234-8ABE-6524ED2153E6}" dt="2024-01-02T12:52:04.487" v="58" actId="2711"/>
          <ac:spMkLst>
            <pc:docMk/>
            <pc:sldMk cId="2797306279" sldId="3335"/>
            <ac:spMk id="42" creationId="{B6210C82-0C53-1C3A-2D63-88264734DC91}"/>
          </ac:spMkLst>
        </pc:spChg>
        <pc:spChg chg="mod">
          <ac:chgData name="Mahmoud Alnahhas" userId="d7fcbc1f-b6f2-4eb5-b158-1ef020470b00" providerId="ADAL" clId="{54A5CEB3-8CFB-4234-8ABE-6524ED2153E6}" dt="2024-01-02T12:52:04.487" v="58" actId="2711"/>
          <ac:spMkLst>
            <pc:docMk/>
            <pc:sldMk cId="2797306279" sldId="3335"/>
            <ac:spMk id="52" creationId="{E4715054-42DF-BC41-3B6B-429EF3D16D19}"/>
          </ac:spMkLst>
        </pc:spChg>
        <pc:spChg chg="mod">
          <ac:chgData name="Mahmoud Alnahhas" userId="d7fcbc1f-b6f2-4eb5-b158-1ef020470b00" providerId="ADAL" clId="{54A5CEB3-8CFB-4234-8ABE-6524ED2153E6}" dt="2024-01-02T12:52:04.487" v="58" actId="2711"/>
          <ac:spMkLst>
            <pc:docMk/>
            <pc:sldMk cId="2797306279" sldId="3335"/>
            <ac:spMk id="54" creationId="{F2BA5417-A57E-6AB6-1D99-6E9FAB93A591}"/>
          </ac:spMkLst>
        </pc:spChg>
        <pc:spChg chg="mod">
          <ac:chgData name="Mahmoud Alnahhas" userId="d7fcbc1f-b6f2-4eb5-b158-1ef020470b00" providerId="ADAL" clId="{54A5CEB3-8CFB-4234-8ABE-6524ED2153E6}" dt="2024-01-02T12:52:04.487" v="58" actId="2711"/>
          <ac:spMkLst>
            <pc:docMk/>
            <pc:sldMk cId="2797306279" sldId="3335"/>
            <ac:spMk id="56" creationId="{29A47225-9BDC-D69E-35DC-9FF301046E4F}"/>
          </ac:spMkLst>
        </pc:spChg>
      </pc:sldChg>
      <pc:sldChg chg="modSp mod">
        <pc:chgData name="Mahmoud Alnahhas" userId="d7fcbc1f-b6f2-4eb5-b158-1ef020470b00" providerId="ADAL" clId="{54A5CEB3-8CFB-4234-8ABE-6524ED2153E6}" dt="2024-01-02T12:52:16.039" v="60" actId="2711"/>
        <pc:sldMkLst>
          <pc:docMk/>
          <pc:sldMk cId="3530887105" sldId="3336"/>
        </pc:sldMkLst>
        <pc:spChg chg="mod">
          <ac:chgData name="Mahmoud Alnahhas" userId="d7fcbc1f-b6f2-4eb5-b158-1ef020470b00" providerId="ADAL" clId="{54A5CEB3-8CFB-4234-8ABE-6524ED2153E6}" dt="2024-01-02T12:52:16.039" v="60" actId="2711"/>
          <ac:spMkLst>
            <pc:docMk/>
            <pc:sldMk cId="3530887105" sldId="3336"/>
            <ac:spMk id="3" creationId="{2164F539-9605-3489-DB40-E2E54BE45FFF}"/>
          </ac:spMkLst>
        </pc:spChg>
        <pc:spChg chg="mod">
          <ac:chgData name="Mahmoud Alnahhas" userId="d7fcbc1f-b6f2-4eb5-b158-1ef020470b00" providerId="ADAL" clId="{54A5CEB3-8CFB-4234-8ABE-6524ED2153E6}" dt="2024-01-02T12:52:16.039" v="60" actId="2711"/>
          <ac:spMkLst>
            <pc:docMk/>
            <pc:sldMk cId="3530887105" sldId="3336"/>
            <ac:spMk id="4" creationId="{8D98CF3F-74CF-6206-2D4C-792E23011E94}"/>
          </ac:spMkLst>
        </pc:spChg>
        <pc:spChg chg="mod">
          <ac:chgData name="Mahmoud Alnahhas" userId="d7fcbc1f-b6f2-4eb5-b158-1ef020470b00" providerId="ADAL" clId="{54A5CEB3-8CFB-4234-8ABE-6524ED2153E6}" dt="2024-01-02T12:52:16.039" v="60" actId="2711"/>
          <ac:spMkLst>
            <pc:docMk/>
            <pc:sldMk cId="3530887105" sldId="3336"/>
            <ac:spMk id="5" creationId="{47015298-F31D-2BCF-BD15-AC49ADA685FF}"/>
          </ac:spMkLst>
        </pc:spChg>
        <pc:spChg chg="mod">
          <ac:chgData name="Mahmoud Alnahhas" userId="d7fcbc1f-b6f2-4eb5-b158-1ef020470b00" providerId="ADAL" clId="{54A5CEB3-8CFB-4234-8ABE-6524ED2153E6}" dt="2024-01-02T12:52:16.039" v="60" actId="2711"/>
          <ac:spMkLst>
            <pc:docMk/>
            <pc:sldMk cId="3530887105" sldId="3336"/>
            <ac:spMk id="6" creationId="{28A2431D-FDD0-AE6D-1700-01D9FD9DEED7}"/>
          </ac:spMkLst>
        </pc:spChg>
        <pc:spChg chg="mod">
          <ac:chgData name="Mahmoud Alnahhas" userId="d7fcbc1f-b6f2-4eb5-b158-1ef020470b00" providerId="ADAL" clId="{54A5CEB3-8CFB-4234-8ABE-6524ED2153E6}" dt="2024-01-02T12:52:16.039" v="60" actId="2711"/>
          <ac:spMkLst>
            <pc:docMk/>
            <pc:sldMk cId="3530887105" sldId="3336"/>
            <ac:spMk id="8" creationId="{DF7C2AD6-796E-47D8-2A4F-E41C3D93B417}"/>
          </ac:spMkLst>
        </pc:spChg>
        <pc:spChg chg="mod">
          <ac:chgData name="Mahmoud Alnahhas" userId="d7fcbc1f-b6f2-4eb5-b158-1ef020470b00" providerId="ADAL" clId="{54A5CEB3-8CFB-4234-8ABE-6524ED2153E6}" dt="2024-01-02T12:52:16.039" v="60" actId="2711"/>
          <ac:spMkLst>
            <pc:docMk/>
            <pc:sldMk cId="3530887105" sldId="3336"/>
            <ac:spMk id="9" creationId="{A1B1EBFB-F7E8-518B-C5FC-2F2EEE851619}"/>
          </ac:spMkLst>
        </pc:spChg>
        <pc:spChg chg="mod">
          <ac:chgData name="Mahmoud Alnahhas" userId="d7fcbc1f-b6f2-4eb5-b158-1ef020470b00" providerId="ADAL" clId="{54A5CEB3-8CFB-4234-8ABE-6524ED2153E6}" dt="2024-01-02T12:52:16.039" v="60" actId="2711"/>
          <ac:spMkLst>
            <pc:docMk/>
            <pc:sldMk cId="3530887105" sldId="3336"/>
            <ac:spMk id="10" creationId="{CBD739DB-3D7C-DA15-6882-115DA8D93328}"/>
          </ac:spMkLst>
        </pc:spChg>
        <pc:spChg chg="mod">
          <ac:chgData name="Mahmoud Alnahhas" userId="d7fcbc1f-b6f2-4eb5-b158-1ef020470b00" providerId="ADAL" clId="{54A5CEB3-8CFB-4234-8ABE-6524ED2153E6}" dt="2024-01-02T12:52:16.039" v="60" actId="2711"/>
          <ac:spMkLst>
            <pc:docMk/>
            <pc:sldMk cId="3530887105" sldId="3336"/>
            <ac:spMk id="11" creationId="{C6D5BEF4-2A27-C52B-619E-603507066204}"/>
          </ac:spMkLst>
        </pc:spChg>
        <pc:spChg chg="mod">
          <ac:chgData name="Mahmoud Alnahhas" userId="d7fcbc1f-b6f2-4eb5-b158-1ef020470b00" providerId="ADAL" clId="{54A5CEB3-8CFB-4234-8ABE-6524ED2153E6}" dt="2024-01-02T12:52:16.039" v="60" actId="2711"/>
          <ac:spMkLst>
            <pc:docMk/>
            <pc:sldMk cId="3530887105" sldId="3336"/>
            <ac:spMk id="12" creationId="{5D80E5B5-CFC0-22D5-1851-4F61AB233EEE}"/>
          </ac:spMkLst>
        </pc:spChg>
        <pc:spChg chg="mod">
          <ac:chgData name="Mahmoud Alnahhas" userId="d7fcbc1f-b6f2-4eb5-b158-1ef020470b00" providerId="ADAL" clId="{54A5CEB3-8CFB-4234-8ABE-6524ED2153E6}" dt="2024-01-02T12:52:16.039" v="60" actId="2711"/>
          <ac:spMkLst>
            <pc:docMk/>
            <pc:sldMk cId="3530887105" sldId="3336"/>
            <ac:spMk id="14" creationId="{4862E73A-8CA2-9F7A-CAB3-BE326F842D88}"/>
          </ac:spMkLst>
        </pc:spChg>
        <pc:spChg chg="mod">
          <ac:chgData name="Mahmoud Alnahhas" userId="d7fcbc1f-b6f2-4eb5-b158-1ef020470b00" providerId="ADAL" clId="{54A5CEB3-8CFB-4234-8ABE-6524ED2153E6}" dt="2024-01-02T12:52:16.039" v="60" actId="2711"/>
          <ac:spMkLst>
            <pc:docMk/>
            <pc:sldMk cId="3530887105" sldId="3336"/>
            <ac:spMk id="15" creationId="{F0A376D8-2620-006B-BD75-773261AE9AFB}"/>
          </ac:spMkLst>
        </pc:spChg>
        <pc:spChg chg="mod">
          <ac:chgData name="Mahmoud Alnahhas" userId="d7fcbc1f-b6f2-4eb5-b158-1ef020470b00" providerId="ADAL" clId="{54A5CEB3-8CFB-4234-8ABE-6524ED2153E6}" dt="2024-01-02T12:52:16.039" v="60" actId="2711"/>
          <ac:spMkLst>
            <pc:docMk/>
            <pc:sldMk cId="3530887105" sldId="3336"/>
            <ac:spMk id="16" creationId="{BDA5C477-5004-3BA7-3598-B6DE3FC7742B}"/>
          </ac:spMkLst>
        </pc:spChg>
        <pc:spChg chg="mod">
          <ac:chgData name="Mahmoud Alnahhas" userId="d7fcbc1f-b6f2-4eb5-b158-1ef020470b00" providerId="ADAL" clId="{54A5CEB3-8CFB-4234-8ABE-6524ED2153E6}" dt="2024-01-02T12:52:16.039" v="60" actId="2711"/>
          <ac:spMkLst>
            <pc:docMk/>
            <pc:sldMk cId="3530887105" sldId="3336"/>
            <ac:spMk id="19" creationId="{409A2BB1-7597-AD3A-17B2-F3BA89BA7100}"/>
          </ac:spMkLst>
        </pc:spChg>
        <pc:spChg chg="mod">
          <ac:chgData name="Mahmoud Alnahhas" userId="d7fcbc1f-b6f2-4eb5-b158-1ef020470b00" providerId="ADAL" clId="{54A5CEB3-8CFB-4234-8ABE-6524ED2153E6}" dt="2024-01-02T12:52:16.039" v="60" actId="2711"/>
          <ac:spMkLst>
            <pc:docMk/>
            <pc:sldMk cId="3530887105" sldId="3336"/>
            <ac:spMk id="20" creationId="{208FC0B0-F394-C7C8-3A14-E18430F0D675}"/>
          </ac:spMkLst>
        </pc:spChg>
        <pc:spChg chg="mod">
          <ac:chgData name="Mahmoud Alnahhas" userId="d7fcbc1f-b6f2-4eb5-b158-1ef020470b00" providerId="ADAL" clId="{54A5CEB3-8CFB-4234-8ABE-6524ED2153E6}" dt="2024-01-02T12:52:16.039" v="60" actId="2711"/>
          <ac:spMkLst>
            <pc:docMk/>
            <pc:sldMk cId="3530887105" sldId="3336"/>
            <ac:spMk id="24" creationId="{3D73DAED-C9EB-9AE1-E615-72D89199F2CC}"/>
          </ac:spMkLst>
        </pc:spChg>
        <pc:spChg chg="mod">
          <ac:chgData name="Mahmoud Alnahhas" userId="d7fcbc1f-b6f2-4eb5-b158-1ef020470b00" providerId="ADAL" clId="{54A5CEB3-8CFB-4234-8ABE-6524ED2153E6}" dt="2024-01-02T12:52:16.039" v="60" actId="2711"/>
          <ac:spMkLst>
            <pc:docMk/>
            <pc:sldMk cId="3530887105" sldId="3336"/>
            <ac:spMk id="34" creationId="{0C55E1A5-CF55-92A5-BCE8-EC1E8E25FE58}"/>
          </ac:spMkLst>
        </pc:spChg>
        <pc:spChg chg="mod">
          <ac:chgData name="Mahmoud Alnahhas" userId="d7fcbc1f-b6f2-4eb5-b158-1ef020470b00" providerId="ADAL" clId="{54A5CEB3-8CFB-4234-8ABE-6524ED2153E6}" dt="2024-01-02T12:52:16.039" v="60" actId="2711"/>
          <ac:spMkLst>
            <pc:docMk/>
            <pc:sldMk cId="3530887105" sldId="3336"/>
            <ac:spMk id="36" creationId="{DABD4470-5C8C-E5F3-0A63-8390037CB793}"/>
          </ac:spMkLst>
        </pc:spChg>
        <pc:spChg chg="mod">
          <ac:chgData name="Mahmoud Alnahhas" userId="d7fcbc1f-b6f2-4eb5-b158-1ef020470b00" providerId="ADAL" clId="{54A5CEB3-8CFB-4234-8ABE-6524ED2153E6}" dt="2024-01-02T12:52:16.039" v="60" actId="2711"/>
          <ac:spMkLst>
            <pc:docMk/>
            <pc:sldMk cId="3530887105" sldId="3336"/>
            <ac:spMk id="37" creationId="{90CB5EB8-4950-BF15-03F5-F733EAB1DC22}"/>
          </ac:spMkLst>
        </pc:spChg>
        <pc:spChg chg="mod">
          <ac:chgData name="Mahmoud Alnahhas" userId="d7fcbc1f-b6f2-4eb5-b158-1ef020470b00" providerId="ADAL" clId="{54A5CEB3-8CFB-4234-8ABE-6524ED2153E6}" dt="2024-01-02T12:52:16.039" v="60" actId="2711"/>
          <ac:spMkLst>
            <pc:docMk/>
            <pc:sldMk cId="3530887105" sldId="3336"/>
            <ac:spMk id="40" creationId="{19038E24-2E32-24F6-6E7D-56B43D89972D}"/>
          </ac:spMkLst>
        </pc:spChg>
        <pc:spChg chg="mod">
          <ac:chgData name="Mahmoud Alnahhas" userId="d7fcbc1f-b6f2-4eb5-b158-1ef020470b00" providerId="ADAL" clId="{54A5CEB3-8CFB-4234-8ABE-6524ED2153E6}" dt="2024-01-02T12:52:16.039" v="60" actId="2711"/>
          <ac:spMkLst>
            <pc:docMk/>
            <pc:sldMk cId="3530887105" sldId="3336"/>
            <ac:spMk id="41" creationId="{4485555A-92E7-849D-AE0C-B71918AC16C2}"/>
          </ac:spMkLst>
        </pc:spChg>
        <pc:spChg chg="mod">
          <ac:chgData name="Mahmoud Alnahhas" userId="d7fcbc1f-b6f2-4eb5-b158-1ef020470b00" providerId="ADAL" clId="{54A5CEB3-8CFB-4234-8ABE-6524ED2153E6}" dt="2024-01-02T12:52:16.039" v="60" actId="2711"/>
          <ac:spMkLst>
            <pc:docMk/>
            <pc:sldMk cId="3530887105" sldId="3336"/>
            <ac:spMk id="42" creationId="{1623DA28-EFB3-A9B8-8B91-424C94109D8D}"/>
          </ac:spMkLst>
        </pc:spChg>
        <pc:spChg chg="mod">
          <ac:chgData name="Mahmoud Alnahhas" userId="d7fcbc1f-b6f2-4eb5-b158-1ef020470b00" providerId="ADAL" clId="{54A5CEB3-8CFB-4234-8ABE-6524ED2153E6}" dt="2024-01-02T12:52:16.039" v="60" actId="2711"/>
          <ac:spMkLst>
            <pc:docMk/>
            <pc:sldMk cId="3530887105" sldId="3336"/>
            <ac:spMk id="43" creationId="{EBED75AD-30B7-3603-5327-A2ACE33E94AD}"/>
          </ac:spMkLst>
        </pc:spChg>
        <pc:spChg chg="mod">
          <ac:chgData name="Mahmoud Alnahhas" userId="d7fcbc1f-b6f2-4eb5-b158-1ef020470b00" providerId="ADAL" clId="{54A5CEB3-8CFB-4234-8ABE-6524ED2153E6}" dt="2024-01-02T12:52:16.039" v="60" actId="2711"/>
          <ac:spMkLst>
            <pc:docMk/>
            <pc:sldMk cId="3530887105" sldId="3336"/>
            <ac:spMk id="46" creationId="{F608A5CF-7624-CFAF-5DBB-83C8C6EC679C}"/>
          </ac:spMkLst>
        </pc:spChg>
        <pc:spChg chg="mod">
          <ac:chgData name="Mahmoud Alnahhas" userId="d7fcbc1f-b6f2-4eb5-b158-1ef020470b00" providerId="ADAL" clId="{54A5CEB3-8CFB-4234-8ABE-6524ED2153E6}" dt="2024-01-02T12:52:16.039" v="60" actId="2711"/>
          <ac:spMkLst>
            <pc:docMk/>
            <pc:sldMk cId="3530887105" sldId="3336"/>
            <ac:spMk id="47" creationId="{F2A79F43-9E50-25A8-D3F8-F0EE78A1FADB}"/>
          </ac:spMkLst>
        </pc:spChg>
        <pc:spChg chg="mod">
          <ac:chgData name="Mahmoud Alnahhas" userId="d7fcbc1f-b6f2-4eb5-b158-1ef020470b00" providerId="ADAL" clId="{54A5CEB3-8CFB-4234-8ABE-6524ED2153E6}" dt="2024-01-02T12:52:16.039" v="60" actId="2711"/>
          <ac:spMkLst>
            <pc:docMk/>
            <pc:sldMk cId="3530887105" sldId="3336"/>
            <ac:spMk id="52" creationId="{12FDD3BF-D2C6-412A-A040-1D3851976009}"/>
          </ac:spMkLst>
        </pc:spChg>
        <pc:spChg chg="mod">
          <ac:chgData name="Mahmoud Alnahhas" userId="d7fcbc1f-b6f2-4eb5-b158-1ef020470b00" providerId="ADAL" clId="{54A5CEB3-8CFB-4234-8ABE-6524ED2153E6}" dt="2024-01-02T12:52:16.039" v="60" actId="2711"/>
          <ac:spMkLst>
            <pc:docMk/>
            <pc:sldMk cId="3530887105" sldId="3336"/>
            <ac:spMk id="53" creationId="{CCA16286-18A2-3761-7D39-28517FDEB047}"/>
          </ac:spMkLst>
        </pc:spChg>
        <pc:spChg chg="mod">
          <ac:chgData name="Mahmoud Alnahhas" userId="d7fcbc1f-b6f2-4eb5-b158-1ef020470b00" providerId="ADAL" clId="{54A5CEB3-8CFB-4234-8ABE-6524ED2153E6}" dt="2024-01-02T12:52:16.039" v="60" actId="2711"/>
          <ac:spMkLst>
            <pc:docMk/>
            <pc:sldMk cId="3530887105" sldId="3336"/>
            <ac:spMk id="128" creationId="{ADE7AA9E-C5D5-914E-B876-7B6F267A6B2E}"/>
          </ac:spMkLst>
        </pc:spChg>
        <pc:spChg chg="mod">
          <ac:chgData name="Mahmoud Alnahhas" userId="d7fcbc1f-b6f2-4eb5-b158-1ef020470b00" providerId="ADAL" clId="{54A5CEB3-8CFB-4234-8ABE-6524ED2153E6}" dt="2024-01-02T12:52:16.039" v="60" actId="2711"/>
          <ac:spMkLst>
            <pc:docMk/>
            <pc:sldMk cId="3530887105" sldId="3336"/>
            <ac:spMk id="132" creationId="{09F5BD9F-99D4-F1CB-52D1-5894044CB5CA}"/>
          </ac:spMkLst>
        </pc:spChg>
        <pc:spChg chg="mod">
          <ac:chgData name="Mahmoud Alnahhas" userId="d7fcbc1f-b6f2-4eb5-b158-1ef020470b00" providerId="ADAL" clId="{54A5CEB3-8CFB-4234-8ABE-6524ED2153E6}" dt="2024-01-02T12:52:16.039" v="60" actId="2711"/>
          <ac:spMkLst>
            <pc:docMk/>
            <pc:sldMk cId="3530887105" sldId="3336"/>
            <ac:spMk id="136" creationId="{DB17BF9C-2932-DA84-9303-441DBE5EF9B8}"/>
          </ac:spMkLst>
        </pc:spChg>
      </pc:sldChg>
      <pc:sldChg chg="modSp mod">
        <pc:chgData name="Mahmoud Alnahhas" userId="d7fcbc1f-b6f2-4eb5-b158-1ef020470b00" providerId="ADAL" clId="{54A5CEB3-8CFB-4234-8ABE-6524ED2153E6}" dt="2024-01-02T12:54:29.039" v="76" actId="2711"/>
        <pc:sldMkLst>
          <pc:docMk/>
          <pc:sldMk cId="2858624197" sldId="3338"/>
        </pc:sldMkLst>
        <pc:spChg chg="mod">
          <ac:chgData name="Mahmoud Alnahhas" userId="d7fcbc1f-b6f2-4eb5-b158-1ef020470b00" providerId="ADAL" clId="{54A5CEB3-8CFB-4234-8ABE-6524ED2153E6}" dt="2024-01-02T12:54:22.651" v="75" actId="2711"/>
          <ac:spMkLst>
            <pc:docMk/>
            <pc:sldMk cId="2858624197" sldId="3338"/>
            <ac:spMk id="2" creationId="{9733CB0E-4265-86ED-61D2-D3AEDF023763}"/>
          </ac:spMkLst>
        </pc:spChg>
        <pc:spChg chg="mod">
          <ac:chgData name="Mahmoud Alnahhas" userId="d7fcbc1f-b6f2-4eb5-b158-1ef020470b00" providerId="ADAL" clId="{54A5CEB3-8CFB-4234-8ABE-6524ED2153E6}" dt="2024-01-02T12:54:22.651" v="75" actId="2711"/>
          <ac:spMkLst>
            <pc:docMk/>
            <pc:sldMk cId="2858624197" sldId="3338"/>
            <ac:spMk id="4" creationId="{8D98CF3F-74CF-6206-2D4C-792E23011E94}"/>
          </ac:spMkLst>
        </pc:spChg>
        <pc:spChg chg="mod">
          <ac:chgData name="Mahmoud Alnahhas" userId="d7fcbc1f-b6f2-4eb5-b158-1ef020470b00" providerId="ADAL" clId="{54A5CEB3-8CFB-4234-8ABE-6524ED2153E6}" dt="2024-01-02T12:54:22.651" v="75" actId="2711"/>
          <ac:spMkLst>
            <pc:docMk/>
            <pc:sldMk cId="2858624197" sldId="3338"/>
            <ac:spMk id="5" creationId="{47015298-F31D-2BCF-BD15-AC49ADA685FF}"/>
          </ac:spMkLst>
        </pc:spChg>
        <pc:spChg chg="mod">
          <ac:chgData name="Mahmoud Alnahhas" userId="d7fcbc1f-b6f2-4eb5-b158-1ef020470b00" providerId="ADAL" clId="{54A5CEB3-8CFB-4234-8ABE-6524ED2153E6}" dt="2024-01-02T12:54:22.651" v="75" actId="2711"/>
          <ac:spMkLst>
            <pc:docMk/>
            <pc:sldMk cId="2858624197" sldId="3338"/>
            <ac:spMk id="35" creationId="{DF47D88A-446B-A3C6-50D4-9429E503B726}"/>
          </ac:spMkLst>
        </pc:spChg>
        <pc:graphicFrameChg chg="modGraphic">
          <ac:chgData name="Mahmoud Alnahhas" userId="d7fcbc1f-b6f2-4eb5-b158-1ef020470b00" providerId="ADAL" clId="{54A5CEB3-8CFB-4234-8ABE-6524ED2153E6}" dt="2024-01-02T12:54:29.039" v="76" actId="2711"/>
          <ac:graphicFrameMkLst>
            <pc:docMk/>
            <pc:sldMk cId="2858624197" sldId="3338"/>
            <ac:graphicFrameMk id="11" creationId="{336F16BE-0E97-8B58-D96E-E2E0F71893EB}"/>
          </ac:graphicFrameMkLst>
        </pc:graphicFrameChg>
      </pc:sldChg>
      <pc:sldChg chg="modSp mod">
        <pc:chgData name="Mahmoud Alnahhas" userId="d7fcbc1f-b6f2-4eb5-b158-1ef020470b00" providerId="ADAL" clId="{54A5CEB3-8CFB-4234-8ABE-6524ED2153E6}" dt="2024-01-02T12:55:36.074" v="84" actId="2711"/>
        <pc:sldMkLst>
          <pc:docMk/>
          <pc:sldMk cId="4011127018" sldId="3340"/>
        </pc:sldMkLst>
        <pc:spChg chg="mod">
          <ac:chgData name="Mahmoud Alnahhas" userId="d7fcbc1f-b6f2-4eb5-b158-1ef020470b00" providerId="ADAL" clId="{54A5CEB3-8CFB-4234-8ABE-6524ED2153E6}" dt="2024-01-02T12:55:36.074" v="84" actId="2711"/>
          <ac:spMkLst>
            <pc:docMk/>
            <pc:sldMk cId="4011127018" sldId="3340"/>
            <ac:spMk id="3" creationId="{CB15CE24-391B-7E35-9400-F3E997232976}"/>
          </ac:spMkLst>
        </pc:spChg>
        <pc:spChg chg="mod">
          <ac:chgData name="Mahmoud Alnahhas" userId="d7fcbc1f-b6f2-4eb5-b158-1ef020470b00" providerId="ADAL" clId="{54A5CEB3-8CFB-4234-8ABE-6524ED2153E6}" dt="2024-01-02T12:55:36.074" v="84" actId="2711"/>
          <ac:spMkLst>
            <pc:docMk/>
            <pc:sldMk cId="4011127018" sldId="3340"/>
            <ac:spMk id="4" creationId="{8D98CF3F-74CF-6206-2D4C-792E23011E94}"/>
          </ac:spMkLst>
        </pc:spChg>
        <pc:spChg chg="mod">
          <ac:chgData name="Mahmoud Alnahhas" userId="d7fcbc1f-b6f2-4eb5-b158-1ef020470b00" providerId="ADAL" clId="{54A5CEB3-8CFB-4234-8ABE-6524ED2153E6}" dt="2024-01-02T12:55:36.074" v="84" actId="2711"/>
          <ac:spMkLst>
            <pc:docMk/>
            <pc:sldMk cId="4011127018" sldId="3340"/>
            <ac:spMk id="5" creationId="{47015298-F31D-2BCF-BD15-AC49ADA685FF}"/>
          </ac:spMkLst>
        </pc:spChg>
        <pc:spChg chg="mod">
          <ac:chgData name="Mahmoud Alnahhas" userId="d7fcbc1f-b6f2-4eb5-b158-1ef020470b00" providerId="ADAL" clId="{54A5CEB3-8CFB-4234-8ABE-6524ED2153E6}" dt="2024-01-02T12:55:36.074" v="84" actId="2711"/>
          <ac:spMkLst>
            <pc:docMk/>
            <pc:sldMk cId="4011127018" sldId="3340"/>
            <ac:spMk id="6" creationId="{01CAEF3D-E529-7D02-7B61-957A02D05F2D}"/>
          </ac:spMkLst>
        </pc:spChg>
        <pc:spChg chg="mod">
          <ac:chgData name="Mahmoud Alnahhas" userId="d7fcbc1f-b6f2-4eb5-b158-1ef020470b00" providerId="ADAL" clId="{54A5CEB3-8CFB-4234-8ABE-6524ED2153E6}" dt="2024-01-02T12:55:36.074" v="84" actId="2711"/>
          <ac:spMkLst>
            <pc:docMk/>
            <pc:sldMk cId="4011127018" sldId="3340"/>
            <ac:spMk id="8" creationId="{2FEBBE53-B5C1-D476-0F0C-8B27E89579E4}"/>
          </ac:spMkLst>
        </pc:spChg>
        <pc:spChg chg="mod">
          <ac:chgData name="Mahmoud Alnahhas" userId="d7fcbc1f-b6f2-4eb5-b158-1ef020470b00" providerId="ADAL" clId="{54A5CEB3-8CFB-4234-8ABE-6524ED2153E6}" dt="2024-01-02T12:55:36.074" v="84" actId="2711"/>
          <ac:spMkLst>
            <pc:docMk/>
            <pc:sldMk cId="4011127018" sldId="3340"/>
            <ac:spMk id="9" creationId="{49A47185-57EA-FE06-2977-850380C6B5D3}"/>
          </ac:spMkLst>
        </pc:spChg>
      </pc:sldChg>
      <pc:sldChg chg="modSp mod">
        <pc:chgData name="Mahmoud Alnahhas" userId="d7fcbc1f-b6f2-4eb5-b158-1ef020470b00" providerId="ADAL" clId="{54A5CEB3-8CFB-4234-8ABE-6524ED2153E6}" dt="2024-01-02T12:51:52.656" v="56" actId="2711"/>
        <pc:sldMkLst>
          <pc:docMk/>
          <pc:sldMk cId="2743861232" sldId="3346"/>
        </pc:sldMkLst>
        <pc:spChg chg="mod">
          <ac:chgData name="Mahmoud Alnahhas" userId="d7fcbc1f-b6f2-4eb5-b158-1ef020470b00" providerId="ADAL" clId="{54A5CEB3-8CFB-4234-8ABE-6524ED2153E6}" dt="2024-01-02T12:51:52.656" v="56" actId="2711"/>
          <ac:spMkLst>
            <pc:docMk/>
            <pc:sldMk cId="2743861232" sldId="3346"/>
            <ac:spMk id="4" creationId="{8D98CF3F-74CF-6206-2D4C-792E23011E94}"/>
          </ac:spMkLst>
        </pc:spChg>
        <pc:spChg chg="mod">
          <ac:chgData name="Mahmoud Alnahhas" userId="d7fcbc1f-b6f2-4eb5-b158-1ef020470b00" providerId="ADAL" clId="{54A5CEB3-8CFB-4234-8ABE-6524ED2153E6}" dt="2024-01-02T12:51:52.656" v="56" actId="2711"/>
          <ac:spMkLst>
            <pc:docMk/>
            <pc:sldMk cId="2743861232" sldId="3346"/>
            <ac:spMk id="5" creationId="{47015298-F31D-2BCF-BD15-AC49ADA685FF}"/>
          </ac:spMkLst>
        </pc:spChg>
        <pc:spChg chg="mod">
          <ac:chgData name="Mahmoud Alnahhas" userId="d7fcbc1f-b6f2-4eb5-b158-1ef020470b00" providerId="ADAL" clId="{54A5CEB3-8CFB-4234-8ABE-6524ED2153E6}" dt="2024-01-02T12:51:52.656" v="56" actId="2711"/>
          <ac:spMkLst>
            <pc:docMk/>
            <pc:sldMk cId="2743861232" sldId="3346"/>
            <ac:spMk id="17" creationId="{8C20CA1D-7DC6-460D-E5B9-5E697BBA9100}"/>
          </ac:spMkLst>
        </pc:spChg>
      </pc:sldChg>
      <pc:sldChg chg="modSp mod">
        <pc:chgData name="Mahmoud Alnahhas" userId="d7fcbc1f-b6f2-4eb5-b158-1ef020470b00" providerId="ADAL" clId="{54A5CEB3-8CFB-4234-8ABE-6524ED2153E6}" dt="2024-01-02T12:50:31.249" v="46" actId="2711"/>
        <pc:sldMkLst>
          <pc:docMk/>
          <pc:sldMk cId="4160105614" sldId="3347"/>
        </pc:sldMkLst>
        <pc:spChg chg="mod">
          <ac:chgData name="Mahmoud Alnahhas" userId="d7fcbc1f-b6f2-4eb5-b158-1ef020470b00" providerId="ADAL" clId="{54A5CEB3-8CFB-4234-8ABE-6524ED2153E6}" dt="2024-01-02T12:50:31.249" v="46" actId="2711"/>
          <ac:spMkLst>
            <pc:docMk/>
            <pc:sldMk cId="4160105614" sldId="3347"/>
            <ac:spMk id="2" creationId="{0830C087-C5A5-4FFE-70E5-0F007095BA00}"/>
          </ac:spMkLst>
        </pc:spChg>
        <pc:spChg chg="mod">
          <ac:chgData name="Mahmoud Alnahhas" userId="d7fcbc1f-b6f2-4eb5-b158-1ef020470b00" providerId="ADAL" clId="{54A5CEB3-8CFB-4234-8ABE-6524ED2153E6}" dt="2024-01-02T12:50:31.249" v="46" actId="2711"/>
          <ac:spMkLst>
            <pc:docMk/>
            <pc:sldMk cId="4160105614" sldId="3347"/>
            <ac:spMk id="3" creationId="{3144586D-5838-643C-8410-72698BF99F8E}"/>
          </ac:spMkLst>
        </pc:spChg>
        <pc:spChg chg="mod">
          <ac:chgData name="Mahmoud Alnahhas" userId="d7fcbc1f-b6f2-4eb5-b158-1ef020470b00" providerId="ADAL" clId="{54A5CEB3-8CFB-4234-8ABE-6524ED2153E6}" dt="2024-01-02T12:50:31.249" v="46" actId="2711"/>
          <ac:spMkLst>
            <pc:docMk/>
            <pc:sldMk cId="4160105614" sldId="3347"/>
            <ac:spMk id="4" creationId="{8D98CF3F-74CF-6206-2D4C-792E23011E94}"/>
          </ac:spMkLst>
        </pc:spChg>
        <pc:spChg chg="mod">
          <ac:chgData name="Mahmoud Alnahhas" userId="d7fcbc1f-b6f2-4eb5-b158-1ef020470b00" providerId="ADAL" clId="{54A5CEB3-8CFB-4234-8ABE-6524ED2153E6}" dt="2024-01-02T12:50:31.249" v="46" actId="2711"/>
          <ac:spMkLst>
            <pc:docMk/>
            <pc:sldMk cId="4160105614" sldId="3347"/>
            <ac:spMk id="5" creationId="{47015298-F31D-2BCF-BD15-AC49ADA685FF}"/>
          </ac:spMkLst>
        </pc:spChg>
      </pc:sldChg>
      <pc:sldChg chg="modSp mod">
        <pc:chgData name="Mahmoud Alnahhas" userId="d7fcbc1f-b6f2-4eb5-b158-1ef020470b00" providerId="ADAL" clId="{54A5CEB3-8CFB-4234-8ABE-6524ED2153E6}" dt="2024-01-02T12:54:00.239" v="71" actId="2711"/>
        <pc:sldMkLst>
          <pc:docMk/>
          <pc:sldMk cId="1399007865" sldId="3350"/>
        </pc:sldMkLst>
        <pc:spChg chg="mod">
          <ac:chgData name="Mahmoud Alnahhas" userId="d7fcbc1f-b6f2-4eb5-b158-1ef020470b00" providerId="ADAL" clId="{54A5CEB3-8CFB-4234-8ABE-6524ED2153E6}" dt="2024-01-02T12:54:00.239" v="71" actId="2711"/>
          <ac:spMkLst>
            <pc:docMk/>
            <pc:sldMk cId="1399007865" sldId="3350"/>
            <ac:spMk id="4" creationId="{8D98CF3F-74CF-6206-2D4C-792E23011E94}"/>
          </ac:spMkLst>
        </pc:spChg>
        <pc:spChg chg="mod">
          <ac:chgData name="Mahmoud Alnahhas" userId="d7fcbc1f-b6f2-4eb5-b158-1ef020470b00" providerId="ADAL" clId="{54A5CEB3-8CFB-4234-8ABE-6524ED2153E6}" dt="2024-01-02T12:54:00.239" v="71" actId="2711"/>
          <ac:spMkLst>
            <pc:docMk/>
            <pc:sldMk cId="1399007865" sldId="3350"/>
            <ac:spMk id="5" creationId="{47015298-F31D-2BCF-BD15-AC49ADA685FF}"/>
          </ac:spMkLst>
        </pc:spChg>
        <pc:spChg chg="mod">
          <ac:chgData name="Mahmoud Alnahhas" userId="d7fcbc1f-b6f2-4eb5-b158-1ef020470b00" providerId="ADAL" clId="{54A5CEB3-8CFB-4234-8ABE-6524ED2153E6}" dt="2024-01-02T12:54:00.239" v="71" actId="2711"/>
          <ac:spMkLst>
            <pc:docMk/>
            <pc:sldMk cId="1399007865" sldId="3350"/>
            <ac:spMk id="6" creationId="{D019F3B7-B3A6-9D33-E44B-6F8980DE860C}"/>
          </ac:spMkLst>
        </pc:spChg>
        <pc:spChg chg="mod">
          <ac:chgData name="Mahmoud Alnahhas" userId="d7fcbc1f-b6f2-4eb5-b158-1ef020470b00" providerId="ADAL" clId="{54A5CEB3-8CFB-4234-8ABE-6524ED2153E6}" dt="2024-01-02T12:54:00.239" v="71" actId="2711"/>
          <ac:spMkLst>
            <pc:docMk/>
            <pc:sldMk cId="1399007865" sldId="3350"/>
            <ac:spMk id="7" creationId="{3C0736E2-8225-59E2-4726-3A43177F9E4D}"/>
          </ac:spMkLst>
        </pc:spChg>
        <pc:spChg chg="mod">
          <ac:chgData name="Mahmoud Alnahhas" userId="d7fcbc1f-b6f2-4eb5-b158-1ef020470b00" providerId="ADAL" clId="{54A5CEB3-8CFB-4234-8ABE-6524ED2153E6}" dt="2024-01-02T12:54:00.239" v="71" actId="2711"/>
          <ac:spMkLst>
            <pc:docMk/>
            <pc:sldMk cId="1399007865" sldId="3350"/>
            <ac:spMk id="9" creationId="{7617D558-A74D-D340-ED08-652FE9CF35B6}"/>
          </ac:spMkLst>
        </pc:spChg>
        <pc:spChg chg="mod">
          <ac:chgData name="Mahmoud Alnahhas" userId="d7fcbc1f-b6f2-4eb5-b158-1ef020470b00" providerId="ADAL" clId="{54A5CEB3-8CFB-4234-8ABE-6524ED2153E6}" dt="2024-01-02T12:54:00.239" v="71" actId="2711"/>
          <ac:spMkLst>
            <pc:docMk/>
            <pc:sldMk cId="1399007865" sldId="3350"/>
            <ac:spMk id="10" creationId="{9F153B9C-58FC-1853-5E10-98DF969B9A00}"/>
          </ac:spMkLst>
        </pc:spChg>
        <pc:spChg chg="mod">
          <ac:chgData name="Mahmoud Alnahhas" userId="d7fcbc1f-b6f2-4eb5-b158-1ef020470b00" providerId="ADAL" clId="{54A5CEB3-8CFB-4234-8ABE-6524ED2153E6}" dt="2024-01-02T12:54:00.239" v="71" actId="2711"/>
          <ac:spMkLst>
            <pc:docMk/>
            <pc:sldMk cId="1399007865" sldId="3350"/>
            <ac:spMk id="26" creationId="{58039608-AA38-434A-C58D-C42CADB870AF}"/>
          </ac:spMkLst>
        </pc:spChg>
        <pc:spChg chg="mod">
          <ac:chgData name="Mahmoud Alnahhas" userId="d7fcbc1f-b6f2-4eb5-b158-1ef020470b00" providerId="ADAL" clId="{54A5CEB3-8CFB-4234-8ABE-6524ED2153E6}" dt="2024-01-02T12:54:00.239" v="71" actId="2711"/>
          <ac:spMkLst>
            <pc:docMk/>
            <pc:sldMk cId="1399007865" sldId="3350"/>
            <ac:spMk id="27" creationId="{B1ED3315-8D6D-3219-B804-D801A6F708ED}"/>
          </ac:spMkLst>
        </pc:spChg>
        <pc:spChg chg="mod">
          <ac:chgData name="Mahmoud Alnahhas" userId="d7fcbc1f-b6f2-4eb5-b158-1ef020470b00" providerId="ADAL" clId="{54A5CEB3-8CFB-4234-8ABE-6524ED2153E6}" dt="2024-01-02T12:54:00.239" v="71" actId="2711"/>
          <ac:spMkLst>
            <pc:docMk/>
            <pc:sldMk cId="1399007865" sldId="3350"/>
            <ac:spMk id="36" creationId="{FF8997DA-9904-21EB-DA7C-297ACA1A60F6}"/>
          </ac:spMkLst>
        </pc:spChg>
        <pc:spChg chg="mod">
          <ac:chgData name="Mahmoud Alnahhas" userId="d7fcbc1f-b6f2-4eb5-b158-1ef020470b00" providerId="ADAL" clId="{54A5CEB3-8CFB-4234-8ABE-6524ED2153E6}" dt="2024-01-02T12:54:00.239" v="71" actId="2711"/>
          <ac:spMkLst>
            <pc:docMk/>
            <pc:sldMk cId="1399007865" sldId="3350"/>
            <ac:spMk id="37" creationId="{099333AD-CBA1-1532-CD4A-34B23DAE412C}"/>
          </ac:spMkLst>
        </pc:spChg>
        <pc:spChg chg="mod">
          <ac:chgData name="Mahmoud Alnahhas" userId="d7fcbc1f-b6f2-4eb5-b158-1ef020470b00" providerId="ADAL" clId="{54A5CEB3-8CFB-4234-8ABE-6524ED2153E6}" dt="2024-01-02T12:54:00.239" v="71" actId="2711"/>
          <ac:spMkLst>
            <pc:docMk/>
            <pc:sldMk cId="1399007865" sldId="3350"/>
            <ac:spMk id="40" creationId="{D4FCD319-A695-0491-4708-872B1C573F9C}"/>
          </ac:spMkLst>
        </pc:spChg>
        <pc:spChg chg="mod">
          <ac:chgData name="Mahmoud Alnahhas" userId="d7fcbc1f-b6f2-4eb5-b158-1ef020470b00" providerId="ADAL" clId="{54A5CEB3-8CFB-4234-8ABE-6524ED2153E6}" dt="2024-01-02T12:54:00.239" v="71" actId="2711"/>
          <ac:spMkLst>
            <pc:docMk/>
            <pc:sldMk cId="1399007865" sldId="3350"/>
            <ac:spMk id="41" creationId="{13A51798-0C59-BFD4-6773-38526E43BD0B}"/>
          </ac:spMkLst>
        </pc:spChg>
        <pc:spChg chg="mod">
          <ac:chgData name="Mahmoud Alnahhas" userId="d7fcbc1f-b6f2-4eb5-b158-1ef020470b00" providerId="ADAL" clId="{54A5CEB3-8CFB-4234-8ABE-6524ED2153E6}" dt="2024-01-02T12:54:00.239" v="71" actId="2711"/>
          <ac:spMkLst>
            <pc:docMk/>
            <pc:sldMk cId="1399007865" sldId="3350"/>
            <ac:spMk id="43" creationId="{80A4388F-8AA4-5DFC-5FAE-51A55945B14D}"/>
          </ac:spMkLst>
        </pc:spChg>
        <pc:spChg chg="mod">
          <ac:chgData name="Mahmoud Alnahhas" userId="d7fcbc1f-b6f2-4eb5-b158-1ef020470b00" providerId="ADAL" clId="{54A5CEB3-8CFB-4234-8ABE-6524ED2153E6}" dt="2024-01-02T12:54:00.239" v="71" actId="2711"/>
          <ac:spMkLst>
            <pc:docMk/>
            <pc:sldMk cId="1399007865" sldId="3350"/>
            <ac:spMk id="131" creationId="{D5A72329-DBAA-C969-D1BD-8354E8FC1013}"/>
          </ac:spMkLst>
        </pc:spChg>
      </pc:sldChg>
      <pc:sldChg chg="modSp mod">
        <pc:chgData name="Mahmoud Alnahhas" userId="d7fcbc1f-b6f2-4eb5-b158-1ef020470b00" providerId="ADAL" clId="{54A5CEB3-8CFB-4234-8ABE-6524ED2153E6}" dt="2024-01-02T12:53:52.292" v="70" actId="2711"/>
        <pc:sldMkLst>
          <pc:docMk/>
          <pc:sldMk cId="1878458545" sldId="3351"/>
        </pc:sldMkLst>
        <pc:spChg chg="mod">
          <ac:chgData name="Mahmoud Alnahhas" userId="d7fcbc1f-b6f2-4eb5-b158-1ef020470b00" providerId="ADAL" clId="{54A5CEB3-8CFB-4234-8ABE-6524ED2153E6}" dt="2024-01-02T12:53:52.292" v="70" actId="2711"/>
          <ac:spMkLst>
            <pc:docMk/>
            <pc:sldMk cId="1878458545" sldId="3351"/>
            <ac:spMk id="4" creationId="{8D98CF3F-74CF-6206-2D4C-792E23011E94}"/>
          </ac:spMkLst>
        </pc:spChg>
        <pc:spChg chg="mod">
          <ac:chgData name="Mahmoud Alnahhas" userId="d7fcbc1f-b6f2-4eb5-b158-1ef020470b00" providerId="ADAL" clId="{54A5CEB3-8CFB-4234-8ABE-6524ED2153E6}" dt="2024-01-02T12:53:52.292" v="70" actId="2711"/>
          <ac:spMkLst>
            <pc:docMk/>
            <pc:sldMk cId="1878458545" sldId="3351"/>
            <ac:spMk id="5" creationId="{47015298-F31D-2BCF-BD15-AC49ADA685FF}"/>
          </ac:spMkLst>
        </pc:spChg>
        <pc:spChg chg="mod">
          <ac:chgData name="Mahmoud Alnahhas" userId="d7fcbc1f-b6f2-4eb5-b158-1ef020470b00" providerId="ADAL" clId="{54A5CEB3-8CFB-4234-8ABE-6524ED2153E6}" dt="2024-01-02T12:53:52.292" v="70" actId="2711"/>
          <ac:spMkLst>
            <pc:docMk/>
            <pc:sldMk cId="1878458545" sldId="3351"/>
            <ac:spMk id="8" creationId="{9E4EC129-9859-A211-4DD7-D8AA82091E67}"/>
          </ac:spMkLst>
        </pc:spChg>
        <pc:spChg chg="mod">
          <ac:chgData name="Mahmoud Alnahhas" userId="d7fcbc1f-b6f2-4eb5-b158-1ef020470b00" providerId="ADAL" clId="{54A5CEB3-8CFB-4234-8ABE-6524ED2153E6}" dt="2024-01-02T12:53:52.292" v="70" actId="2711"/>
          <ac:spMkLst>
            <pc:docMk/>
            <pc:sldMk cId="1878458545" sldId="3351"/>
            <ac:spMk id="11" creationId="{DDA74A22-7726-E2FC-0CF2-F0D6973DADA8}"/>
          </ac:spMkLst>
        </pc:spChg>
        <pc:spChg chg="mod">
          <ac:chgData name="Mahmoud Alnahhas" userId="d7fcbc1f-b6f2-4eb5-b158-1ef020470b00" providerId="ADAL" clId="{54A5CEB3-8CFB-4234-8ABE-6524ED2153E6}" dt="2024-01-02T12:53:52.292" v="70" actId="2711"/>
          <ac:spMkLst>
            <pc:docMk/>
            <pc:sldMk cId="1878458545" sldId="3351"/>
            <ac:spMk id="40" creationId="{D4FCD319-A695-0491-4708-872B1C573F9C}"/>
          </ac:spMkLst>
        </pc:spChg>
        <pc:spChg chg="mod">
          <ac:chgData name="Mahmoud Alnahhas" userId="d7fcbc1f-b6f2-4eb5-b158-1ef020470b00" providerId="ADAL" clId="{54A5CEB3-8CFB-4234-8ABE-6524ED2153E6}" dt="2024-01-02T12:53:52.292" v="70" actId="2711"/>
          <ac:spMkLst>
            <pc:docMk/>
            <pc:sldMk cId="1878458545" sldId="3351"/>
            <ac:spMk id="131" creationId="{D5A72329-DBAA-C969-D1BD-8354E8FC1013}"/>
          </ac:spMkLst>
        </pc:spChg>
      </pc:sldChg>
      <pc:sldChg chg="modSp mod">
        <pc:chgData name="Mahmoud Alnahhas" userId="d7fcbc1f-b6f2-4eb5-b158-1ef020470b00" providerId="ADAL" clId="{54A5CEB3-8CFB-4234-8ABE-6524ED2153E6}" dt="2024-01-02T12:54:17.979" v="74" actId="2711"/>
        <pc:sldMkLst>
          <pc:docMk/>
          <pc:sldMk cId="3625243441" sldId="3353"/>
        </pc:sldMkLst>
        <pc:spChg chg="mod">
          <ac:chgData name="Mahmoud Alnahhas" userId="d7fcbc1f-b6f2-4eb5-b158-1ef020470b00" providerId="ADAL" clId="{54A5CEB3-8CFB-4234-8ABE-6524ED2153E6}" dt="2024-01-02T12:54:17.979" v="74" actId="2711"/>
          <ac:spMkLst>
            <pc:docMk/>
            <pc:sldMk cId="3625243441" sldId="3353"/>
            <ac:spMk id="2" creationId="{37FFE41E-853B-2E5F-1A35-8984F0EB3E60}"/>
          </ac:spMkLst>
        </pc:spChg>
        <pc:spChg chg="mod">
          <ac:chgData name="Mahmoud Alnahhas" userId="d7fcbc1f-b6f2-4eb5-b158-1ef020470b00" providerId="ADAL" clId="{54A5CEB3-8CFB-4234-8ABE-6524ED2153E6}" dt="2024-01-02T12:54:17.979" v="74" actId="2711"/>
          <ac:spMkLst>
            <pc:docMk/>
            <pc:sldMk cId="3625243441" sldId="3353"/>
            <ac:spMk id="3" creationId="{AF7A58C3-1823-0BF0-4567-7E7D45A489C5}"/>
          </ac:spMkLst>
        </pc:spChg>
        <pc:spChg chg="mod">
          <ac:chgData name="Mahmoud Alnahhas" userId="d7fcbc1f-b6f2-4eb5-b158-1ef020470b00" providerId="ADAL" clId="{54A5CEB3-8CFB-4234-8ABE-6524ED2153E6}" dt="2024-01-02T12:54:17.979" v="74" actId="2711"/>
          <ac:spMkLst>
            <pc:docMk/>
            <pc:sldMk cId="3625243441" sldId="3353"/>
            <ac:spMk id="4" creationId="{DCCAFB10-ECB5-3FA9-FECB-DB70AB6F3C77}"/>
          </ac:spMkLst>
        </pc:spChg>
      </pc:sldChg>
      <pc:sldChg chg="modSp mod">
        <pc:chgData name="Mahmoud Alnahhas" userId="d7fcbc1f-b6f2-4eb5-b158-1ef020470b00" providerId="ADAL" clId="{54A5CEB3-8CFB-4234-8ABE-6524ED2153E6}" dt="2024-01-02T12:52:46.434" v="64" actId="2711"/>
        <pc:sldMkLst>
          <pc:docMk/>
          <pc:sldMk cId="2442566001" sldId="3356"/>
        </pc:sldMkLst>
        <pc:spChg chg="mod">
          <ac:chgData name="Mahmoud Alnahhas" userId="d7fcbc1f-b6f2-4eb5-b158-1ef020470b00" providerId="ADAL" clId="{54A5CEB3-8CFB-4234-8ABE-6524ED2153E6}" dt="2024-01-02T12:52:32.784" v="63" actId="2711"/>
          <ac:spMkLst>
            <pc:docMk/>
            <pc:sldMk cId="2442566001" sldId="3356"/>
            <ac:spMk id="3" creationId="{831C9B68-12CA-3566-9226-B759D659A809}"/>
          </ac:spMkLst>
        </pc:spChg>
        <pc:spChg chg="mod">
          <ac:chgData name="Mahmoud Alnahhas" userId="d7fcbc1f-b6f2-4eb5-b158-1ef020470b00" providerId="ADAL" clId="{54A5CEB3-8CFB-4234-8ABE-6524ED2153E6}" dt="2024-01-02T12:52:32.784" v="63" actId="2711"/>
          <ac:spMkLst>
            <pc:docMk/>
            <pc:sldMk cId="2442566001" sldId="3356"/>
            <ac:spMk id="4" creationId="{8D98CF3F-74CF-6206-2D4C-792E23011E94}"/>
          </ac:spMkLst>
        </pc:spChg>
        <pc:spChg chg="mod">
          <ac:chgData name="Mahmoud Alnahhas" userId="d7fcbc1f-b6f2-4eb5-b158-1ef020470b00" providerId="ADAL" clId="{54A5CEB3-8CFB-4234-8ABE-6524ED2153E6}" dt="2024-01-02T12:52:32.784" v="63" actId="2711"/>
          <ac:spMkLst>
            <pc:docMk/>
            <pc:sldMk cId="2442566001" sldId="3356"/>
            <ac:spMk id="5" creationId="{2ACD0D86-7599-1361-C8F8-16202F8D46C6}"/>
          </ac:spMkLst>
        </pc:spChg>
        <pc:spChg chg="mod">
          <ac:chgData name="Mahmoud Alnahhas" userId="d7fcbc1f-b6f2-4eb5-b158-1ef020470b00" providerId="ADAL" clId="{54A5CEB3-8CFB-4234-8ABE-6524ED2153E6}" dt="2024-01-02T12:52:32.784" v="63" actId="2711"/>
          <ac:spMkLst>
            <pc:docMk/>
            <pc:sldMk cId="2442566001" sldId="3356"/>
            <ac:spMk id="6" creationId="{4A11A99F-3212-C900-58C1-ED2E5E4897D2}"/>
          </ac:spMkLst>
        </pc:spChg>
        <pc:spChg chg="mod">
          <ac:chgData name="Mahmoud Alnahhas" userId="d7fcbc1f-b6f2-4eb5-b158-1ef020470b00" providerId="ADAL" clId="{54A5CEB3-8CFB-4234-8ABE-6524ED2153E6}" dt="2024-01-02T12:52:32.784" v="63" actId="2711"/>
          <ac:spMkLst>
            <pc:docMk/>
            <pc:sldMk cId="2442566001" sldId="3356"/>
            <ac:spMk id="7" creationId="{D97A0581-37DA-AFCF-066A-44CA25700315}"/>
          </ac:spMkLst>
        </pc:spChg>
        <pc:spChg chg="mod">
          <ac:chgData name="Mahmoud Alnahhas" userId="d7fcbc1f-b6f2-4eb5-b158-1ef020470b00" providerId="ADAL" clId="{54A5CEB3-8CFB-4234-8ABE-6524ED2153E6}" dt="2024-01-02T12:52:32.784" v="63" actId="2711"/>
          <ac:spMkLst>
            <pc:docMk/>
            <pc:sldMk cId="2442566001" sldId="3356"/>
            <ac:spMk id="8" creationId="{FA370832-0F16-4A67-5082-4468D10EC5E9}"/>
          </ac:spMkLst>
        </pc:spChg>
        <pc:spChg chg="mod">
          <ac:chgData name="Mahmoud Alnahhas" userId="d7fcbc1f-b6f2-4eb5-b158-1ef020470b00" providerId="ADAL" clId="{54A5CEB3-8CFB-4234-8ABE-6524ED2153E6}" dt="2024-01-02T12:52:32.784" v="63" actId="2711"/>
          <ac:spMkLst>
            <pc:docMk/>
            <pc:sldMk cId="2442566001" sldId="3356"/>
            <ac:spMk id="9" creationId="{8D0732D0-9FD3-6669-7315-6301C33D31D0}"/>
          </ac:spMkLst>
        </pc:spChg>
        <pc:spChg chg="mod">
          <ac:chgData name="Mahmoud Alnahhas" userId="d7fcbc1f-b6f2-4eb5-b158-1ef020470b00" providerId="ADAL" clId="{54A5CEB3-8CFB-4234-8ABE-6524ED2153E6}" dt="2024-01-02T12:52:32.784" v="63" actId="2711"/>
          <ac:spMkLst>
            <pc:docMk/>
            <pc:sldMk cId="2442566001" sldId="3356"/>
            <ac:spMk id="10" creationId="{620F01E1-DF48-97E2-6F59-4D7AD05D304C}"/>
          </ac:spMkLst>
        </pc:spChg>
        <pc:spChg chg="mod">
          <ac:chgData name="Mahmoud Alnahhas" userId="d7fcbc1f-b6f2-4eb5-b158-1ef020470b00" providerId="ADAL" clId="{54A5CEB3-8CFB-4234-8ABE-6524ED2153E6}" dt="2024-01-02T12:52:32.784" v="63" actId="2711"/>
          <ac:spMkLst>
            <pc:docMk/>
            <pc:sldMk cId="2442566001" sldId="3356"/>
            <ac:spMk id="11" creationId="{26E528F1-95E3-FE09-8CA9-4910433768F2}"/>
          </ac:spMkLst>
        </pc:spChg>
        <pc:graphicFrameChg chg="modGraphic">
          <ac:chgData name="Mahmoud Alnahhas" userId="d7fcbc1f-b6f2-4eb5-b158-1ef020470b00" providerId="ADAL" clId="{54A5CEB3-8CFB-4234-8ABE-6524ED2153E6}" dt="2024-01-02T12:52:46.434" v="64" actId="2711"/>
          <ac:graphicFrameMkLst>
            <pc:docMk/>
            <pc:sldMk cId="2442566001" sldId="3356"/>
            <ac:graphicFrameMk id="2" creationId="{C70B3C03-192C-EFF9-DB8F-2F5FC7D39B38}"/>
          </ac:graphicFrameMkLst>
        </pc:graphicFrameChg>
      </pc:sldChg>
      <pc:sldChg chg="modSp mod">
        <pc:chgData name="Mahmoud Alnahhas" userId="d7fcbc1f-b6f2-4eb5-b158-1ef020470b00" providerId="ADAL" clId="{54A5CEB3-8CFB-4234-8ABE-6524ED2153E6}" dt="2024-01-02T12:52:26.914" v="62" actId="2711"/>
        <pc:sldMkLst>
          <pc:docMk/>
          <pc:sldMk cId="4179902830" sldId="3357"/>
        </pc:sldMkLst>
        <pc:spChg chg="mod">
          <ac:chgData name="Mahmoud Alnahhas" userId="d7fcbc1f-b6f2-4eb5-b158-1ef020470b00" providerId="ADAL" clId="{54A5CEB3-8CFB-4234-8ABE-6524ED2153E6}" dt="2024-01-02T12:52:26.914" v="62" actId="2711"/>
          <ac:spMkLst>
            <pc:docMk/>
            <pc:sldMk cId="4179902830" sldId="3357"/>
            <ac:spMk id="2" creationId="{37FFE41E-853B-2E5F-1A35-8984F0EB3E60}"/>
          </ac:spMkLst>
        </pc:spChg>
        <pc:spChg chg="mod">
          <ac:chgData name="Mahmoud Alnahhas" userId="d7fcbc1f-b6f2-4eb5-b158-1ef020470b00" providerId="ADAL" clId="{54A5CEB3-8CFB-4234-8ABE-6524ED2153E6}" dt="2024-01-02T12:52:26.914" v="62" actId="2711"/>
          <ac:spMkLst>
            <pc:docMk/>
            <pc:sldMk cId="4179902830" sldId="3357"/>
            <ac:spMk id="3" creationId="{AF7A58C3-1823-0BF0-4567-7E7D45A489C5}"/>
          </ac:spMkLst>
        </pc:spChg>
        <pc:spChg chg="mod">
          <ac:chgData name="Mahmoud Alnahhas" userId="d7fcbc1f-b6f2-4eb5-b158-1ef020470b00" providerId="ADAL" clId="{54A5CEB3-8CFB-4234-8ABE-6524ED2153E6}" dt="2024-01-02T12:52:26.914" v="62" actId="2711"/>
          <ac:spMkLst>
            <pc:docMk/>
            <pc:sldMk cId="4179902830" sldId="3357"/>
            <ac:spMk id="4" creationId="{DCCAFB10-ECB5-3FA9-FECB-DB70AB6F3C77}"/>
          </ac:spMkLst>
        </pc:spChg>
      </pc:sldChg>
      <pc:sldChg chg="modSp mod">
        <pc:chgData name="Mahmoud Alnahhas" userId="d7fcbc1f-b6f2-4eb5-b158-1ef020470b00" providerId="ADAL" clId="{54A5CEB3-8CFB-4234-8ABE-6524ED2153E6}" dt="2024-01-02T12:49:51.971" v="45" actId="2711"/>
        <pc:sldMkLst>
          <pc:docMk/>
          <pc:sldMk cId="921952423" sldId="3358"/>
        </pc:sldMkLst>
        <pc:spChg chg="mod">
          <ac:chgData name="Mahmoud Alnahhas" userId="d7fcbc1f-b6f2-4eb5-b158-1ef020470b00" providerId="ADAL" clId="{54A5CEB3-8CFB-4234-8ABE-6524ED2153E6}" dt="2024-01-02T12:49:51.971" v="45" actId="2711"/>
          <ac:spMkLst>
            <pc:docMk/>
            <pc:sldMk cId="921952423" sldId="3358"/>
            <ac:spMk id="2" creationId="{37FFE41E-853B-2E5F-1A35-8984F0EB3E60}"/>
          </ac:spMkLst>
        </pc:spChg>
        <pc:spChg chg="mod">
          <ac:chgData name="Mahmoud Alnahhas" userId="d7fcbc1f-b6f2-4eb5-b158-1ef020470b00" providerId="ADAL" clId="{54A5CEB3-8CFB-4234-8ABE-6524ED2153E6}" dt="2024-01-02T12:49:51.971" v="45" actId="2711"/>
          <ac:spMkLst>
            <pc:docMk/>
            <pc:sldMk cId="921952423" sldId="3358"/>
            <ac:spMk id="3" creationId="{AF7A58C3-1823-0BF0-4567-7E7D45A489C5}"/>
          </ac:spMkLst>
        </pc:spChg>
        <pc:spChg chg="mod">
          <ac:chgData name="Mahmoud Alnahhas" userId="d7fcbc1f-b6f2-4eb5-b158-1ef020470b00" providerId="ADAL" clId="{54A5CEB3-8CFB-4234-8ABE-6524ED2153E6}" dt="2024-01-02T12:49:51.971" v="45" actId="2711"/>
          <ac:spMkLst>
            <pc:docMk/>
            <pc:sldMk cId="921952423" sldId="3358"/>
            <ac:spMk id="4" creationId="{DCCAFB10-ECB5-3FA9-FECB-DB70AB6F3C77}"/>
          </ac:spMkLst>
        </pc:spChg>
      </pc:sldChg>
      <pc:sldChg chg="modSp mod">
        <pc:chgData name="Mahmoud Alnahhas" userId="d7fcbc1f-b6f2-4eb5-b158-1ef020470b00" providerId="ADAL" clId="{54A5CEB3-8CFB-4234-8ABE-6524ED2153E6}" dt="2024-01-02T12:55:21.912" v="82" actId="2711"/>
        <pc:sldMkLst>
          <pc:docMk/>
          <pc:sldMk cId="3867034916" sldId="3361"/>
        </pc:sldMkLst>
        <pc:spChg chg="mod">
          <ac:chgData name="Mahmoud Alnahhas" userId="d7fcbc1f-b6f2-4eb5-b158-1ef020470b00" providerId="ADAL" clId="{54A5CEB3-8CFB-4234-8ABE-6524ED2153E6}" dt="2024-01-02T12:55:21.912" v="82" actId="2711"/>
          <ac:spMkLst>
            <pc:docMk/>
            <pc:sldMk cId="3867034916" sldId="3361"/>
            <ac:spMk id="2" creationId="{37FFE41E-853B-2E5F-1A35-8984F0EB3E60}"/>
          </ac:spMkLst>
        </pc:spChg>
        <pc:spChg chg="mod">
          <ac:chgData name="Mahmoud Alnahhas" userId="d7fcbc1f-b6f2-4eb5-b158-1ef020470b00" providerId="ADAL" clId="{54A5CEB3-8CFB-4234-8ABE-6524ED2153E6}" dt="2024-01-02T12:55:21.912" v="82" actId="2711"/>
          <ac:spMkLst>
            <pc:docMk/>
            <pc:sldMk cId="3867034916" sldId="3361"/>
            <ac:spMk id="3" creationId="{AF7A58C3-1823-0BF0-4567-7E7D45A489C5}"/>
          </ac:spMkLst>
        </pc:spChg>
        <pc:spChg chg="mod">
          <ac:chgData name="Mahmoud Alnahhas" userId="d7fcbc1f-b6f2-4eb5-b158-1ef020470b00" providerId="ADAL" clId="{54A5CEB3-8CFB-4234-8ABE-6524ED2153E6}" dt="2024-01-02T12:55:21.912" v="82" actId="2711"/>
          <ac:spMkLst>
            <pc:docMk/>
            <pc:sldMk cId="3867034916" sldId="3361"/>
            <ac:spMk id="4" creationId="{DCCAFB10-ECB5-3FA9-FECB-DB70AB6F3C77}"/>
          </ac:spMkLst>
        </pc:spChg>
      </pc:sldChg>
      <pc:sldChg chg="modSp mod">
        <pc:chgData name="Mahmoud Alnahhas" userId="d7fcbc1f-b6f2-4eb5-b158-1ef020470b00" providerId="ADAL" clId="{54A5CEB3-8CFB-4234-8ABE-6524ED2153E6}" dt="2024-01-02T12:55:29.057" v="83" actId="2711"/>
        <pc:sldMkLst>
          <pc:docMk/>
          <pc:sldMk cId="4157895860" sldId="3362"/>
        </pc:sldMkLst>
        <pc:spChg chg="mod">
          <ac:chgData name="Mahmoud Alnahhas" userId="d7fcbc1f-b6f2-4eb5-b158-1ef020470b00" providerId="ADAL" clId="{54A5CEB3-8CFB-4234-8ABE-6524ED2153E6}" dt="2024-01-02T12:55:29.057" v="83" actId="2711"/>
          <ac:spMkLst>
            <pc:docMk/>
            <pc:sldMk cId="4157895860" sldId="3362"/>
            <ac:spMk id="4" creationId="{6E78AC59-A3F7-DEE6-C9D0-8090B7B149B7}"/>
          </ac:spMkLst>
        </pc:spChg>
        <pc:spChg chg="mod">
          <ac:chgData name="Mahmoud Alnahhas" userId="d7fcbc1f-b6f2-4eb5-b158-1ef020470b00" providerId="ADAL" clId="{54A5CEB3-8CFB-4234-8ABE-6524ED2153E6}" dt="2024-01-02T12:55:29.057" v="83" actId="2711"/>
          <ac:spMkLst>
            <pc:docMk/>
            <pc:sldMk cId="4157895860" sldId="3362"/>
            <ac:spMk id="9" creationId="{37EA22C2-648E-B697-5054-FC8618747F3C}"/>
          </ac:spMkLst>
        </pc:spChg>
        <pc:spChg chg="mod">
          <ac:chgData name="Mahmoud Alnahhas" userId="d7fcbc1f-b6f2-4eb5-b158-1ef020470b00" providerId="ADAL" clId="{54A5CEB3-8CFB-4234-8ABE-6524ED2153E6}" dt="2024-01-02T12:55:29.057" v="83" actId="2711"/>
          <ac:spMkLst>
            <pc:docMk/>
            <pc:sldMk cId="4157895860" sldId="3362"/>
            <ac:spMk id="12" creationId="{DCDCDC7F-AB78-93AC-6AA5-B77F18DFF86C}"/>
          </ac:spMkLst>
        </pc:spChg>
        <pc:spChg chg="mod">
          <ac:chgData name="Mahmoud Alnahhas" userId="d7fcbc1f-b6f2-4eb5-b158-1ef020470b00" providerId="ADAL" clId="{54A5CEB3-8CFB-4234-8ABE-6524ED2153E6}" dt="2024-01-02T12:55:29.057" v="83" actId="2711"/>
          <ac:spMkLst>
            <pc:docMk/>
            <pc:sldMk cId="4157895860" sldId="3362"/>
            <ac:spMk id="13" creationId="{6AD032BB-E378-9F9D-FA39-917A939568AB}"/>
          </ac:spMkLst>
        </pc:spChg>
        <pc:spChg chg="mod">
          <ac:chgData name="Mahmoud Alnahhas" userId="d7fcbc1f-b6f2-4eb5-b158-1ef020470b00" providerId="ADAL" clId="{54A5CEB3-8CFB-4234-8ABE-6524ED2153E6}" dt="2024-01-02T12:55:29.057" v="83" actId="2711"/>
          <ac:spMkLst>
            <pc:docMk/>
            <pc:sldMk cId="4157895860" sldId="3362"/>
            <ac:spMk id="14" creationId="{CC46386D-FEE7-E819-0F83-C3AFEB6BFA55}"/>
          </ac:spMkLst>
        </pc:spChg>
        <pc:spChg chg="mod">
          <ac:chgData name="Mahmoud Alnahhas" userId="d7fcbc1f-b6f2-4eb5-b158-1ef020470b00" providerId="ADAL" clId="{54A5CEB3-8CFB-4234-8ABE-6524ED2153E6}" dt="2024-01-02T12:55:29.057" v="83" actId="2711"/>
          <ac:spMkLst>
            <pc:docMk/>
            <pc:sldMk cId="4157895860" sldId="3362"/>
            <ac:spMk id="15" creationId="{335E640B-6E91-AA48-A14D-F6FEF3041DB2}"/>
          </ac:spMkLst>
        </pc:spChg>
        <pc:spChg chg="mod">
          <ac:chgData name="Mahmoud Alnahhas" userId="d7fcbc1f-b6f2-4eb5-b158-1ef020470b00" providerId="ADAL" clId="{54A5CEB3-8CFB-4234-8ABE-6524ED2153E6}" dt="2024-01-02T12:55:29.057" v="83" actId="2711"/>
          <ac:spMkLst>
            <pc:docMk/>
            <pc:sldMk cId="4157895860" sldId="3362"/>
            <ac:spMk id="17" creationId="{764BCCFF-D8B1-9CDA-0659-865581271201}"/>
          </ac:spMkLst>
        </pc:spChg>
        <pc:spChg chg="mod">
          <ac:chgData name="Mahmoud Alnahhas" userId="d7fcbc1f-b6f2-4eb5-b158-1ef020470b00" providerId="ADAL" clId="{54A5CEB3-8CFB-4234-8ABE-6524ED2153E6}" dt="2024-01-02T12:55:29.057" v="83" actId="2711"/>
          <ac:spMkLst>
            <pc:docMk/>
            <pc:sldMk cId="4157895860" sldId="3362"/>
            <ac:spMk id="18" creationId="{02F4A13E-FA24-25EF-980B-EA66D36FDC8A}"/>
          </ac:spMkLst>
        </pc:spChg>
        <pc:spChg chg="mod">
          <ac:chgData name="Mahmoud Alnahhas" userId="d7fcbc1f-b6f2-4eb5-b158-1ef020470b00" providerId="ADAL" clId="{54A5CEB3-8CFB-4234-8ABE-6524ED2153E6}" dt="2024-01-02T12:55:29.057" v="83" actId="2711"/>
          <ac:spMkLst>
            <pc:docMk/>
            <pc:sldMk cId="4157895860" sldId="3362"/>
            <ac:spMk id="20" creationId="{BEC2DF2F-AB1E-7AFF-D895-C73D0EC94489}"/>
          </ac:spMkLst>
        </pc:spChg>
        <pc:spChg chg="mod">
          <ac:chgData name="Mahmoud Alnahhas" userId="d7fcbc1f-b6f2-4eb5-b158-1ef020470b00" providerId="ADAL" clId="{54A5CEB3-8CFB-4234-8ABE-6524ED2153E6}" dt="2024-01-02T12:55:29.057" v="83" actId="2711"/>
          <ac:spMkLst>
            <pc:docMk/>
            <pc:sldMk cId="4157895860" sldId="3362"/>
            <ac:spMk id="21" creationId="{CAE07CC3-BC0A-80AD-6548-8E8ED27C8F4B}"/>
          </ac:spMkLst>
        </pc:spChg>
        <pc:spChg chg="mod">
          <ac:chgData name="Mahmoud Alnahhas" userId="d7fcbc1f-b6f2-4eb5-b158-1ef020470b00" providerId="ADAL" clId="{54A5CEB3-8CFB-4234-8ABE-6524ED2153E6}" dt="2024-01-02T12:55:29.057" v="83" actId="2711"/>
          <ac:spMkLst>
            <pc:docMk/>
            <pc:sldMk cId="4157895860" sldId="3362"/>
            <ac:spMk id="22" creationId="{55888C18-DF41-A7C5-DB26-E717E14A9845}"/>
          </ac:spMkLst>
        </pc:spChg>
        <pc:spChg chg="mod">
          <ac:chgData name="Mahmoud Alnahhas" userId="d7fcbc1f-b6f2-4eb5-b158-1ef020470b00" providerId="ADAL" clId="{54A5CEB3-8CFB-4234-8ABE-6524ED2153E6}" dt="2024-01-02T12:55:29.057" v="83" actId="2711"/>
          <ac:spMkLst>
            <pc:docMk/>
            <pc:sldMk cId="4157895860" sldId="3362"/>
            <ac:spMk id="23" creationId="{D6B6F964-AC7A-9FAD-E8BC-2F72998E044A}"/>
          </ac:spMkLst>
        </pc:spChg>
        <pc:spChg chg="mod">
          <ac:chgData name="Mahmoud Alnahhas" userId="d7fcbc1f-b6f2-4eb5-b158-1ef020470b00" providerId="ADAL" clId="{54A5CEB3-8CFB-4234-8ABE-6524ED2153E6}" dt="2024-01-02T12:55:29.057" v="83" actId="2711"/>
          <ac:spMkLst>
            <pc:docMk/>
            <pc:sldMk cId="4157895860" sldId="3362"/>
            <ac:spMk id="24" creationId="{AA63D725-5651-600F-18E3-7585BE7961E4}"/>
          </ac:spMkLst>
        </pc:spChg>
        <pc:spChg chg="mod">
          <ac:chgData name="Mahmoud Alnahhas" userId="d7fcbc1f-b6f2-4eb5-b158-1ef020470b00" providerId="ADAL" clId="{54A5CEB3-8CFB-4234-8ABE-6524ED2153E6}" dt="2024-01-02T12:55:29.057" v="83" actId="2711"/>
          <ac:spMkLst>
            <pc:docMk/>
            <pc:sldMk cId="4157895860" sldId="3362"/>
            <ac:spMk id="25" creationId="{EBBF674E-8706-4526-8556-377D3944D198}"/>
          </ac:spMkLst>
        </pc:spChg>
        <pc:spChg chg="mod">
          <ac:chgData name="Mahmoud Alnahhas" userId="d7fcbc1f-b6f2-4eb5-b158-1ef020470b00" providerId="ADAL" clId="{54A5CEB3-8CFB-4234-8ABE-6524ED2153E6}" dt="2024-01-02T12:55:29.057" v="83" actId="2711"/>
          <ac:spMkLst>
            <pc:docMk/>
            <pc:sldMk cId="4157895860" sldId="3362"/>
            <ac:spMk id="27" creationId="{C4FD0B73-086C-F204-1CAB-048225BFFA37}"/>
          </ac:spMkLst>
        </pc:spChg>
        <pc:spChg chg="mod">
          <ac:chgData name="Mahmoud Alnahhas" userId="d7fcbc1f-b6f2-4eb5-b158-1ef020470b00" providerId="ADAL" clId="{54A5CEB3-8CFB-4234-8ABE-6524ED2153E6}" dt="2024-01-02T12:55:29.057" v="83" actId="2711"/>
          <ac:spMkLst>
            <pc:docMk/>
            <pc:sldMk cId="4157895860" sldId="3362"/>
            <ac:spMk id="28" creationId="{A4B8D251-3BBB-6966-2121-810C0696CB5F}"/>
          </ac:spMkLst>
        </pc:spChg>
        <pc:spChg chg="mod">
          <ac:chgData name="Mahmoud Alnahhas" userId="d7fcbc1f-b6f2-4eb5-b158-1ef020470b00" providerId="ADAL" clId="{54A5CEB3-8CFB-4234-8ABE-6524ED2153E6}" dt="2024-01-02T12:55:29.057" v="83" actId="2711"/>
          <ac:spMkLst>
            <pc:docMk/>
            <pc:sldMk cId="4157895860" sldId="3362"/>
            <ac:spMk id="29" creationId="{7718485A-726E-A339-B73F-0686D9CC0E41}"/>
          </ac:spMkLst>
        </pc:spChg>
        <pc:spChg chg="mod">
          <ac:chgData name="Mahmoud Alnahhas" userId="d7fcbc1f-b6f2-4eb5-b158-1ef020470b00" providerId="ADAL" clId="{54A5CEB3-8CFB-4234-8ABE-6524ED2153E6}" dt="2024-01-02T12:55:29.057" v="83" actId="2711"/>
          <ac:spMkLst>
            <pc:docMk/>
            <pc:sldMk cId="4157895860" sldId="3362"/>
            <ac:spMk id="30" creationId="{57DB96CA-399A-2000-B070-561E7462CBD1}"/>
          </ac:spMkLst>
        </pc:spChg>
        <pc:spChg chg="mod">
          <ac:chgData name="Mahmoud Alnahhas" userId="d7fcbc1f-b6f2-4eb5-b158-1ef020470b00" providerId="ADAL" clId="{54A5CEB3-8CFB-4234-8ABE-6524ED2153E6}" dt="2024-01-02T12:55:29.057" v="83" actId="2711"/>
          <ac:spMkLst>
            <pc:docMk/>
            <pc:sldMk cId="4157895860" sldId="3362"/>
            <ac:spMk id="31" creationId="{511E5B35-2C39-6672-56AE-D024CC5DA4DA}"/>
          </ac:spMkLst>
        </pc:spChg>
        <pc:spChg chg="mod">
          <ac:chgData name="Mahmoud Alnahhas" userId="d7fcbc1f-b6f2-4eb5-b158-1ef020470b00" providerId="ADAL" clId="{54A5CEB3-8CFB-4234-8ABE-6524ED2153E6}" dt="2024-01-02T12:55:29.057" v="83" actId="2711"/>
          <ac:spMkLst>
            <pc:docMk/>
            <pc:sldMk cId="4157895860" sldId="3362"/>
            <ac:spMk id="32" creationId="{2CF9628E-69B6-8F26-4BB0-0FCB4C5967E3}"/>
          </ac:spMkLst>
        </pc:spChg>
        <pc:spChg chg="mod">
          <ac:chgData name="Mahmoud Alnahhas" userId="d7fcbc1f-b6f2-4eb5-b158-1ef020470b00" providerId="ADAL" clId="{54A5CEB3-8CFB-4234-8ABE-6524ED2153E6}" dt="2024-01-02T12:55:29.057" v="83" actId="2711"/>
          <ac:spMkLst>
            <pc:docMk/>
            <pc:sldMk cId="4157895860" sldId="3362"/>
            <ac:spMk id="33" creationId="{67C81E86-9309-72CF-DC49-C765E67D5360}"/>
          </ac:spMkLst>
        </pc:spChg>
        <pc:spChg chg="mod">
          <ac:chgData name="Mahmoud Alnahhas" userId="d7fcbc1f-b6f2-4eb5-b158-1ef020470b00" providerId="ADAL" clId="{54A5CEB3-8CFB-4234-8ABE-6524ED2153E6}" dt="2024-01-02T12:55:29.057" v="83" actId="2711"/>
          <ac:spMkLst>
            <pc:docMk/>
            <pc:sldMk cId="4157895860" sldId="3362"/>
            <ac:spMk id="34" creationId="{89C989CC-8329-8219-C200-92AEB90560B7}"/>
          </ac:spMkLst>
        </pc:spChg>
        <pc:spChg chg="mod">
          <ac:chgData name="Mahmoud Alnahhas" userId="d7fcbc1f-b6f2-4eb5-b158-1ef020470b00" providerId="ADAL" clId="{54A5CEB3-8CFB-4234-8ABE-6524ED2153E6}" dt="2024-01-02T12:55:29.057" v="83" actId="2711"/>
          <ac:spMkLst>
            <pc:docMk/>
            <pc:sldMk cId="4157895860" sldId="3362"/>
            <ac:spMk id="35" creationId="{1F361EE3-396F-C82C-63C0-F8721E5620CC}"/>
          </ac:spMkLst>
        </pc:spChg>
        <pc:spChg chg="mod">
          <ac:chgData name="Mahmoud Alnahhas" userId="d7fcbc1f-b6f2-4eb5-b158-1ef020470b00" providerId="ADAL" clId="{54A5CEB3-8CFB-4234-8ABE-6524ED2153E6}" dt="2024-01-02T12:55:29.057" v="83" actId="2711"/>
          <ac:spMkLst>
            <pc:docMk/>
            <pc:sldMk cId="4157895860" sldId="3362"/>
            <ac:spMk id="36" creationId="{A4194C86-90AA-2D7A-F95D-C64B5A579917}"/>
          </ac:spMkLst>
        </pc:spChg>
        <pc:spChg chg="mod">
          <ac:chgData name="Mahmoud Alnahhas" userId="d7fcbc1f-b6f2-4eb5-b158-1ef020470b00" providerId="ADAL" clId="{54A5CEB3-8CFB-4234-8ABE-6524ED2153E6}" dt="2024-01-02T12:55:29.057" v="83" actId="2711"/>
          <ac:spMkLst>
            <pc:docMk/>
            <pc:sldMk cId="4157895860" sldId="3362"/>
            <ac:spMk id="37" creationId="{66EFD46E-6E2E-7A79-2222-F292F1EB97D1}"/>
          </ac:spMkLst>
        </pc:spChg>
        <pc:spChg chg="mod">
          <ac:chgData name="Mahmoud Alnahhas" userId="d7fcbc1f-b6f2-4eb5-b158-1ef020470b00" providerId="ADAL" clId="{54A5CEB3-8CFB-4234-8ABE-6524ED2153E6}" dt="2024-01-02T12:55:29.057" v="83" actId="2711"/>
          <ac:spMkLst>
            <pc:docMk/>
            <pc:sldMk cId="4157895860" sldId="3362"/>
            <ac:spMk id="38" creationId="{3F45BC0C-41AB-4316-985A-74BD8BD96692}"/>
          </ac:spMkLst>
        </pc:spChg>
        <pc:spChg chg="mod">
          <ac:chgData name="Mahmoud Alnahhas" userId="d7fcbc1f-b6f2-4eb5-b158-1ef020470b00" providerId="ADAL" clId="{54A5CEB3-8CFB-4234-8ABE-6524ED2153E6}" dt="2024-01-02T12:55:29.057" v="83" actId="2711"/>
          <ac:spMkLst>
            <pc:docMk/>
            <pc:sldMk cId="4157895860" sldId="3362"/>
            <ac:spMk id="40" creationId="{83288B6A-D431-EA4C-73F9-9AC8D8D96AD9}"/>
          </ac:spMkLst>
        </pc:spChg>
        <pc:spChg chg="mod">
          <ac:chgData name="Mahmoud Alnahhas" userId="d7fcbc1f-b6f2-4eb5-b158-1ef020470b00" providerId="ADAL" clId="{54A5CEB3-8CFB-4234-8ABE-6524ED2153E6}" dt="2024-01-02T12:55:29.057" v="83" actId="2711"/>
          <ac:spMkLst>
            <pc:docMk/>
            <pc:sldMk cId="4157895860" sldId="3362"/>
            <ac:spMk id="44" creationId="{BC85716D-1226-3241-B1D1-61BB809F4533}"/>
          </ac:spMkLst>
        </pc:spChg>
        <pc:spChg chg="mod">
          <ac:chgData name="Mahmoud Alnahhas" userId="d7fcbc1f-b6f2-4eb5-b158-1ef020470b00" providerId="ADAL" clId="{54A5CEB3-8CFB-4234-8ABE-6524ED2153E6}" dt="2024-01-02T12:55:29.057" v="83" actId="2711"/>
          <ac:spMkLst>
            <pc:docMk/>
            <pc:sldMk cId="4157895860" sldId="3362"/>
            <ac:spMk id="45" creationId="{4DEAB9A5-7FBA-F027-7E4B-D3CEC4EC51E8}"/>
          </ac:spMkLst>
        </pc:spChg>
        <pc:spChg chg="mod">
          <ac:chgData name="Mahmoud Alnahhas" userId="d7fcbc1f-b6f2-4eb5-b158-1ef020470b00" providerId="ADAL" clId="{54A5CEB3-8CFB-4234-8ABE-6524ED2153E6}" dt="2024-01-02T12:55:29.057" v="83" actId="2711"/>
          <ac:spMkLst>
            <pc:docMk/>
            <pc:sldMk cId="4157895860" sldId="3362"/>
            <ac:spMk id="109" creationId="{41042DB4-4F62-9279-89BA-9857C3CEFA5D}"/>
          </ac:spMkLst>
        </pc:spChg>
        <pc:spChg chg="mod">
          <ac:chgData name="Mahmoud Alnahhas" userId="d7fcbc1f-b6f2-4eb5-b158-1ef020470b00" providerId="ADAL" clId="{54A5CEB3-8CFB-4234-8ABE-6524ED2153E6}" dt="2024-01-02T12:55:29.057" v="83" actId="2711"/>
          <ac:spMkLst>
            <pc:docMk/>
            <pc:sldMk cId="4157895860" sldId="3362"/>
            <ac:spMk id="110" creationId="{DE6EFAA8-62A9-A369-092E-AB26E824AAA4}"/>
          </ac:spMkLst>
        </pc:spChg>
        <pc:spChg chg="mod">
          <ac:chgData name="Mahmoud Alnahhas" userId="d7fcbc1f-b6f2-4eb5-b158-1ef020470b00" providerId="ADAL" clId="{54A5CEB3-8CFB-4234-8ABE-6524ED2153E6}" dt="2024-01-02T12:55:29.057" v="83" actId="2711"/>
          <ac:spMkLst>
            <pc:docMk/>
            <pc:sldMk cId="4157895860" sldId="3362"/>
            <ac:spMk id="117" creationId="{13A73CB3-CD6B-8EE0-5270-21CE742F1FC0}"/>
          </ac:spMkLst>
        </pc:spChg>
        <pc:spChg chg="mod">
          <ac:chgData name="Mahmoud Alnahhas" userId="d7fcbc1f-b6f2-4eb5-b158-1ef020470b00" providerId="ADAL" clId="{54A5CEB3-8CFB-4234-8ABE-6524ED2153E6}" dt="2024-01-02T12:55:29.057" v="83" actId="2711"/>
          <ac:spMkLst>
            <pc:docMk/>
            <pc:sldMk cId="4157895860" sldId="3362"/>
            <ac:spMk id="118" creationId="{63D22B16-1D18-233D-6AE3-CEDA016AD894}"/>
          </ac:spMkLst>
        </pc:spChg>
        <pc:spChg chg="mod">
          <ac:chgData name="Mahmoud Alnahhas" userId="d7fcbc1f-b6f2-4eb5-b158-1ef020470b00" providerId="ADAL" clId="{54A5CEB3-8CFB-4234-8ABE-6524ED2153E6}" dt="2024-01-02T12:55:29.057" v="83" actId="2711"/>
          <ac:spMkLst>
            <pc:docMk/>
            <pc:sldMk cId="4157895860" sldId="3362"/>
            <ac:spMk id="119" creationId="{D6625850-E0D8-1063-B86C-D0D4CB4B0DAB}"/>
          </ac:spMkLst>
        </pc:spChg>
        <pc:spChg chg="mod">
          <ac:chgData name="Mahmoud Alnahhas" userId="d7fcbc1f-b6f2-4eb5-b158-1ef020470b00" providerId="ADAL" clId="{54A5CEB3-8CFB-4234-8ABE-6524ED2153E6}" dt="2024-01-02T12:55:29.057" v="83" actId="2711"/>
          <ac:spMkLst>
            <pc:docMk/>
            <pc:sldMk cId="4157895860" sldId="3362"/>
            <ac:spMk id="120" creationId="{72290EC5-7B11-3437-A8B3-AEC40CD4E0C9}"/>
          </ac:spMkLst>
        </pc:spChg>
        <pc:spChg chg="mod">
          <ac:chgData name="Mahmoud Alnahhas" userId="d7fcbc1f-b6f2-4eb5-b158-1ef020470b00" providerId="ADAL" clId="{54A5CEB3-8CFB-4234-8ABE-6524ED2153E6}" dt="2024-01-02T12:55:29.057" v="83" actId="2711"/>
          <ac:spMkLst>
            <pc:docMk/>
            <pc:sldMk cId="4157895860" sldId="3362"/>
            <ac:spMk id="121" creationId="{034D7F24-D717-5AE7-5BA5-20065A410F52}"/>
          </ac:spMkLst>
        </pc:spChg>
        <pc:spChg chg="mod">
          <ac:chgData name="Mahmoud Alnahhas" userId="d7fcbc1f-b6f2-4eb5-b158-1ef020470b00" providerId="ADAL" clId="{54A5CEB3-8CFB-4234-8ABE-6524ED2153E6}" dt="2024-01-02T12:55:29.057" v="83" actId="2711"/>
          <ac:spMkLst>
            <pc:docMk/>
            <pc:sldMk cId="4157895860" sldId="3362"/>
            <ac:spMk id="124" creationId="{D9854F50-C9F6-B89F-4978-60E7DF3078CE}"/>
          </ac:spMkLst>
        </pc:spChg>
        <pc:spChg chg="mod">
          <ac:chgData name="Mahmoud Alnahhas" userId="d7fcbc1f-b6f2-4eb5-b158-1ef020470b00" providerId="ADAL" clId="{54A5CEB3-8CFB-4234-8ABE-6524ED2153E6}" dt="2024-01-02T12:55:29.057" v="83" actId="2711"/>
          <ac:spMkLst>
            <pc:docMk/>
            <pc:sldMk cId="4157895860" sldId="3362"/>
            <ac:spMk id="125" creationId="{F1372FCF-499C-5C31-414F-7AE4DE10D5B8}"/>
          </ac:spMkLst>
        </pc:spChg>
        <pc:spChg chg="mod">
          <ac:chgData name="Mahmoud Alnahhas" userId="d7fcbc1f-b6f2-4eb5-b158-1ef020470b00" providerId="ADAL" clId="{54A5CEB3-8CFB-4234-8ABE-6524ED2153E6}" dt="2024-01-02T12:55:29.057" v="83" actId="2711"/>
          <ac:spMkLst>
            <pc:docMk/>
            <pc:sldMk cId="4157895860" sldId="3362"/>
            <ac:spMk id="126" creationId="{A5F4E716-3726-40B4-6B6C-3902C0F0A8C0}"/>
          </ac:spMkLst>
        </pc:spChg>
        <pc:spChg chg="mod">
          <ac:chgData name="Mahmoud Alnahhas" userId="d7fcbc1f-b6f2-4eb5-b158-1ef020470b00" providerId="ADAL" clId="{54A5CEB3-8CFB-4234-8ABE-6524ED2153E6}" dt="2024-01-02T12:55:29.057" v="83" actId="2711"/>
          <ac:spMkLst>
            <pc:docMk/>
            <pc:sldMk cId="4157895860" sldId="3362"/>
            <ac:spMk id="127" creationId="{A432489C-978E-08EA-45DE-6A1312AA3E5E}"/>
          </ac:spMkLst>
        </pc:spChg>
        <pc:spChg chg="mod">
          <ac:chgData name="Mahmoud Alnahhas" userId="d7fcbc1f-b6f2-4eb5-b158-1ef020470b00" providerId="ADAL" clId="{54A5CEB3-8CFB-4234-8ABE-6524ED2153E6}" dt="2024-01-02T12:55:29.057" v="83" actId="2711"/>
          <ac:spMkLst>
            <pc:docMk/>
            <pc:sldMk cId="4157895860" sldId="3362"/>
            <ac:spMk id="129" creationId="{6AC502EE-DE44-98FE-A58F-B06AA52A8FF2}"/>
          </ac:spMkLst>
        </pc:spChg>
        <pc:spChg chg="mod">
          <ac:chgData name="Mahmoud Alnahhas" userId="d7fcbc1f-b6f2-4eb5-b158-1ef020470b00" providerId="ADAL" clId="{54A5CEB3-8CFB-4234-8ABE-6524ED2153E6}" dt="2024-01-02T12:55:29.057" v="83" actId="2711"/>
          <ac:spMkLst>
            <pc:docMk/>
            <pc:sldMk cId="4157895860" sldId="3362"/>
            <ac:spMk id="132" creationId="{4619FB00-E0C0-F889-BA5C-B36E833D0CFC}"/>
          </ac:spMkLst>
        </pc:spChg>
        <pc:spChg chg="mod">
          <ac:chgData name="Mahmoud Alnahhas" userId="d7fcbc1f-b6f2-4eb5-b158-1ef020470b00" providerId="ADAL" clId="{54A5CEB3-8CFB-4234-8ABE-6524ED2153E6}" dt="2024-01-02T12:55:29.057" v="83" actId="2711"/>
          <ac:spMkLst>
            <pc:docMk/>
            <pc:sldMk cId="4157895860" sldId="3362"/>
            <ac:spMk id="133" creationId="{1685F9EB-F9CF-8DF1-5B79-D16EF06EBBB7}"/>
          </ac:spMkLst>
        </pc:spChg>
        <pc:spChg chg="mod">
          <ac:chgData name="Mahmoud Alnahhas" userId="d7fcbc1f-b6f2-4eb5-b158-1ef020470b00" providerId="ADAL" clId="{54A5CEB3-8CFB-4234-8ABE-6524ED2153E6}" dt="2024-01-02T12:55:29.057" v="83" actId="2711"/>
          <ac:spMkLst>
            <pc:docMk/>
            <pc:sldMk cId="4157895860" sldId="3362"/>
            <ac:spMk id="134" creationId="{09F0E735-5932-1957-C58B-AA5B4A59399E}"/>
          </ac:spMkLst>
        </pc:spChg>
        <pc:spChg chg="mod">
          <ac:chgData name="Mahmoud Alnahhas" userId="d7fcbc1f-b6f2-4eb5-b158-1ef020470b00" providerId="ADAL" clId="{54A5CEB3-8CFB-4234-8ABE-6524ED2153E6}" dt="2024-01-02T12:55:29.057" v="83" actId="2711"/>
          <ac:spMkLst>
            <pc:docMk/>
            <pc:sldMk cId="4157895860" sldId="3362"/>
            <ac:spMk id="135" creationId="{20C02F04-66CF-6BF4-8205-2AC25BFF1B48}"/>
          </ac:spMkLst>
        </pc:spChg>
        <pc:spChg chg="mod">
          <ac:chgData name="Mahmoud Alnahhas" userId="d7fcbc1f-b6f2-4eb5-b158-1ef020470b00" providerId="ADAL" clId="{54A5CEB3-8CFB-4234-8ABE-6524ED2153E6}" dt="2024-01-02T12:55:29.057" v="83" actId="2711"/>
          <ac:spMkLst>
            <pc:docMk/>
            <pc:sldMk cId="4157895860" sldId="3362"/>
            <ac:spMk id="136" creationId="{82F4B102-AA35-FADC-F3DC-8BDBA1DBE263}"/>
          </ac:spMkLst>
        </pc:spChg>
        <pc:spChg chg="mod">
          <ac:chgData name="Mahmoud Alnahhas" userId="d7fcbc1f-b6f2-4eb5-b158-1ef020470b00" providerId="ADAL" clId="{54A5CEB3-8CFB-4234-8ABE-6524ED2153E6}" dt="2024-01-02T12:55:29.057" v="83" actId="2711"/>
          <ac:spMkLst>
            <pc:docMk/>
            <pc:sldMk cId="4157895860" sldId="3362"/>
            <ac:spMk id="137" creationId="{4575F761-65BB-2681-CC3F-0C046D4A0498}"/>
          </ac:spMkLst>
        </pc:spChg>
        <pc:spChg chg="mod">
          <ac:chgData name="Mahmoud Alnahhas" userId="d7fcbc1f-b6f2-4eb5-b158-1ef020470b00" providerId="ADAL" clId="{54A5CEB3-8CFB-4234-8ABE-6524ED2153E6}" dt="2024-01-02T12:55:29.057" v="83" actId="2711"/>
          <ac:spMkLst>
            <pc:docMk/>
            <pc:sldMk cId="4157895860" sldId="3362"/>
            <ac:spMk id="149" creationId="{8771A881-3A37-7DF8-28C7-E007C7DED038}"/>
          </ac:spMkLst>
        </pc:spChg>
        <pc:spChg chg="mod">
          <ac:chgData name="Mahmoud Alnahhas" userId="d7fcbc1f-b6f2-4eb5-b158-1ef020470b00" providerId="ADAL" clId="{54A5CEB3-8CFB-4234-8ABE-6524ED2153E6}" dt="2024-01-02T12:55:29.057" v="83" actId="2711"/>
          <ac:spMkLst>
            <pc:docMk/>
            <pc:sldMk cId="4157895860" sldId="3362"/>
            <ac:spMk id="152" creationId="{A6DEC36F-59CD-A0B6-2A98-C8F14E123019}"/>
          </ac:spMkLst>
        </pc:spChg>
        <pc:spChg chg="mod">
          <ac:chgData name="Mahmoud Alnahhas" userId="d7fcbc1f-b6f2-4eb5-b158-1ef020470b00" providerId="ADAL" clId="{54A5CEB3-8CFB-4234-8ABE-6524ED2153E6}" dt="2024-01-02T12:55:29.057" v="83" actId="2711"/>
          <ac:spMkLst>
            <pc:docMk/>
            <pc:sldMk cId="4157895860" sldId="3362"/>
            <ac:spMk id="153" creationId="{9EF1698C-72AC-E4AD-863F-31C94920E81B}"/>
          </ac:spMkLst>
        </pc:spChg>
        <pc:spChg chg="mod">
          <ac:chgData name="Mahmoud Alnahhas" userId="d7fcbc1f-b6f2-4eb5-b158-1ef020470b00" providerId="ADAL" clId="{54A5CEB3-8CFB-4234-8ABE-6524ED2153E6}" dt="2024-01-02T12:55:29.057" v="83" actId="2711"/>
          <ac:spMkLst>
            <pc:docMk/>
            <pc:sldMk cId="4157895860" sldId="3362"/>
            <ac:spMk id="154" creationId="{6E90D8F8-EF3F-4A7D-B67B-7DF63398751D}"/>
          </ac:spMkLst>
        </pc:spChg>
        <pc:spChg chg="mod">
          <ac:chgData name="Mahmoud Alnahhas" userId="d7fcbc1f-b6f2-4eb5-b158-1ef020470b00" providerId="ADAL" clId="{54A5CEB3-8CFB-4234-8ABE-6524ED2153E6}" dt="2024-01-02T12:55:29.057" v="83" actId="2711"/>
          <ac:spMkLst>
            <pc:docMk/>
            <pc:sldMk cId="4157895860" sldId="3362"/>
            <ac:spMk id="155" creationId="{D94307CD-F8DF-9833-6460-2A5F38084460}"/>
          </ac:spMkLst>
        </pc:spChg>
        <pc:spChg chg="mod">
          <ac:chgData name="Mahmoud Alnahhas" userId="d7fcbc1f-b6f2-4eb5-b158-1ef020470b00" providerId="ADAL" clId="{54A5CEB3-8CFB-4234-8ABE-6524ED2153E6}" dt="2024-01-02T12:55:29.057" v="83" actId="2711"/>
          <ac:spMkLst>
            <pc:docMk/>
            <pc:sldMk cId="4157895860" sldId="3362"/>
            <ac:spMk id="157" creationId="{74EB8C6A-42C9-7239-ABC5-987E54395B85}"/>
          </ac:spMkLst>
        </pc:spChg>
        <pc:spChg chg="mod">
          <ac:chgData name="Mahmoud Alnahhas" userId="d7fcbc1f-b6f2-4eb5-b158-1ef020470b00" providerId="ADAL" clId="{54A5CEB3-8CFB-4234-8ABE-6524ED2153E6}" dt="2024-01-02T12:55:29.057" v="83" actId="2711"/>
          <ac:spMkLst>
            <pc:docMk/>
            <pc:sldMk cId="4157895860" sldId="3362"/>
            <ac:spMk id="158" creationId="{1E5741D7-FB36-9680-31F0-51C0196C646C}"/>
          </ac:spMkLst>
        </pc:spChg>
        <pc:spChg chg="mod">
          <ac:chgData name="Mahmoud Alnahhas" userId="d7fcbc1f-b6f2-4eb5-b158-1ef020470b00" providerId="ADAL" clId="{54A5CEB3-8CFB-4234-8ABE-6524ED2153E6}" dt="2024-01-02T12:55:29.057" v="83" actId="2711"/>
          <ac:spMkLst>
            <pc:docMk/>
            <pc:sldMk cId="4157895860" sldId="3362"/>
            <ac:spMk id="159" creationId="{0203E816-2A4B-E39D-8785-671673747290}"/>
          </ac:spMkLst>
        </pc:spChg>
        <pc:spChg chg="mod">
          <ac:chgData name="Mahmoud Alnahhas" userId="d7fcbc1f-b6f2-4eb5-b158-1ef020470b00" providerId="ADAL" clId="{54A5CEB3-8CFB-4234-8ABE-6524ED2153E6}" dt="2024-01-02T12:55:29.057" v="83" actId="2711"/>
          <ac:spMkLst>
            <pc:docMk/>
            <pc:sldMk cId="4157895860" sldId="3362"/>
            <ac:spMk id="160" creationId="{1BE9C328-81D4-B2EB-44C2-CD9D8C440042}"/>
          </ac:spMkLst>
        </pc:spChg>
        <pc:spChg chg="mod">
          <ac:chgData name="Mahmoud Alnahhas" userId="d7fcbc1f-b6f2-4eb5-b158-1ef020470b00" providerId="ADAL" clId="{54A5CEB3-8CFB-4234-8ABE-6524ED2153E6}" dt="2024-01-02T12:55:29.057" v="83" actId="2711"/>
          <ac:spMkLst>
            <pc:docMk/>
            <pc:sldMk cId="4157895860" sldId="3362"/>
            <ac:spMk id="161" creationId="{97FD32E6-A09C-CB68-1273-6520F475A277}"/>
          </ac:spMkLst>
        </pc:spChg>
      </pc:sldChg>
      <pc:sldChg chg="modSp mod">
        <pc:chgData name="Mahmoud Alnahhas" userId="d7fcbc1f-b6f2-4eb5-b158-1ef020470b00" providerId="ADAL" clId="{54A5CEB3-8CFB-4234-8ABE-6524ED2153E6}" dt="2024-01-02T12:54:06.647" v="72" actId="2711"/>
        <pc:sldMkLst>
          <pc:docMk/>
          <pc:sldMk cId="1986588946" sldId="3363"/>
        </pc:sldMkLst>
        <pc:spChg chg="mod">
          <ac:chgData name="Mahmoud Alnahhas" userId="d7fcbc1f-b6f2-4eb5-b158-1ef020470b00" providerId="ADAL" clId="{54A5CEB3-8CFB-4234-8ABE-6524ED2153E6}" dt="2024-01-02T12:54:06.647" v="72" actId="2711"/>
          <ac:spMkLst>
            <pc:docMk/>
            <pc:sldMk cId="1986588946" sldId="3363"/>
            <ac:spMk id="2" creationId="{717CE37B-1726-D49F-F158-93806228DA2A}"/>
          </ac:spMkLst>
        </pc:spChg>
        <pc:spChg chg="mod">
          <ac:chgData name="Mahmoud Alnahhas" userId="d7fcbc1f-b6f2-4eb5-b158-1ef020470b00" providerId="ADAL" clId="{54A5CEB3-8CFB-4234-8ABE-6524ED2153E6}" dt="2024-01-02T12:54:06.647" v="72" actId="2711"/>
          <ac:spMkLst>
            <pc:docMk/>
            <pc:sldMk cId="1986588946" sldId="3363"/>
            <ac:spMk id="3" creationId="{79E545CA-E81C-DE40-526D-C7CF4B88AD91}"/>
          </ac:spMkLst>
        </pc:spChg>
        <pc:spChg chg="mod">
          <ac:chgData name="Mahmoud Alnahhas" userId="d7fcbc1f-b6f2-4eb5-b158-1ef020470b00" providerId="ADAL" clId="{54A5CEB3-8CFB-4234-8ABE-6524ED2153E6}" dt="2024-01-02T12:54:06.647" v="72" actId="2711"/>
          <ac:spMkLst>
            <pc:docMk/>
            <pc:sldMk cId="1986588946" sldId="3363"/>
            <ac:spMk id="4" creationId="{8D98CF3F-74CF-6206-2D4C-792E23011E94}"/>
          </ac:spMkLst>
        </pc:spChg>
        <pc:spChg chg="mod">
          <ac:chgData name="Mahmoud Alnahhas" userId="d7fcbc1f-b6f2-4eb5-b158-1ef020470b00" providerId="ADAL" clId="{54A5CEB3-8CFB-4234-8ABE-6524ED2153E6}" dt="2024-01-02T12:54:06.647" v="72" actId="2711"/>
          <ac:spMkLst>
            <pc:docMk/>
            <pc:sldMk cId="1986588946" sldId="3363"/>
            <ac:spMk id="5" creationId="{47015298-F31D-2BCF-BD15-AC49ADA685FF}"/>
          </ac:spMkLst>
        </pc:spChg>
        <pc:spChg chg="mod">
          <ac:chgData name="Mahmoud Alnahhas" userId="d7fcbc1f-b6f2-4eb5-b158-1ef020470b00" providerId="ADAL" clId="{54A5CEB3-8CFB-4234-8ABE-6524ED2153E6}" dt="2024-01-02T12:54:06.647" v="72" actId="2711"/>
          <ac:spMkLst>
            <pc:docMk/>
            <pc:sldMk cId="1986588946" sldId="3363"/>
            <ac:spMk id="8" creationId="{768F58F7-ED9B-6870-5311-F6E48A2E7C65}"/>
          </ac:spMkLst>
        </pc:spChg>
        <pc:spChg chg="mod">
          <ac:chgData name="Mahmoud Alnahhas" userId="d7fcbc1f-b6f2-4eb5-b158-1ef020470b00" providerId="ADAL" clId="{54A5CEB3-8CFB-4234-8ABE-6524ED2153E6}" dt="2024-01-02T12:54:06.647" v="72" actId="2711"/>
          <ac:spMkLst>
            <pc:docMk/>
            <pc:sldMk cId="1986588946" sldId="3363"/>
            <ac:spMk id="11" creationId="{AAAC48CA-E33E-9F3A-A5CB-33C9F4B542F1}"/>
          </ac:spMkLst>
        </pc:spChg>
        <pc:spChg chg="mod">
          <ac:chgData name="Mahmoud Alnahhas" userId="d7fcbc1f-b6f2-4eb5-b158-1ef020470b00" providerId="ADAL" clId="{54A5CEB3-8CFB-4234-8ABE-6524ED2153E6}" dt="2024-01-02T12:54:06.647" v="72" actId="2711"/>
          <ac:spMkLst>
            <pc:docMk/>
            <pc:sldMk cId="1986588946" sldId="3363"/>
            <ac:spMk id="12" creationId="{7198FDEE-157C-8D07-125C-0E4896E8A22B}"/>
          </ac:spMkLst>
        </pc:spChg>
        <pc:spChg chg="mod">
          <ac:chgData name="Mahmoud Alnahhas" userId="d7fcbc1f-b6f2-4eb5-b158-1ef020470b00" providerId="ADAL" clId="{54A5CEB3-8CFB-4234-8ABE-6524ED2153E6}" dt="2024-01-02T12:54:06.647" v="72" actId="2711"/>
          <ac:spMkLst>
            <pc:docMk/>
            <pc:sldMk cId="1986588946" sldId="3363"/>
            <ac:spMk id="14" creationId="{D708B407-75CF-886E-ED45-8D50703595CD}"/>
          </ac:spMkLst>
        </pc:spChg>
        <pc:spChg chg="mod">
          <ac:chgData name="Mahmoud Alnahhas" userId="d7fcbc1f-b6f2-4eb5-b158-1ef020470b00" providerId="ADAL" clId="{54A5CEB3-8CFB-4234-8ABE-6524ED2153E6}" dt="2024-01-02T12:54:06.647" v="72" actId="2711"/>
          <ac:spMkLst>
            <pc:docMk/>
            <pc:sldMk cId="1986588946" sldId="3363"/>
            <ac:spMk id="15" creationId="{AC587F9A-34DA-5ABF-C244-5E3470BAD54C}"/>
          </ac:spMkLst>
        </pc:spChg>
        <pc:spChg chg="mod">
          <ac:chgData name="Mahmoud Alnahhas" userId="d7fcbc1f-b6f2-4eb5-b158-1ef020470b00" providerId="ADAL" clId="{54A5CEB3-8CFB-4234-8ABE-6524ED2153E6}" dt="2024-01-02T12:54:06.647" v="72" actId="2711"/>
          <ac:spMkLst>
            <pc:docMk/>
            <pc:sldMk cId="1986588946" sldId="3363"/>
            <ac:spMk id="18" creationId="{514CCD73-A976-9509-27F6-EB2B4EB9894E}"/>
          </ac:spMkLst>
        </pc:spChg>
        <pc:spChg chg="mod">
          <ac:chgData name="Mahmoud Alnahhas" userId="d7fcbc1f-b6f2-4eb5-b158-1ef020470b00" providerId="ADAL" clId="{54A5CEB3-8CFB-4234-8ABE-6524ED2153E6}" dt="2024-01-02T12:54:06.647" v="72" actId="2711"/>
          <ac:spMkLst>
            <pc:docMk/>
            <pc:sldMk cId="1986588946" sldId="3363"/>
            <ac:spMk id="21" creationId="{F06C9649-259A-629F-8C8F-9E33E9D3DD73}"/>
          </ac:spMkLst>
        </pc:spChg>
        <pc:spChg chg="mod">
          <ac:chgData name="Mahmoud Alnahhas" userId="d7fcbc1f-b6f2-4eb5-b158-1ef020470b00" providerId="ADAL" clId="{54A5CEB3-8CFB-4234-8ABE-6524ED2153E6}" dt="2024-01-02T12:54:06.647" v="72" actId="2711"/>
          <ac:spMkLst>
            <pc:docMk/>
            <pc:sldMk cId="1986588946" sldId="3363"/>
            <ac:spMk id="23" creationId="{FA1ADB51-072F-D6F7-DC36-04E705BE9E87}"/>
          </ac:spMkLst>
        </pc:spChg>
        <pc:spChg chg="mod">
          <ac:chgData name="Mahmoud Alnahhas" userId="d7fcbc1f-b6f2-4eb5-b158-1ef020470b00" providerId="ADAL" clId="{54A5CEB3-8CFB-4234-8ABE-6524ED2153E6}" dt="2024-01-02T12:54:06.647" v="72" actId="2711"/>
          <ac:spMkLst>
            <pc:docMk/>
            <pc:sldMk cId="1986588946" sldId="3363"/>
            <ac:spMk id="24" creationId="{197BA90B-2E1D-E904-4E85-DC50446AD4E5}"/>
          </ac:spMkLst>
        </pc:spChg>
        <pc:spChg chg="mod">
          <ac:chgData name="Mahmoud Alnahhas" userId="d7fcbc1f-b6f2-4eb5-b158-1ef020470b00" providerId="ADAL" clId="{54A5CEB3-8CFB-4234-8ABE-6524ED2153E6}" dt="2024-01-02T12:54:06.647" v="72" actId="2711"/>
          <ac:spMkLst>
            <pc:docMk/>
            <pc:sldMk cId="1986588946" sldId="3363"/>
            <ac:spMk id="29" creationId="{FA0211E2-32C9-7CD9-33D7-408D588D3C45}"/>
          </ac:spMkLst>
        </pc:spChg>
        <pc:spChg chg="mod">
          <ac:chgData name="Mahmoud Alnahhas" userId="d7fcbc1f-b6f2-4eb5-b158-1ef020470b00" providerId="ADAL" clId="{54A5CEB3-8CFB-4234-8ABE-6524ED2153E6}" dt="2024-01-02T12:54:06.647" v="72" actId="2711"/>
          <ac:spMkLst>
            <pc:docMk/>
            <pc:sldMk cId="1986588946" sldId="3363"/>
            <ac:spMk id="30" creationId="{60A08F88-BE89-A68F-12C0-03DEB3412B21}"/>
          </ac:spMkLst>
        </pc:spChg>
        <pc:spChg chg="mod">
          <ac:chgData name="Mahmoud Alnahhas" userId="d7fcbc1f-b6f2-4eb5-b158-1ef020470b00" providerId="ADAL" clId="{54A5CEB3-8CFB-4234-8ABE-6524ED2153E6}" dt="2024-01-02T12:54:06.647" v="72" actId="2711"/>
          <ac:spMkLst>
            <pc:docMk/>
            <pc:sldMk cId="1986588946" sldId="3363"/>
            <ac:spMk id="31" creationId="{06D54C0C-9B28-E670-8143-E321DA485428}"/>
          </ac:spMkLst>
        </pc:spChg>
        <pc:spChg chg="mod">
          <ac:chgData name="Mahmoud Alnahhas" userId="d7fcbc1f-b6f2-4eb5-b158-1ef020470b00" providerId="ADAL" clId="{54A5CEB3-8CFB-4234-8ABE-6524ED2153E6}" dt="2024-01-02T12:54:06.647" v="72" actId="2711"/>
          <ac:spMkLst>
            <pc:docMk/>
            <pc:sldMk cId="1986588946" sldId="3363"/>
            <ac:spMk id="32" creationId="{3D4707C0-7397-7F0D-08F6-FF7D5B7E5D11}"/>
          </ac:spMkLst>
        </pc:spChg>
      </pc:sldChg>
      <pc:sldChg chg="modSp mod">
        <pc:chgData name="Mahmoud Alnahhas" userId="d7fcbc1f-b6f2-4eb5-b158-1ef020470b00" providerId="ADAL" clId="{54A5CEB3-8CFB-4234-8ABE-6524ED2153E6}" dt="2024-01-02T12:56:20.649" v="91" actId="2711"/>
        <pc:sldMkLst>
          <pc:docMk/>
          <pc:sldMk cId="2925231747" sldId="3364"/>
        </pc:sldMkLst>
        <pc:spChg chg="mod">
          <ac:chgData name="Mahmoud Alnahhas" userId="d7fcbc1f-b6f2-4eb5-b158-1ef020470b00" providerId="ADAL" clId="{54A5CEB3-8CFB-4234-8ABE-6524ED2153E6}" dt="2024-01-02T12:56:20.649" v="91" actId="2711"/>
          <ac:spMkLst>
            <pc:docMk/>
            <pc:sldMk cId="2925231747" sldId="3364"/>
            <ac:spMk id="2" creationId="{9EABDCC5-7E1A-58F4-4C28-BC4F2AABD18C}"/>
          </ac:spMkLst>
        </pc:spChg>
        <pc:spChg chg="mod">
          <ac:chgData name="Mahmoud Alnahhas" userId="d7fcbc1f-b6f2-4eb5-b158-1ef020470b00" providerId="ADAL" clId="{54A5CEB3-8CFB-4234-8ABE-6524ED2153E6}" dt="2024-01-02T12:56:20.649" v="91" actId="2711"/>
          <ac:spMkLst>
            <pc:docMk/>
            <pc:sldMk cId="2925231747" sldId="3364"/>
            <ac:spMk id="4" creationId="{9E1D0983-5384-CD74-8A5E-3B2070EB6C41}"/>
          </ac:spMkLst>
        </pc:spChg>
        <pc:spChg chg="mod">
          <ac:chgData name="Mahmoud Alnahhas" userId="d7fcbc1f-b6f2-4eb5-b158-1ef020470b00" providerId="ADAL" clId="{54A5CEB3-8CFB-4234-8ABE-6524ED2153E6}" dt="2024-01-02T12:56:20.649" v="91" actId="2711"/>
          <ac:spMkLst>
            <pc:docMk/>
            <pc:sldMk cId="2925231747" sldId="3364"/>
            <ac:spMk id="5" creationId="{B4482588-72D1-2CB5-0AE6-EB3A4A9C4E59}"/>
          </ac:spMkLst>
        </pc:spChg>
        <pc:spChg chg="mod">
          <ac:chgData name="Mahmoud Alnahhas" userId="d7fcbc1f-b6f2-4eb5-b158-1ef020470b00" providerId="ADAL" clId="{54A5CEB3-8CFB-4234-8ABE-6524ED2153E6}" dt="2024-01-02T12:56:20.649" v="91" actId="2711"/>
          <ac:spMkLst>
            <pc:docMk/>
            <pc:sldMk cId="2925231747" sldId="3364"/>
            <ac:spMk id="8" creationId="{2438B616-D7B7-3709-E9F1-5E523BED92AE}"/>
          </ac:spMkLst>
        </pc:spChg>
        <pc:spChg chg="mod">
          <ac:chgData name="Mahmoud Alnahhas" userId="d7fcbc1f-b6f2-4eb5-b158-1ef020470b00" providerId="ADAL" clId="{54A5CEB3-8CFB-4234-8ABE-6524ED2153E6}" dt="2024-01-02T12:56:20.649" v="91" actId="2711"/>
          <ac:spMkLst>
            <pc:docMk/>
            <pc:sldMk cId="2925231747" sldId="3364"/>
            <ac:spMk id="10" creationId="{33522C6A-7CBA-425C-E3C1-19FFEBE95794}"/>
          </ac:spMkLst>
        </pc:spChg>
        <pc:spChg chg="mod">
          <ac:chgData name="Mahmoud Alnahhas" userId="d7fcbc1f-b6f2-4eb5-b158-1ef020470b00" providerId="ADAL" clId="{54A5CEB3-8CFB-4234-8ABE-6524ED2153E6}" dt="2024-01-02T12:56:20.649" v="91" actId="2711"/>
          <ac:spMkLst>
            <pc:docMk/>
            <pc:sldMk cId="2925231747" sldId="3364"/>
            <ac:spMk id="11" creationId="{344D2E25-877A-01CC-7254-E0B775489AEF}"/>
          </ac:spMkLst>
        </pc:spChg>
      </pc:sldChg>
      <pc:sldChg chg="modSp">
        <pc:chgData name="Mahmoud Alnahhas" userId="d7fcbc1f-b6f2-4eb5-b158-1ef020470b00" providerId="ADAL" clId="{54A5CEB3-8CFB-4234-8ABE-6524ED2153E6}" dt="2024-01-02T12:51:40.371" v="54" actId="2711"/>
        <pc:sldMkLst>
          <pc:docMk/>
          <pc:sldMk cId="2139920678" sldId="3365"/>
        </pc:sldMkLst>
        <pc:spChg chg="mod">
          <ac:chgData name="Mahmoud Alnahhas" userId="d7fcbc1f-b6f2-4eb5-b158-1ef020470b00" providerId="ADAL" clId="{54A5CEB3-8CFB-4234-8ABE-6524ED2153E6}" dt="2024-01-02T12:51:40.371" v="54" actId="2711"/>
          <ac:spMkLst>
            <pc:docMk/>
            <pc:sldMk cId="2139920678" sldId="3365"/>
            <ac:spMk id="4" creationId="{8D98CF3F-74CF-6206-2D4C-792E23011E94}"/>
          </ac:spMkLst>
        </pc:spChg>
        <pc:spChg chg="mod">
          <ac:chgData name="Mahmoud Alnahhas" userId="d7fcbc1f-b6f2-4eb5-b158-1ef020470b00" providerId="ADAL" clId="{54A5CEB3-8CFB-4234-8ABE-6524ED2153E6}" dt="2024-01-02T12:51:40.371" v="54" actId="2711"/>
          <ac:spMkLst>
            <pc:docMk/>
            <pc:sldMk cId="2139920678" sldId="3365"/>
            <ac:spMk id="5" creationId="{47015298-F31D-2BCF-BD15-AC49ADA685FF}"/>
          </ac:spMkLst>
        </pc:spChg>
        <pc:spChg chg="mod">
          <ac:chgData name="Mahmoud Alnahhas" userId="d7fcbc1f-b6f2-4eb5-b158-1ef020470b00" providerId="ADAL" clId="{54A5CEB3-8CFB-4234-8ABE-6524ED2153E6}" dt="2024-01-02T12:51:40.371" v="54" actId="2711"/>
          <ac:spMkLst>
            <pc:docMk/>
            <pc:sldMk cId="2139920678" sldId="3365"/>
            <ac:spMk id="35" creationId="{DF47D88A-446B-A3C6-50D4-9429E503B726}"/>
          </ac:spMkLst>
        </pc:spChg>
        <pc:graphicFrameChg chg="mod">
          <ac:chgData name="Mahmoud Alnahhas" userId="d7fcbc1f-b6f2-4eb5-b158-1ef020470b00" providerId="ADAL" clId="{54A5CEB3-8CFB-4234-8ABE-6524ED2153E6}" dt="2024-01-02T12:51:40.371" v="54" actId="2711"/>
          <ac:graphicFrameMkLst>
            <pc:docMk/>
            <pc:sldMk cId="2139920678" sldId="3365"/>
            <ac:graphicFrameMk id="2" creationId="{A8FE6DAB-566D-68FB-C174-60D75012A16F}"/>
          </ac:graphicFrameMkLst>
        </pc:graphicFrameChg>
        <pc:cxnChg chg="mod">
          <ac:chgData name="Mahmoud Alnahhas" userId="d7fcbc1f-b6f2-4eb5-b158-1ef020470b00" providerId="ADAL" clId="{54A5CEB3-8CFB-4234-8ABE-6524ED2153E6}" dt="2024-01-02T12:51:40.371" v="54" actId="2711"/>
          <ac:cxnSpMkLst>
            <pc:docMk/>
            <pc:sldMk cId="2139920678" sldId="3365"/>
            <ac:cxnSpMk id="6" creationId="{59C52398-E6CC-0EF4-AABD-A46683AD9D62}"/>
          </ac:cxnSpMkLst>
        </pc:cxnChg>
        <pc:cxnChg chg="mod">
          <ac:chgData name="Mahmoud Alnahhas" userId="d7fcbc1f-b6f2-4eb5-b158-1ef020470b00" providerId="ADAL" clId="{54A5CEB3-8CFB-4234-8ABE-6524ED2153E6}" dt="2024-01-02T12:51:40.371" v="54" actId="2711"/>
          <ac:cxnSpMkLst>
            <pc:docMk/>
            <pc:sldMk cId="2139920678" sldId="3365"/>
            <ac:cxnSpMk id="8" creationId="{9154989C-7BFE-ED56-D85D-4962A0B63D00}"/>
          </ac:cxnSpMkLst>
        </pc:cxnChg>
      </pc:sldChg>
      <pc:sldChg chg="modSp mod">
        <pc:chgData name="Mahmoud Alnahhas" userId="d7fcbc1f-b6f2-4eb5-b158-1ef020470b00" providerId="ADAL" clId="{54A5CEB3-8CFB-4234-8ABE-6524ED2153E6}" dt="2024-01-02T12:54:13.229" v="73" actId="2711"/>
        <pc:sldMkLst>
          <pc:docMk/>
          <pc:sldMk cId="2098887323" sldId="3367"/>
        </pc:sldMkLst>
        <pc:spChg chg="mod">
          <ac:chgData name="Mahmoud Alnahhas" userId="d7fcbc1f-b6f2-4eb5-b158-1ef020470b00" providerId="ADAL" clId="{54A5CEB3-8CFB-4234-8ABE-6524ED2153E6}" dt="2024-01-02T12:54:13.229" v="73" actId="2711"/>
          <ac:spMkLst>
            <pc:docMk/>
            <pc:sldMk cId="2098887323" sldId="3367"/>
            <ac:spMk id="2" creationId="{717CE37B-1726-D49F-F158-93806228DA2A}"/>
          </ac:spMkLst>
        </pc:spChg>
        <pc:spChg chg="mod">
          <ac:chgData name="Mahmoud Alnahhas" userId="d7fcbc1f-b6f2-4eb5-b158-1ef020470b00" providerId="ADAL" clId="{54A5CEB3-8CFB-4234-8ABE-6524ED2153E6}" dt="2024-01-02T12:54:13.229" v="73" actId="2711"/>
          <ac:spMkLst>
            <pc:docMk/>
            <pc:sldMk cId="2098887323" sldId="3367"/>
            <ac:spMk id="3" creationId="{79E545CA-E81C-DE40-526D-C7CF4B88AD91}"/>
          </ac:spMkLst>
        </pc:spChg>
        <pc:spChg chg="mod">
          <ac:chgData name="Mahmoud Alnahhas" userId="d7fcbc1f-b6f2-4eb5-b158-1ef020470b00" providerId="ADAL" clId="{54A5CEB3-8CFB-4234-8ABE-6524ED2153E6}" dt="2024-01-02T12:54:13.229" v="73" actId="2711"/>
          <ac:spMkLst>
            <pc:docMk/>
            <pc:sldMk cId="2098887323" sldId="3367"/>
            <ac:spMk id="4" creationId="{8D98CF3F-74CF-6206-2D4C-792E23011E94}"/>
          </ac:spMkLst>
        </pc:spChg>
        <pc:spChg chg="mod">
          <ac:chgData name="Mahmoud Alnahhas" userId="d7fcbc1f-b6f2-4eb5-b158-1ef020470b00" providerId="ADAL" clId="{54A5CEB3-8CFB-4234-8ABE-6524ED2153E6}" dt="2024-01-02T12:54:13.229" v="73" actId="2711"/>
          <ac:spMkLst>
            <pc:docMk/>
            <pc:sldMk cId="2098887323" sldId="3367"/>
            <ac:spMk id="5" creationId="{47015298-F31D-2BCF-BD15-AC49ADA685FF}"/>
          </ac:spMkLst>
        </pc:spChg>
        <pc:spChg chg="mod">
          <ac:chgData name="Mahmoud Alnahhas" userId="d7fcbc1f-b6f2-4eb5-b158-1ef020470b00" providerId="ADAL" clId="{54A5CEB3-8CFB-4234-8ABE-6524ED2153E6}" dt="2024-01-02T12:54:13.229" v="73" actId="2711"/>
          <ac:spMkLst>
            <pc:docMk/>
            <pc:sldMk cId="2098887323" sldId="3367"/>
            <ac:spMk id="6" creationId="{9AF5A0D4-DDCF-F516-EF4C-A4C65CCB3463}"/>
          </ac:spMkLst>
        </pc:spChg>
        <pc:spChg chg="mod">
          <ac:chgData name="Mahmoud Alnahhas" userId="d7fcbc1f-b6f2-4eb5-b158-1ef020470b00" providerId="ADAL" clId="{54A5CEB3-8CFB-4234-8ABE-6524ED2153E6}" dt="2024-01-02T12:54:13.229" v="73" actId="2711"/>
          <ac:spMkLst>
            <pc:docMk/>
            <pc:sldMk cId="2098887323" sldId="3367"/>
            <ac:spMk id="7" creationId="{6ABE47C0-8FC7-0D67-11C0-F11D52AE7B4A}"/>
          </ac:spMkLst>
        </pc:spChg>
        <pc:spChg chg="mod">
          <ac:chgData name="Mahmoud Alnahhas" userId="d7fcbc1f-b6f2-4eb5-b158-1ef020470b00" providerId="ADAL" clId="{54A5CEB3-8CFB-4234-8ABE-6524ED2153E6}" dt="2024-01-02T12:54:13.229" v="73" actId="2711"/>
          <ac:spMkLst>
            <pc:docMk/>
            <pc:sldMk cId="2098887323" sldId="3367"/>
            <ac:spMk id="8" creationId="{768F58F7-ED9B-6870-5311-F6E48A2E7C65}"/>
          </ac:spMkLst>
        </pc:spChg>
        <pc:spChg chg="mod">
          <ac:chgData name="Mahmoud Alnahhas" userId="d7fcbc1f-b6f2-4eb5-b158-1ef020470b00" providerId="ADAL" clId="{54A5CEB3-8CFB-4234-8ABE-6524ED2153E6}" dt="2024-01-02T12:54:13.229" v="73" actId="2711"/>
          <ac:spMkLst>
            <pc:docMk/>
            <pc:sldMk cId="2098887323" sldId="3367"/>
            <ac:spMk id="11" creationId="{AAAC48CA-E33E-9F3A-A5CB-33C9F4B542F1}"/>
          </ac:spMkLst>
        </pc:spChg>
        <pc:spChg chg="mod">
          <ac:chgData name="Mahmoud Alnahhas" userId="d7fcbc1f-b6f2-4eb5-b158-1ef020470b00" providerId="ADAL" clId="{54A5CEB3-8CFB-4234-8ABE-6524ED2153E6}" dt="2024-01-02T12:54:13.229" v="73" actId="2711"/>
          <ac:spMkLst>
            <pc:docMk/>
            <pc:sldMk cId="2098887323" sldId="3367"/>
            <ac:spMk id="12" creationId="{7198FDEE-157C-8D07-125C-0E4896E8A22B}"/>
          </ac:spMkLst>
        </pc:spChg>
        <pc:spChg chg="mod">
          <ac:chgData name="Mahmoud Alnahhas" userId="d7fcbc1f-b6f2-4eb5-b158-1ef020470b00" providerId="ADAL" clId="{54A5CEB3-8CFB-4234-8ABE-6524ED2153E6}" dt="2024-01-02T12:54:13.229" v="73" actId="2711"/>
          <ac:spMkLst>
            <pc:docMk/>
            <pc:sldMk cId="2098887323" sldId="3367"/>
            <ac:spMk id="14" creationId="{D708B407-75CF-886E-ED45-8D50703595CD}"/>
          </ac:spMkLst>
        </pc:spChg>
        <pc:spChg chg="mod">
          <ac:chgData name="Mahmoud Alnahhas" userId="d7fcbc1f-b6f2-4eb5-b158-1ef020470b00" providerId="ADAL" clId="{54A5CEB3-8CFB-4234-8ABE-6524ED2153E6}" dt="2024-01-02T12:54:13.229" v="73" actId="2711"/>
          <ac:spMkLst>
            <pc:docMk/>
            <pc:sldMk cId="2098887323" sldId="3367"/>
            <ac:spMk id="15" creationId="{AC587F9A-34DA-5ABF-C244-5E3470BAD54C}"/>
          </ac:spMkLst>
        </pc:spChg>
        <pc:spChg chg="mod">
          <ac:chgData name="Mahmoud Alnahhas" userId="d7fcbc1f-b6f2-4eb5-b158-1ef020470b00" providerId="ADAL" clId="{54A5CEB3-8CFB-4234-8ABE-6524ED2153E6}" dt="2024-01-02T12:54:13.229" v="73" actId="2711"/>
          <ac:spMkLst>
            <pc:docMk/>
            <pc:sldMk cId="2098887323" sldId="3367"/>
            <ac:spMk id="21" creationId="{F06C9649-259A-629F-8C8F-9E33E9D3DD73}"/>
          </ac:spMkLst>
        </pc:spChg>
        <pc:spChg chg="mod">
          <ac:chgData name="Mahmoud Alnahhas" userId="d7fcbc1f-b6f2-4eb5-b158-1ef020470b00" providerId="ADAL" clId="{54A5CEB3-8CFB-4234-8ABE-6524ED2153E6}" dt="2024-01-02T12:54:13.229" v="73" actId="2711"/>
          <ac:spMkLst>
            <pc:docMk/>
            <pc:sldMk cId="2098887323" sldId="3367"/>
            <ac:spMk id="23" creationId="{FA1ADB51-072F-D6F7-DC36-04E705BE9E87}"/>
          </ac:spMkLst>
        </pc:spChg>
        <pc:spChg chg="mod">
          <ac:chgData name="Mahmoud Alnahhas" userId="d7fcbc1f-b6f2-4eb5-b158-1ef020470b00" providerId="ADAL" clId="{54A5CEB3-8CFB-4234-8ABE-6524ED2153E6}" dt="2024-01-02T12:54:13.229" v="73" actId="2711"/>
          <ac:spMkLst>
            <pc:docMk/>
            <pc:sldMk cId="2098887323" sldId="3367"/>
            <ac:spMk id="24" creationId="{197BA90B-2E1D-E904-4E85-DC50446AD4E5}"/>
          </ac:spMkLst>
        </pc:spChg>
        <pc:spChg chg="mod">
          <ac:chgData name="Mahmoud Alnahhas" userId="d7fcbc1f-b6f2-4eb5-b158-1ef020470b00" providerId="ADAL" clId="{54A5CEB3-8CFB-4234-8ABE-6524ED2153E6}" dt="2024-01-02T12:54:13.229" v="73" actId="2711"/>
          <ac:spMkLst>
            <pc:docMk/>
            <pc:sldMk cId="2098887323" sldId="3367"/>
            <ac:spMk id="29" creationId="{FA0211E2-32C9-7CD9-33D7-408D588D3C45}"/>
          </ac:spMkLst>
        </pc:spChg>
        <pc:spChg chg="mod">
          <ac:chgData name="Mahmoud Alnahhas" userId="d7fcbc1f-b6f2-4eb5-b158-1ef020470b00" providerId="ADAL" clId="{54A5CEB3-8CFB-4234-8ABE-6524ED2153E6}" dt="2024-01-02T12:54:13.229" v="73" actId="2711"/>
          <ac:spMkLst>
            <pc:docMk/>
            <pc:sldMk cId="2098887323" sldId="3367"/>
            <ac:spMk id="30" creationId="{60A08F88-BE89-A68F-12C0-03DEB3412B21}"/>
          </ac:spMkLst>
        </pc:spChg>
        <pc:spChg chg="mod">
          <ac:chgData name="Mahmoud Alnahhas" userId="d7fcbc1f-b6f2-4eb5-b158-1ef020470b00" providerId="ADAL" clId="{54A5CEB3-8CFB-4234-8ABE-6524ED2153E6}" dt="2024-01-02T12:54:13.229" v="73" actId="2711"/>
          <ac:spMkLst>
            <pc:docMk/>
            <pc:sldMk cId="2098887323" sldId="3367"/>
            <ac:spMk id="31" creationId="{06D54C0C-9B28-E670-8143-E321DA485428}"/>
          </ac:spMkLst>
        </pc:spChg>
      </pc:sldChg>
      <pc:sldChg chg="modSp">
        <pc:chgData name="Mahmoud Alnahhas" userId="d7fcbc1f-b6f2-4eb5-b158-1ef020470b00" providerId="ADAL" clId="{54A5CEB3-8CFB-4234-8ABE-6524ED2153E6}" dt="2024-01-02T12:53:02.641" v="67" actId="2711"/>
        <pc:sldMkLst>
          <pc:docMk/>
          <pc:sldMk cId="3623411106" sldId="3368"/>
        </pc:sldMkLst>
        <pc:spChg chg="mod">
          <ac:chgData name="Mahmoud Alnahhas" userId="d7fcbc1f-b6f2-4eb5-b158-1ef020470b00" providerId="ADAL" clId="{54A5CEB3-8CFB-4234-8ABE-6524ED2153E6}" dt="2024-01-02T12:53:02.641" v="67" actId="2711"/>
          <ac:spMkLst>
            <pc:docMk/>
            <pc:sldMk cId="3623411106" sldId="3368"/>
            <ac:spMk id="4" creationId="{8D98CF3F-74CF-6206-2D4C-792E23011E94}"/>
          </ac:spMkLst>
        </pc:spChg>
        <pc:spChg chg="mod">
          <ac:chgData name="Mahmoud Alnahhas" userId="d7fcbc1f-b6f2-4eb5-b158-1ef020470b00" providerId="ADAL" clId="{54A5CEB3-8CFB-4234-8ABE-6524ED2153E6}" dt="2024-01-02T12:53:02.641" v="67" actId="2711"/>
          <ac:spMkLst>
            <pc:docMk/>
            <pc:sldMk cId="3623411106" sldId="3368"/>
            <ac:spMk id="5" creationId="{47015298-F31D-2BCF-BD15-AC49ADA685FF}"/>
          </ac:spMkLst>
        </pc:spChg>
        <pc:spChg chg="mod">
          <ac:chgData name="Mahmoud Alnahhas" userId="d7fcbc1f-b6f2-4eb5-b158-1ef020470b00" providerId="ADAL" clId="{54A5CEB3-8CFB-4234-8ABE-6524ED2153E6}" dt="2024-01-02T12:53:02.641" v="67" actId="2711"/>
          <ac:spMkLst>
            <pc:docMk/>
            <pc:sldMk cId="3623411106" sldId="3368"/>
            <ac:spMk id="35" creationId="{DF47D88A-446B-A3C6-50D4-9429E503B726}"/>
          </ac:spMkLst>
        </pc:spChg>
        <pc:graphicFrameChg chg="mod">
          <ac:chgData name="Mahmoud Alnahhas" userId="d7fcbc1f-b6f2-4eb5-b158-1ef020470b00" providerId="ADAL" clId="{54A5CEB3-8CFB-4234-8ABE-6524ED2153E6}" dt="2024-01-02T12:53:02.641" v="67" actId="2711"/>
          <ac:graphicFrameMkLst>
            <pc:docMk/>
            <pc:sldMk cId="3623411106" sldId="3368"/>
            <ac:graphicFrameMk id="7" creationId="{ADCE860D-3FED-9882-52E1-F576C925FA3C}"/>
          </ac:graphicFrameMkLst>
        </pc:graphicFrameChg>
      </pc:sldChg>
      <pc:sldChg chg="modSp mod">
        <pc:chgData name="Mahmoud Alnahhas" userId="d7fcbc1f-b6f2-4eb5-b158-1ef020470b00" providerId="ADAL" clId="{54A5CEB3-8CFB-4234-8ABE-6524ED2153E6}" dt="2024-01-02T12:54:49.475" v="79" actId="2711"/>
        <pc:sldMkLst>
          <pc:docMk/>
          <pc:sldMk cId="2834271575" sldId="3370"/>
        </pc:sldMkLst>
        <pc:spChg chg="mod">
          <ac:chgData name="Mahmoud Alnahhas" userId="d7fcbc1f-b6f2-4eb5-b158-1ef020470b00" providerId="ADAL" clId="{54A5CEB3-8CFB-4234-8ABE-6524ED2153E6}" dt="2024-01-02T12:54:49.475" v="79" actId="2711"/>
          <ac:spMkLst>
            <pc:docMk/>
            <pc:sldMk cId="2834271575" sldId="3370"/>
            <ac:spMk id="4" creationId="{7DF5827A-064E-8780-0FB5-B3AFBD06C49B}"/>
          </ac:spMkLst>
        </pc:spChg>
        <pc:spChg chg="mod">
          <ac:chgData name="Mahmoud Alnahhas" userId="d7fcbc1f-b6f2-4eb5-b158-1ef020470b00" providerId="ADAL" clId="{54A5CEB3-8CFB-4234-8ABE-6524ED2153E6}" dt="2024-01-02T12:54:49.475" v="79" actId="2711"/>
          <ac:spMkLst>
            <pc:docMk/>
            <pc:sldMk cId="2834271575" sldId="3370"/>
            <ac:spMk id="84" creationId="{989F2DB8-8E37-4F9C-9F91-BFF338F1A688}"/>
          </ac:spMkLst>
        </pc:spChg>
        <pc:spChg chg="mod">
          <ac:chgData name="Mahmoud Alnahhas" userId="d7fcbc1f-b6f2-4eb5-b158-1ef020470b00" providerId="ADAL" clId="{54A5CEB3-8CFB-4234-8ABE-6524ED2153E6}" dt="2024-01-02T12:54:49.475" v="79" actId="2711"/>
          <ac:spMkLst>
            <pc:docMk/>
            <pc:sldMk cId="2834271575" sldId="3370"/>
            <ac:spMk id="85" creationId="{5CE14C74-0586-49E3-9987-71B9E090F450}"/>
          </ac:spMkLst>
        </pc:spChg>
        <pc:spChg chg="mod">
          <ac:chgData name="Mahmoud Alnahhas" userId="d7fcbc1f-b6f2-4eb5-b158-1ef020470b00" providerId="ADAL" clId="{54A5CEB3-8CFB-4234-8ABE-6524ED2153E6}" dt="2024-01-02T12:54:49.475" v="79" actId="2711"/>
          <ac:spMkLst>
            <pc:docMk/>
            <pc:sldMk cId="2834271575" sldId="3370"/>
            <ac:spMk id="86" creationId="{01B88B16-9FB9-4E4F-AD1F-10DC8DB55562}"/>
          </ac:spMkLst>
        </pc:spChg>
        <pc:spChg chg="mod">
          <ac:chgData name="Mahmoud Alnahhas" userId="d7fcbc1f-b6f2-4eb5-b158-1ef020470b00" providerId="ADAL" clId="{54A5CEB3-8CFB-4234-8ABE-6524ED2153E6}" dt="2024-01-02T12:54:49.475" v="79" actId="2711"/>
          <ac:spMkLst>
            <pc:docMk/>
            <pc:sldMk cId="2834271575" sldId="3370"/>
            <ac:spMk id="87" creationId="{5A062B6B-04EC-4BAE-BBB0-922AC2E20B7A}"/>
          </ac:spMkLst>
        </pc:spChg>
        <pc:spChg chg="mod">
          <ac:chgData name="Mahmoud Alnahhas" userId="d7fcbc1f-b6f2-4eb5-b158-1ef020470b00" providerId="ADAL" clId="{54A5CEB3-8CFB-4234-8ABE-6524ED2153E6}" dt="2024-01-02T12:54:49.475" v="79" actId="2711"/>
          <ac:spMkLst>
            <pc:docMk/>
            <pc:sldMk cId="2834271575" sldId="3370"/>
            <ac:spMk id="88" creationId="{FD51DA37-090F-4224-AD89-A49E0D66806F}"/>
          </ac:spMkLst>
        </pc:spChg>
        <pc:spChg chg="mod">
          <ac:chgData name="Mahmoud Alnahhas" userId="d7fcbc1f-b6f2-4eb5-b158-1ef020470b00" providerId="ADAL" clId="{54A5CEB3-8CFB-4234-8ABE-6524ED2153E6}" dt="2024-01-02T12:54:49.475" v="79" actId="2711"/>
          <ac:spMkLst>
            <pc:docMk/>
            <pc:sldMk cId="2834271575" sldId="3370"/>
            <ac:spMk id="89" creationId="{2FF79954-2AEB-48AB-80AA-57E660010AB7}"/>
          </ac:spMkLst>
        </pc:spChg>
        <pc:spChg chg="mod">
          <ac:chgData name="Mahmoud Alnahhas" userId="d7fcbc1f-b6f2-4eb5-b158-1ef020470b00" providerId="ADAL" clId="{54A5CEB3-8CFB-4234-8ABE-6524ED2153E6}" dt="2024-01-02T12:54:49.475" v="79" actId="2711"/>
          <ac:spMkLst>
            <pc:docMk/>
            <pc:sldMk cId="2834271575" sldId="3370"/>
            <ac:spMk id="90" creationId="{E40B74F3-189E-4F70-BE52-CE5D0F5F3DB2}"/>
          </ac:spMkLst>
        </pc:spChg>
        <pc:spChg chg="mod">
          <ac:chgData name="Mahmoud Alnahhas" userId="d7fcbc1f-b6f2-4eb5-b158-1ef020470b00" providerId="ADAL" clId="{54A5CEB3-8CFB-4234-8ABE-6524ED2153E6}" dt="2024-01-02T12:54:49.475" v="79" actId="2711"/>
          <ac:spMkLst>
            <pc:docMk/>
            <pc:sldMk cId="2834271575" sldId="3370"/>
            <ac:spMk id="91" creationId="{BCB54F20-1149-431F-835D-401E6B138C15}"/>
          </ac:spMkLst>
        </pc:spChg>
        <pc:spChg chg="mod">
          <ac:chgData name="Mahmoud Alnahhas" userId="d7fcbc1f-b6f2-4eb5-b158-1ef020470b00" providerId="ADAL" clId="{54A5CEB3-8CFB-4234-8ABE-6524ED2153E6}" dt="2024-01-02T12:54:49.475" v="79" actId="2711"/>
          <ac:spMkLst>
            <pc:docMk/>
            <pc:sldMk cId="2834271575" sldId="3370"/>
            <ac:spMk id="92" creationId="{CCDB994C-CEF2-4502-A718-2B8B0F9D94FA}"/>
          </ac:spMkLst>
        </pc:spChg>
        <pc:spChg chg="mod">
          <ac:chgData name="Mahmoud Alnahhas" userId="d7fcbc1f-b6f2-4eb5-b158-1ef020470b00" providerId="ADAL" clId="{54A5CEB3-8CFB-4234-8ABE-6524ED2153E6}" dt="2024-01-02T12:54:49.475" v="79" actId="2711"/>
          <ac:spMkLst>
            <pc:docMk/>
            <pc:sldMk cId="2834271575" sldId="3370"/>
            <ac:spMk id="93" creationId="{0D3862DD-A010-4363-880A-C88CE8CBA7A9}"/>
          </ac:spMkLst>
        </pc:spChg>
        <pc:spChg chg="mod">
          <ac:chgData name="Mahmoud Alnahhas" userId="d7fcbc1f-b6f2-4eb5-b158-1ef020470b00" providerId="ADAL" clId="{54A5CEB3-8CFB-4234-8ABE-6524ED2153E6}" dt="2024-01-02T12:54:49.475" v="79" actId="2711"/>
          <ac:spMkLst>
            <pc:docMk/>
            <pc:sldMk cId="2834271575" sldId="3370"/>
            <ac:spMk id="95" creationId="{8FEE9464-651E-4EB0-9E56-713F9FF7E11C}"/>
          </ac:spMkLst>
        </pc:spChg>
        <pc:spChg chg="mod">
          <ac:chgData name="Mahmoud Alnahhas" userId="d7fcbc1f-b6f2-4eb5-b158-1ef020470b00" providerId="ADAL" clId="{54A5CEB3-8CFB-4234-8ABE-6524ED2153E6}" dt="2024-01-02T12:54:49.475" v="79" actId="2711"/>
          <ac:spMkLst>
            <pc:docMk/>
            <pc:sldMk cId="2834271575" sldId="3370"/>
            <ac:spMk id="97" creationId="{DB8683F8-17A7-4FB5-9152-E11D1F77BC23}"/>
          </ac:spMkLst>
        </pc:spChg>
        <pc:spChg chg="mod">
          <ac:chgData name="Mahmoud Alnahhas" userId="d7fcbc1f-b6f2-4eb5-b158-1ef020470b00" providerId="ADAL" clId="{54A5CEB3-8CFB-4234-8ABE-6524ED2153E6}" dt="2024-01-02T12:54:49.475" v="79" actId="2711"/>
          <ac:spMkLst>
            <pc:docMk/>
            <pc:sldMk cId="2834271575" sldId="3370"/>
            <ac:spMk id="98" creationId="{C9CEEF34-3D18-47B1-B34F-D0699E195FFD}"/>
          </ac:spMkLst>
        </pc:spChg>
        <pc:spChg chg="mod">
          <ac:chgData name="Mahmoud Alnahhas" userId="d7fcbc1f-b6f2-4eb5-b158-1ef020470b00" providerId="ADAL" clId="{54A5CEB3-8CFB-4234-8ABE-6524ED2153E6}" dt="2024-01-02T12:54:49.475" v="79" actId="2711"/>
          <ac:spMkLst>
            <pc:docMk/>
            <pc:sldMk cId="2834271575" sldId="3370"/>
            <ac:spMk id="99" creationId="{B35ECA42-B72C-414E-B7A6-9BD5BA37AF6F}"/>
          </ac:spMkLst>
        </pc:spChg>
        <pc:spChg chg="mod">
          <ac:chgData name="Mahmoud Alnahhas" userId="d7fcbc1f-b6f2-4eb5-b158-1ef020470b00" providerId="ADAL" clId="{54A5CEB3-8CFB-4234-8ABE-6524ED2153E6}" dt="2024-01-02T12:54:49.475" v="79" actId="2711"/>
          <ac:spMkLst>
            <pc:docMk/>
            <pc:sldMk cId="2834271575" sldId="3370"/>
            <ac:spMk id="101" creationId="{A01FECD5-BC2C-4D4C-9800-F39E4C2AF3F6}"/>
          </ac:spMkLst>
        </pc:spChg>
        <pc:spChg chg="mod">
          <ac:chgData name="Mahmoud Alnahhas" userId="d7fcbc1f-b6f2-4eb5-b158-1ef020470b00" providerId="ADAL" clId="{54A5CEB3-8CFB-4234-8ABE-6524ED2153E6}" dt="2024-01-02T12:54:49.475" v="79" actId="2711"/>
          <ac:spMkLst>
            <pc:docMk/>
            <pc:sldMk cId="2834271575" sldId="3370"/>
            <ac:spMk id="103" creationId="{F1C78FCE-8B36-4F9D-BC38-5AB129914AF5}"/>
          </ac:spMkLst>
        </pc:spChg>
        <pc:spChg chg="mod">
          <ac:chgData name="Mahmoud Alnahhas" userId="d7fcbc1f-b6f2-4eb5-b158-1ef020470b00" providerId="ADAL" clId="{54A5CEB3-8CFB-4234-8ABE-6524ED2153E6}" dt="2024-01-02T12:54:49.475" v="79" actId="2711"/>
          <ac:spMkLst>
            <pc:docMk/>
            <pc:sldMk cId="2834271575" sldId="3370"/>
            <ac:spMk id="115" creationId="{372AD1A7-60CE-DBE4-7E91-971B1E6B6FDE}"/>
          </ac:spMkLst>
        </pc:spChg>
        <pc:spChg chg="mod">
          <ac:chgData name="Mahmoud Alnahhas" userId="d7fcbc1f-b6f2-4eb5-b158-1ef020470b00" providerId="ADAL" clId="{54A5CEB3-8CFB-4234-8ABE-6524ED2153E6}" dt="2024-01-02T12:54:49.475" v="79" actId="2711"/>
          <ac:spMkLst>
            <pc:docMk/>
            <pc:sldMk cId="2834271575" sldId="3370"/>
            <ac:spMk id="118" creationId="{3FEAC2DE-C589-3229-C759-FE53CC07FD5C}"/>
          </ac:spMkLst>
        </pc:spChg>
      </pc:sldChg>
      <pc:sldChg chg="modSp mod">
        <pc:chgData name="Mahmoud Alnahhas" userId="d7fcbc1f-b6f2-4eb5-b158-1ef020470b00" providerId="ADAL" clId="{54A5CEB3-8CFB-4234-8ABE-6524ED2153E6}" dt="2024-01-02T12:54:42.706" v="78" actId="2711"/>
        <pc:sldMkLst>
          <pc:docMk/>
          <pc:sldMk cId="4186292186" sldId="3371"/>
        </pc:sldMkLst>
        <pc:spChg chg="mod">
          <ac:chgData name="Mahmoud Alnahhas" userId="d7fcbc1f-b6f2-4eb5-b158-1ef020470b00" providerId="ADAL" clId="{54A5CEB3-8CFB-4234-8ABE-6524ED2153E6}" dt="2024-01-02T12:54:35.162" v="77" actId="2711"/>
          <ac:spMkLst>
            <pc:docMk/>
            <pc:sldMk cId="4186292186" sldId="3371"/>
            <ac:spMk id="4" creationId="{7BBBBD39-F9DC-9AB3-0978-AC5BECD45D8E}"/>
          </ac:spMkLst>
        </pc:spChg>
        <pc:spChg chg="mod">
          <ac:chgData name="Mahmoud Alnahhas" userId="d7fcbc1f-b6f2-4eb5-b158-1ef020470b00" providerId="ADAL" clId="{54A5CEB3-8CFB-4234-8ABE-6524ED2153E6}" dt="2024-01-02T12:54:35.162" v="77" actId="2711"/>
          <ac:spMkLst>
            <pc:docMk/>
            <pc:sldMk cId="4186292186" sldId="3371"/>
            <ac:spMk id="7" creationId="{6493848E-1B4C-CA76-019E-068B2306C01B}"/>
          </ac:spMkLst>
        </pc:spChg>
        <pc:spChg chg="mod">
          <ac:chgData name="Mahmoud Alnahhas" userId="d7fcbc1f-b6f2-4eb5-b158-1ef020470b00" providerId="ADAL" clId="{54A5CEB3-8CFB-4234-8ABE-6524ED2153E6}" dt="2024-01-02T12:54:35.162" v="77" actId="2711"/>
          <ac:spMkLst>
            <pc:docMk/>
            <pc:sldMk cId="4186292186" sldId="3371"/>
            <ac:spMk id="8" creationId="{C7462CE6-CE9C-F89B-221C-8CE463025EE7}"/>
          </ac:spMkLst>
        </pc:spChg>
        <pc:spChg chg="mod">
          <ac:chgData name="Mahmoud Alnahhas" userId="d7fcbc1f-b6f2-4eb5-b158-1ef020470b00" providerId="ADAL" clId="{54A5CEB3-8CFB-4234-8ABE-6524ED2153E6}" dt="2024-01-02T12:54:35.162" v="77" actId="2711"/>
          <ac:spMkLst>
            <pc:docMk/>
            <pc:sldMk cId="4186292186" sldId="3371"/>
            <ac:spMk id="11" creationId="{F9C44104-69F5-8F47-E1FE-6494479CA5F3}"/>
          </ac:spMkLst>
        </pc:spChg>
        <pc:spChg chg="mod">
          <ac:chgData name="Mahmoud Alnahhas" userId="d7fcbc1f-b6f2-4eb5-b158-1ef020470b00" providerId="ADAL" clId="{54A5CEB3-8CFB-4234-8ABE-6524ED2153E6}" dt="2024-01-02T12:54:35.162" v="77" actId="2711"/>
          <ac:spMkLst>
            <pc:docMk/>
            <pc:sldMk cId="4186292186" sldId="3371"/>
            <ac:spMk id="12" creationId="{9C876B7C-2C44-0CB5-998A-7791971CD097}"/>
          </ac:spMkLst>
        </pc:spChg>
        <pc:spChg chg="mod">
          <ac:chgData name="Mahmoud Alnahhas" userId="d7fcbc1f-b6f2-4eb5-b158-1ef020470b00" providerId="ADAL" clId="{54A5CEB3-8CFB-4234-8ABE-6524ED2153E6}" dt="2024-01-02T12:54:35.162" v="77" actId="2711"/>
          <ac:spMkLst>
            <pc:docMk/>
            <pc:sldMk cId="4186292186" sldId="3371"/>
            <ac:spMk id="15" creationId="{D2598F94-4332-9B78-56C7-767AB2FF7F60}"/>
          </ac:spMkLst>
        </pc:spChg>
        <pc:spChg chg="mod">
          <ac:chgData name="Mahmoud Alnahhas" userId="d7fcbc1f-b6f2-4eb5-b158-1ef020470b00" providerId="ADAL" clId="{54A5CEB3-8CFB-4234-8ABE-6524ED2153E6}" dt="2024-01-02T12:54:35.162" v="77" actId="2711"/>
          <ac:spMkLst>
            <pc:docMk/>
            <pc:sldMk cId="4186292186" sldId="3371"/>
            <ac:spMk id="16" creationId="{CD35E759-BB42-5344-D731-825B401DCA1A}"/>
          </ac:spMkLst>
        </pc:spChg>
        <pc:spChg chg="mod">
          <ac:chgData name="Mahmoud Alnahhas" userId="d7fcbc1f-b6f2-4eb5-b158-1ef020470b00" providerId="ADAL" clId="{54A5CEB3-8CFB-4234-8ABE-6524ED2153E6}" dt="2024-01-02T12:54:35.162" v="77" actId="2711"/>
          <ac:spMkLst>
            <pc:docMk/>
            <pc:sldMk cId="4186292186" sldId="3371"/>
            <ac:spMk id="19" creationId="{F6ED4BC9-CF73-ABCB-3EE5-7E53EDF5B2F5}"/>
          </ac:spMkLst>
        </pc:spChg>
        <pc:spChg chg="mod">
          <ac:chgData name="Mahmoud Alnahhas" userId="d7fcbc1f-b6f2-4eb5-b158-1ef020470b00" providerId="ADAL" clId="{54A5CEB3-8CFB-4234-8ABE-6524ED2153E6}" dt="2024-01-02T12:54:35.162" v="77" actId="2711"/>
          <ac:spMkLst>
            <pc:docMk/>
            <pc:sldMk cId="4186292186" sldId="3371"/>
            <ac:spMk id="20" creationId="{567706F0-CA47-ECF2-0FFE-171327D48F06}"/>
          </ac:spMkLst>
        </pc:spChg>
        <pc:spChg chg="mod">
          <ac:chgData name="Mahmoud Alnahhas" userId="d7fcbc1f-b6f2-4eb5-b158-1ef020470b00" providerId="ADAL" clId="{54A5CEB3-8CFB-4234-8ABE-6524ED2153E6}" dt="2024-01-02T12:54:35.162" v="77" actId="2711"/>
          <ac:spMkLst>
            <pc:docMk/>
            <pc:sldMk cId="4186292186" sldId="3371"/>
            <ac:spMk id="23" creationId="{B767CB76-1FD2-746A-3547-88DEA317594C}"/>
          </ac:spMkLst>
        </pc:spChg>
        <pc:spChg chg="mod">
          <ac:chgData name="Mahmoud Alnahhas" userId="d7fcbc1f-b6f2-4eb5-b158-1ef020470b00" providerId="ADAL" clId="{54A5CEB3-8CFB-4234-8ABE-6524ED2153E6}" dt="2024-01-02T12:54:35.162" v="77" actId="2711"/>
          <ac:spMkLst>
            <pc:docMk/>
            <pc:sldMk cId="4186292186" sldId="3371"/>
            <ac:spMk id="24" creationId="{F9CF6591-C7D6-E321-AD50-F0F4E8D4FA38}"/>
          </ac:spMkLst>
        </pc:spChg>
        <pc:spChg chg="mod">
          <ac:chgData name="Mahmoud Alnahhas" userId="d7fcbc1f-b6f2-4eb5-b158-1ef020470b00" providerId="ADAL" clId="{54A5CEB3-8CFB-4234-8ABE-6524ED2153E6}" dt="2024-01-02T12:54:35.162" v="77" actId="2711"/>
          <ac:spMkLst>
            <pc:docMk/>
            <pc:sldMk cId="4186292186" sldId="3371"/>
            <ac:spMk id="29" creationId="{61BDE6BA-8CE1-0CD9-A011-A028DDFC2390}"/>
          </ac:spMkLst>
        </pc:spChg>
        <pc:spChg chg="mod">
          <ac:chgData name="Mahmoud Alnahhas" userId="d7fcbc1f-b6f2-4eb5-b158-1ef020470b00" providerId="ADAL" clId="{54A5CEB3-8CFB-4234-8ABE-6524ED2153E6}" dt="2024-01-02T12:54:35.162" v="77" actId="2711"/>
          <ac:spMkLst>
            <pc:docMk/>
            <pc:sldMk cId="4186292186" sldId="3371"/>
            <ac:spMk id="30" creationId="{E9B61C49-5C30-DDF7-D658-17F1B3A92576}"/>
          </ac:spMkLst>
        </pc:spChg>
        <pc:spChg chg="mod">
          <ac:chgData name="Mahmoud Alnahhas" userId="d7fcbc1f-b6f2-4eb5-b158-1ef020470b00" providerId="ADAL" clId="{54A5CEB3-8CFB-4234-8ABE-6524ED2153E6}" dt="2024-01-02T12:54:35.162" v="77" actId="2711"/>
          <ac:spMkLst>
            <pc:docMk/>
            <pc:sldMk cId="4186292186" sldId="3371"/>
            <ac:spMk id="32" creationId="{4BE4CD6A-4AC2-33DB-EE28-E31DD81B9F18}"/>
          </ac:spMkLst>
        </pc:spChg>
        <pc:spChg chg="mod">
          <ac:chgData name="Mahmoud Alnahhas" userId="d7fcbc1f-b6f2-4eb5-b158-1ef020470b00" providerId="ADAL" clId="{54A5CEB3-8CFB-4234-8ABE-6524ED2153E6}" dt="2024-01-02T12:54:35.162" v="77" actId="2711"/>
          <ac:spMkLst>
            <pc:docMk/>
            <pc:sldMk cId="4186292186" sldId="3371"/>
            <ac:spMk id="33" creationId="{86005963-1C4A-2E21-D5E3-45AEC386DB3B}"/>
          </ac:spMkLst>
        </pc:spChg>
        <pc:spChg chg="mod">
          <ac:chgData name="Mahmoud Alnahhas" userId="d7fcbc1f-b6f2-4eb5-b158-1ef020470b00" providerId="ADAL" clId="{54A5CEB3-8CFB-4234-8ABE-6524ED2153E6}" dt="2024-01-02T12:54:35.162" v="77" actId="2711"/>
          <ac:spMkLst>
            <pc:docMk/>
            <pc:sldMk cId="4186292186" sldId="3371"/>
            <ac:spMk id="37" creationId="{2B5F58FC-A639-AFA8-DB3D-D24B124A4C9C}"/>
          </ac:spMkLst>
        </pc:spChg>
        <pc:spChg chg="mod">
          <ac:chgData name="Mahmoud Alnahhas" userId="d7fcbc1f-b6f2-4eb5-b158-1ef020470b00" providerId="ADAL" clId="{54A5CEB3-8CFB-4234-8ABE-6524ED2153E6}" dt="2024-01-02T12:54:35.162" v="77" actId="2711"/>
          <ac:spMkLst>
            <pc:docMk/>
            <pc:sldMk cId="4186292186" sldId="3371"/>
            <ac:spMk id="40" creationId="{8B1BD2DB-2648-653F-B9C8-86FE50556751}"/>
          </ac:spMkLst>
        </pc:spChg>
        <pc:spChg chg="mod">
          <ac:chgData name="Mahmoud Alnahhas" userId="d7fcbc1f-b6f2-4eb5-b158-1ef020470b00" providerId="ADAL" clId="{54A5CEB3-8CFB-4234-8ABE-6524ED2153E6}" dt="2024-01-02T12:54:35.162" v="77" actId="2711"/>
          <ac:spMkLst>
            <pc:docMk/>
            <pc:sldMk cId="4186292186" sldId="3371"/>
            <ac:spMk id="41" creationId="{F4978C90-9BED-0CB4-2A69-6AE58B836C57}"/>
          </ac:spMkLst>
        </pc:spChg>
        <pc:spChg chg="mod">
          <ac:chgData name="Mahmoud Alnahhas" userId="d7fcbc1f-b6f2-4eb5-b158-1ef020470b00" providerId="ADAL" clId="{54A5CEB3-8CFB-4234-8ABE-6524ED2153E6}" dt="2024-01-02T12:54:35.162" v="77" actId="2711"/>
          <ac:spMkLst>
            <pc:docMk/>
            <pc:sldMk cId="4186292186" sldId="3371"/>
            <ac:spMk id="44" creationId="{433E0893-4518-6AC2-17ED-C198709BA625}"/>
          </ac:spMkLst>
        </pc:spChg>
        <pc:spChg chg="mod">
          <ac:chgData name="Mahmoud Alnahhas" userId="d7fcbc1f-b6f2-4eb5-b158-1ef020470b00" providerId="ADAL" clId="{54A5CEB3-8CFB-4234-8ABE-6524ED2153E6}" dt="2024-01-02T12:54:35.162" v="77" actId="2711"/>
          <ac:spMkLst>
            <pc:docMk/>
            <pc:sldMk cId="4186292186" sldId="3371"/>
            <ac:spMk id="45" creationId="{17B22450-D76C-9733-8ADE-881893868F84}"/>
          </ac:spMkLst>
        </pc:spChg>
        <pc:spChg chg="mod">
          <ac:chgData name="Mahmoud Alnahhas" userId="d7fcbc1f-b6f2-4eb5-b158-1ef020470b00" providerId="ADAL" clId="{54A5CEB3-8CFB-4234-8ABE-6524ED2153E6}" dt="2024-01-02T12:54:35.162" v="77" actId="2711"/>
          <ac:spMkLst>
            <pc:docMk/>
            <pc:sldMk cId="4186292186" sldId="3371"/>
            <ac:spMk id="48" creationId="{A4A674A6-2AC2-9363-1F58-237FEE5C3162}"/>
          </ac:spMkLst>
        </pc:spChg>
        <pc:spChg chg="mod">
          <ac:chgData name="Mahmoud Alnahhas" userId="d7fcbc1f-b6f2-4eb5-b158-1ef020470b00" providerId="ADAL" clId="{54A5CEB3-8CFB-4234-8ABE-6524ED2153E6}" dt="2024-01-02T12:54:35.162" v="77" actId="2711"/>
          <ac:spMkLst>
            <pc:docMk/>
            <pc:sldMk cId="4186292186" sldId="3371"/>
            <ac:spMk id="49" creationId="{C92A1B3C-FA5E-4804-26F1-F28CCEFF73D6}"/>
          </ac:spMkLst>
        </pc:spChg>
        <pc:spChg chg="mod">
          <ac:chgData name="Mahmoud Alnahhas" userId="d7fcbc1f-b6f2-4eb5-b158-1ef020470b00" providerId="ADAL" clId="{54A5CEB3-8CFB-4234-8ABE-6524ED2153E6}" dt="2024-01-02T12:54:35.162" v="77" actId="2711"/>
          <ac:spMkLst>
            <pc:docMk/>
            <pc:sldMk cId="4186292186" sldId="3371"/>
            <ac:spMk id="51" creationId="{F26A6078-B91A-8B4C-9DAB-A1F3BC6A1DBB}"/>
          </ac:spMkLst>
        </pc:spChg>
        <pc:spChg chg="mod">
          <ac:chgData name="Mahmoud Alnahhas" userId="d7fcbc1f-b6f2-4eb5-b158-1ef020470b00" providerId="ADAL" clId="{54A5CEB3-8CFB-4234-8ABE-6524ED2153E6}" dt="2024-01-02T12:54:35.162" v="77" actId="2711"/>
          <ac:spMkLst>
            <pc:docMk/>
            <pc:sldMk cId="4186292186" sldId="3371"/>
            <ac:spMk id="53" creationId="{1DC9A1AB-B100-A88A-C467-27B90D84B98E}"/>
          </ac:spMkLst>
        </pc:spChg>
        <pc:spChg chg="mod">
          <ac:chgData name="Mahmoud Alnahhas" userId="d7fcbc1f-b6f2-4eb5-b158-1ef020470b00" providerId="ADAL" clId="{54A5CEB3-8CFB-4234-8ABE-6524ED2153E6}" dt="2024-01-02T12:54:35.162" v="77" actId="2711"/>
          <ac:spMkLst>
            <pc:docMk/>
            <pc:sldMk cId="4186292186" sldId="3371"/>
            <ac:spMk id="55" creationId="{85287B42-7AE7-094C-781F-E08453CF34D8}"/>
          </ac:spMkLst>
        </pc:spChg>
        <pc:spChg chg="mod">
          <ac:chgData name="Mahmoud Alnahhas" userId="d7fcbc1f-b6f2-4eb5-b158-1ef020470b00" providerId="ADAL" clId="{54A5CEB3-8CFB-4234-8ABE-6524ED2153E6}" dt="2024-01-02T12:54:35.162" v="77" actId="2711"/>
          <ac:spMkLst>
            <pc:docMk/>
            <pc:sldMk cId="4186292186" sldId="3371"/>
            <ac:spMk id="56" creationId="{A50986A1-F336-4D6A-5981-712DC651F3FE}"/>
          </ac:spMkLst>
        </pc:spChg>
        <pc:spChg chg="mod">
          <ac:chgData name="Mahmoud Alnahhas" userId="d7fcbc1f-b6f2-4eb5-b158-1ef020470b00" providerId="ADAL" clId="{54A5CEB3-8CFB-4234-8ABE-6524ED2153E6}" dt="2024-01-02T12:54:35.162" v="77" actId="2711"/>
          <ac:spMkLst>
            <pc:docMk/>
            <pc:sldMk cId="4186292186" sldId="3371"/>
            <ac:spMk id="57" creationId="{68F0B4A2-2428-3118-C765-F1F717C1B3BD}"/>
          </ac:spMkLst>
        </pc:spChg>
        <pc:spChg chg="mod">
          <ac:chgData name="Mahmoud Alnahhas" userId="d7fcbc1f-b6f2-4eb5-b158-1ef020470b00" providerId="ADAL" clId="{54A5CEB3-8CFB-4234-8ABE-6524ED2153E6}" dt="2024-01-02T12:54:35.162" v="77" actId="2711"/>
          <ac:spMkLst>
            <pc:docMk/>
            <pc:sldMk cId="4186292186" sldId="3371"/>
            <ac:spMk id="58" creationId="{DC3E125D-BCE8-8B60-8E11-A360006CD6B2}"/>
          </ac:spMkLst>
        </pc:spChg>
        <pc:spChg chg="mod">
          <ac:chgData name="Mahmoud Alnahhas" userId="d7fcbc1f-b6f2-4eb5-b158-1ef020470b00" providerId="ADAL" clId="{54A5CEB3-8CFB-4234-8ABE-6524ED2153E6}" dt="2024-01-02T12:54:35.162" v="77" actId="2711"/>
          <ac:spMkLst>
            <pc:docMk/>
            <pc:sldMk cId="4186292186" sldId="3371"/>
            <ac:spMk id="59" creationId="{9A9ADF0D-06B8-B2FE-23E1-6F8A9AE17518}"/>
          </ac:spMkLst>
        </pc:spChg>
        <pc:spChg chg="mod">
          <ac:chgData name="Mahmoud Alnahhas" userId="d7fcbc1f-b6f2-4eb5-b158-1ef020470b00" providerId="ADAL" clId="{54A5CEB3-8CFB-4234-8ABE-6524ED2153E6}" dt="2024-01-02T12:54:35.162" v="77" actId="2711"/>
          <ac:spMkLst>
            <pc:docMk/>
            <pc:sldMk cId="4186292186" sldId="3371"/>
            <ac:spMk id="60" creationId="{C52B5C9A-8339-4FA0-138B-8850BE45D07B}"/>
          </ac:spMkLst>
        </pc:spChg>
        <pc:spChg chg="mod">
          <ac:chgData name="Mahmoud Alnahhas" userId="d7fcbc1f-b6f2-4eb5-b158-1ef020470b00" providerId="ADAL" clId="{54A5CEB3-8CFB-4234-8ABE-6524ED2153E6}" dt="2024-01-02T12:54:35.162" v="77" actId="2711"/>
          <ac:spMkLst>
            <pc:docMk/>
            <pc:sldMk cId="4186292186" sldId="3371"/>
            <ac:spMk id="61" creationId="{88920199-6014-363B-65F7-4CEB38E06566}"/>
          </ac:spMkLst>
        </pc:spChg>
        <pc:spChg chg="mod">
          <ac:chgData name="Mahmoud Alnahhas" userId="d7fcbc1f-b6f2-4eb5-b158-1ef020470b00" providerId="ADAL" clId="{54A5CEB3-8CFB-4234-8ABE-6524ED2153E6}" dt="2024-01-02T12:54:35.162" v="77" actId="2711"/>
          <ac:spMkLst>
            <pc:docMk/>
            <pc:sldMk cId="4186292186" sldId="3371"/>
            <ac:spMk id="63" creationId="{4496D056-CC7D-2A05-9655-DC6EB6238537}"/>
          </ac:spMkLst>
        </pc:spChg>
        <pc:spChg chg="mod">
          <ac:chgData name="Mahmoud Alnahhas" userId="d7fcbc1f-b6f2-4eb5-b158-1ef020470b00" providerId="ADAL" clId="{54A5CEB3-8CFB-4234-8ABE-6524ED2153E6}" dt="2024-01-02T12:54:35.162" v="77" actId="2711"/>
          <ac:spMkLst>
            <pc:docMk/>
            <pc:sldMk cId="4186292186" sldId="3371"/>
            <ac:spMk id="64" creationId="{5F2061F7-E6EE-08ED-5659-FE138B82C2C0}"/>
          </ac:spMkLst>
        </pc:spChg>
        <pc:spChg chg="mod">
          <ac:chgData name="Mahmoud Alnahhas" userId="d7fcbc1f-b6f2-4eb5-b158-1ef020470b00" providerId="ADAL" clId="{54A5CEB3-8CFB-4234-8ABE-6524ED2153E6}" dt="2024-01-02T12:54:35.162" v="77" actId="2711"/>
          <ac:spMkLst>
            <pc:docMk/>
            <pc:sldMk cId="4186292186" sldId="3371"/>
            <ac:spMk id="65" creationId="{D4A521C3-CB15-9CCE-A763-9B53508EA8EA}"/>
          </ac:spMkLst>
        </pc:spChg>
        <pc:spChg chg="mod">
          <ac:chgData name="Mahmoud Alnahhas" userId="d7fcbc1f-b6f2-4eb5-b158-1ef020470b00" providerId="ADAL" clId="{54A5CEB3-8CFB-4234-8ABE-6524ED2153E6}" dt="2024-01-02T12:54:35.162" v="77" actId="2711"/>
          <ac:spMkLst>
            <pc:docMk/>
            <pc:sldMk cId="4186292186" sldId="3371"/>
            <ac:spMk id="66" creationId="{F79BF4ED-23F8-8320-1B5E-8F0ABABA77BB}"/>
          </ac:spMkLst>
        </pc:spChg>
        <pc:spChg chg="mod">
          <ac:chgData name="Mahmoud Alnahhas" userId="d7fcbc1f-b6f2-4eb5-b158-1ef020470b00" providerId="ADAL" clId="{54A5CEB3-8CFB-4234-8ABE-6524ED2153E6}" dt="2024-01-02T12:54:35.162" v="77" actId="2711"/>
          <ac:spMkLst>
            <pc:docMk/>
            <pc:sldMk cId="4186292186" sldId="3371"/>
            <ac:spMk id="67" creationId="{58B319F0-6F09-FB42-AE11-2CFCAC189C4B}"/>
          </ac:spMkLst>
        </pc:spChg>
        <pc:spChg chg="mod">
          <ac:chgData name="Mahmoud Alnahhas" userId="d7fcbc1f-b6f2-4eb5-b158-1ef020470b00" providerId="ADAL" clId="{54A5CEB3-8CFB-4234-8ABE-6524ED2153E6}" dt="2024-01-02T12:54:35.162" v="77" actId="2711"/>
          <ac:spMkLst>
            <pc:docMk/>
            <pc:sldMk cId="4186292186" sldId="3371"/>
            <ac:spMk id="68" creationId="{A945AB78-5CE4-A09E-69CA-134DED887C22}"/>
          </ac:spMkLst>
        </pc:spChg>
        <pc:spChg chg="mod">
          <ac:chgData name="Mahmoud Alnahhas" userId="d7fcbc1f-b6f2-4eb5-b158-1ef020470b00" providerId="ADAL" clId="{54A5CEB3-8CFB-4234-8ABE-6524ED2153E6}" dt="2024-01-02T12:54:35.162" v="77" actId="2711"/>
          <ac:spMkLst>
            <pc:docMk/>
            <pc:sldMk cId="4186292186" sldId="3371"/>
            <ac:spMk id="69" creationId="{4143B669-FD5A-C379-5977-25D3385234BE}"/>
          </ac:spMkLst>
        </pc:spChg>
        <pc:spChg chg="mod">
          <ac:chgData name="Mahmoud Alnahhas" userId="d7fcbc1f-b6f2-4eb5-b158-1ef020470b00" providerId="ADAL" clId="{54A5CEB3-8CFB-4234-8ABE-6524ED2153E6}" dt="2024-01-02T12:54:35.162" v="77" actId="2711"/>
          <ac:spMkLst>
            <pc:docMk/>
            <pc:sldMk cId="4186292186" sldId="3371"/>
            <ac:spMk id="70" creationId="{99E2334E-B5A8-6D11-CADB-623ABE7162BF}"/>
          </ac:spMkLst>
        </pc:spChg>
        <pc:spChg chg="mod">
          <ac:chgData name="Mahmoud Alnahhas" userId="d7fcbc1f-b6f2-4eb5-b158-1ef020470b00" providerId="ADAL" clId="{54A5CEB3-8CFB-4234-8ABE-6524ED2153E6}" dt="2024-01-02T12:54:35.162" v="77" actId="2711"/>
          <ac:spMkLst>
            <pc:docMk/>
            <pc:sldMk cId="4186292186" sldId="3371"/>
            <ac:spMk id="73" creationId="{7037F3CF-6BA8-7CCE-FB27-5992C6EA6D29}"/>
          </ac:spMkLst>
        </pc:spChg>
        <pc:graphicFrameChg chg="modGraphic">
          <ac:chgData name="Mahmoud Alnahhas" userId="d7fcbc1f-b6f2-4eb5-b158-1ef020470b00" providerId="ADAL" clId="{54A5CEB3-8CFB-4234-8ABE-6524ED2153E6}" dt="2024-01-02T12:54:42.706" v="78" actId="2711"/>
          <ac:graphicFrameMkLst>
            <pc:docMk/>
            <pc:sldMk cId="4186292186" sldId="3371"/>
            <ac:graphicFrameMk id="5" creationId="{7FE4D55F-5BDE-2E1A-D590-68823C46686E}"/>
          </ac:graphicFrameMkLst>
        </pc:graphicFrameChg>
      </pc:sldChg>
      <pc:sldChg chg="modSp mod">
        <pc:chgData name="Mahmoud Alnahhas" userId="d7fcbc1f-b6f2-4eb5-b158-1ef020470b00" providerId="ADAL" clId="{54A5CEB3-8CFB-4234-8ABE-6524ED2153E6}" dt="2024-01-02T12:55:04.718" v="81" actId="2711"/>
        <pc:sldMkLst>
          <pc:docMk/>
          <pc:sldMk cId="4247088554" sldId="3372"/>
        </pc:sldMkLst>
        <pc:spChg chg="mod">
          <ac:chgData name="Mahmoud Alnahhas" userId="d7fcbc1f-b6f2-4eb5-b158-1ef020470b00" providerId="ADAL" clId="{54A5CEB3-8CFB-4234-8ABE-6524ED2153E6}" dt="2024-01-02T12:54:59.592" v="80" actId="2711"/>
          <ac:spMkLst>
            <pc:docMk/>
            <pc:sldMk cId="4247088554" sldId="3372"/>
            <ac:spMk id="4" creationId="{0F27F835-227D-7F58-DF3C-A4B832363811}"/>
          </ac:spMkLst>
        </pc:spChg>
        <pc:spChg chg="mod">
          <ac:chgData name="Mahmoud Alnahhas" userId="d7fcbc1f-b6f2-4eb5-b158-1ef020470b00" providerId="ADAL" clId="{54A5CEB3-8CFB-4234-8ABE-6524ED2153E6}" dt="2024-01-02T12:54:59.592" v="80" actId="2711"/>
          <ac:spMkLst>
            <pc:docMk/>
            <pc:sldMk cId="4247088554" sldId="3372"/>
            <ac:spMk id="12" creationId="{E8BBFF25-F753-5EE1-15E4-A68685F94EB0}"/>
          </ac:spMkLst>
        </pc:spChg>
        <pc:spChg chg="mod">
          <ac:chgData name="Mahmoud Alnahhas" userId="d7fcbc1f-b6f2-4eb5-b158-1ef020470b00" providerId="ADAL" clId="{54A5CEB3-8CFB-4234-8ABE-6524ED2153E6}" dt="2024-01-02T12:54:59.592" v="80" actId="2711"/>
          <ac:spMkLst>
            <pc:docMk/>
            <pc:sldMk cId="4247088554" sldId="3372"/>
            <ac:spMk id="14" creationId="{F2484734-A85D-9971-E168-7D2CB2E1AA56}"/>
          </ac:spMkLst>
        </pc:spChg>
        <pc:graphicFrameChg chg="modGraphic">
          <ac:chgData name="Mahmoud Alnahhas" userId="d7fcbc1f-b6f2-4eb5-b158-1ef020470b00" providerId="ADAL" clId="{54A5CEB3-8CFB-4234-8ABE-6524ED2153E6}" dt="2024-01-02T12:55:04.718" v="81" actId="2711"/>
          <ac:graphicFrameMkLst>
            <pc:docMk/>
            <pc:sldMk cId="4247088554" sldId="3372"/>
            <ac:graphicFrameMk id="8" creationId="{B70C356D-3842-B5FF-EC81-0A558123C598}"/>
          </ac:graphicFrameMkLst>
        </pc:graphicFrameChg>
      </pc:sldChg>
      <pc:sldChg chg="modSp mod">
        <pc:chgData name="Mahmoud Alnahhas" userId="d7fcbc1f-b6f2-4eb5-b158-1ef020470b00" providerId="ADAL" clId="{54A5CEB3-8CFB-4234-8ABE-6524ED2153E6}" dt="2024-01-02T12:53:09.457" v="68" actId="2711"/>
        <pc:sldMkLst>
          <pc:docMk/>
          <pc:sldMk cId="2430085872" sldId="3373"/>
        </pc:sldMkLst>
        <pc:spChg chg="mod">
          <ac:chgData name="Mahmoud Alnahhas" userId="d7fcbc1f-b6f2-4eb5-b158-1ef020470b00" providerId="ADAL" clId="{54A5CEB3-8CFB-4234-8ABE-6524ED2153E6}" dt="2024-01-02T12:53:09.457" v="68" actId="2711"/>
          <ac:spMkLst>
            <pc:docMk/>
            <pc:sldMk cId="2430085872" sldId="3373"/>
            <ac:spMk id="3" creationId="{01D60AD1-50B4-4885-16D0-0B6D1B9B77B2}"/>
          </ac:spMkLst>
        </pc:spChg>
        <pc:spChg chg="mod">
          <ac:chgData name="Mahmoud Alnahhas" userId="d7fcbc1f-b6f2-4eb5-b158-1ef020470b00" providerId="ADAL" clId="{54A5CEB3-8CFB-4234-8ABE-6524ED2153E6}" dt="2024-01-02T12:53:09.457" v="68" actId="2711"/>
          <ac:spMkLst>
            <pc:docMk/>
            <pc:sldMk cId="2430085872" sldId="3373"/>
            <ac:spMk id="4" creationId="{8D98CF3F-74CF-6206-2D4C-792E23011E94}"/>
          </ac:spMkLst>
        </pc:spChg>
        <pc:spChg chg="mod">
          <ac:chgData name="Mahmoud Alnahhas" userId="d7fcbc1f-b6f2-4eb5-b158-1ef020470b00" providerId="ADAL" clId="{54A5CEB3-8CFB-4234-8ABE-6524ED2153E6}" dt="2024-01-02T12:53:09.457" v="68" actId="2711"/>
          <ac:spMkLst>
            <pc:docMk/>
            <pc:sldMk cId="2430085872" sldId="3373"/>
            <ac:spMk id="5" creationId="{47015298-F31D-2BCF-BD15-AC49ADA685FF}"/>
          </ac:spMkLst>
        </pc:spChg>
        <pc:spChg chg="mod">
          <ac:chgData name="Mahmoud Alnahhas" userId="d7fcbc1f-b6f2-4eb5-b158-1ef020470b00" providerId="ADAL" clId="{54A5CEB3-8CFB-4234-8ABE-6524ED2153E6}" dt="2024-01-02T12:53:09.457" v="68" actId="2711"/>
          <ac:spMkLst>
            <pc:docMk/>
            <pc:sldMk cId="2430085872" sldId="3373"/>
            <ac:spMk id="6" creationId="{D019F3B7-B3A6-9D33-E44B-6F8980DE860C}"/>
          </ac:spMkLst>
        </pc:spChg>
        <pc:spChg chg="mod">
          <ac:chgData name="Mahmoud Alnahhas" userId="d7fcbc1f-b6f2-4eb5-b158-1ef020470b00" providerId="ADAL" clId="{54A5CEB3-8CFB-4234-8ABE-6524ED2153E6}" dt="2024-01-02T12:53:09.457" v="68" actId="2711"/>
          <ac:spMkLst>
            <pc:docMk/>
            <pc:sldMk cId="2430085872" sldId="3373"/>
            <ac:spMk id="7" creationId="{3C0736E2-8225-59E2-4726-3A43177F9E4D}"/>
          </ac:spMkLst>
        </pc:spChg>
        <pc:spChg chg="mod">
          <ac:chgData name="Mahmoud Alnahhas" userId="d7fcbc1f-b6f2-4eb5-b158-1ef020470b00" providerId="ADAL" clId="{54A5CEB3-8CFB-4234-8ABE-6524ED2153E6}" dt="2024-01-02T12:53:09.457" v="68" actId="2711"/>
          <ac:spMkLst>
            <pc:docMk/>
            <pc:sldMk cId="2430085872" sldId="3373"/>
            <ac:spMk id="8" creationId="{56461B46-2466-3D3B-9F43-C0907C60A5EE}"/>
          </ac:spMkLst>
        </pc:spChg>
        <pc:spChg chg="mod">
          <ac:chgData name="Mahmoud Alnahhas" userId="d7fcbc1f-b6f2-4eb5-b158-1ef020470b00" providerId="ADAL" clId="{54A5CEB3-8CFB-4234-8ABE-6524ED2153E6}" dt="2024-01-02T12:53:09.457" v="68" actId="2711"/>
          <ac:spMkLst>
            <pc:docMk/>
            <pc:sldMk cId="2430085872" sldId="3373"/>
            <ac:spMk id="9" creationId="{7617D558-A74D-D340-ED08-652FE9CF35B6}"/>
          </ac:spMkLst>
        </pc:spChg>
        <pc:spChg chg="mod">
          <ac:chgData name="Mahmoud Alnahhas" userId="d7fcbc1f-b6f2-4eb5-b158-1ef020470b00" providerId="ADAL" clId="{54A5CEB3-8CFB-4234-8ABE-6524ED2153E6}" dt="2024-01-02T12:53:09.457" v="68" actId="2711"/>
          <ac:spMkLst>
            <pc:docMk/>
            <pc:sldMk cId="2430085872" sldId="3373"/>
            <ac:spMk id="10" creationId="{9F153B9C-58FC-1853-5E10-98DF969B9A00}"/>
          </ac:spMkLst>
        </pc:spChg>
        <pc:spChg chg="mod">
          <ac:chgData name="Mahmoud Alnahhas" userId="d7fcbc1f-b6f2-4eb5-b158-1ef020470b00" providerId="ADAL" clId="{54A5CEB3-8CFB-4234-8ABE-6524ED2153E6}" dt="2024-01-02T12:53:09.457" v="68" actId="2711"/>
          <ac:spMkLst>
            <pc:docMk/>
            <pc:sldMk cId="2430085872" sldId="3373"/>
            <ac:spMk id="15" creationId="{D6CB5D5E-2046-D96A-53AB-3D36C8ED31E7}"/>
          </ac:spMkLst>
        </pc:spChg>
        <pc:spChg chg="mod">
          <ac:chgData name="Mahmoud Alnahhas" userId="d7fcbc1f-b6f2-4eb5-b158-1ef020470b00" providerId="ADAL" clId="{54A5CEB3-8CFB-4234-8ABE-6524ED2153E6}" dt="2024-01-02T12:53:09.457" v="68" actId="2711"/>
          <ac:spMkLst>
            <pc:docMk/>
            <pc:sldMk cId="2430085872" sldId="3373"/>
            <ac:spMk id="16" creationId="{E42A1724-1B0D-AF16-8643-8F77445E3492}"/>
          </ac:spMkLst>
        </pc:spChg>
        <pc:spChg chg="mod">
          <ac:chgData name="Mahmoud Alnahhas" userId="d7fcbc1f-b6f2-4eb5-b158-1ef020470b00" providerId="ADAL" clId="{54A5CEB3-8CFB-4234-8ABE-6524ED2153E6}" dt="2024-01-02T12:53:09.457" v="68" actId="2711"/>
          <ac:spMkLst>
            <pc:docMk/>
            <pc:sldMk cId="2430085872" sldId="3373"/>
            <ac:spMk id="17" creationId="{5AD2B28E-D8C2-A470-2BB4-84E70603CC3B}"/>
          </ac:spMkLst>
        </pc:spChg>
        <pc:spChg chg="mod">
          <ac:chgData name="Mahmoud Alnahhas" userId="d7fcbc1f-b6f2-4eb5-b158-1ef020470b00" providerId="ADAL" clId="{54A5CEB3-8CFB-4234-8ABE-6524ED2153E6}" dt="2024-01-02T12:53:09.457" v="68" actId="2711"/>
          <ac:spMkLst>
            <pc:docMk/>
            <pc:sldMk cId="2430085872" sldId="3373"/>
            <ac:spMk id="18" creationId="{D449C6B1-BD00-4249-EE99-A4CE865B8B5F}"/>
          </ac:spMkLst>
        </pc:spChg>
        <pc:spChg chg="mod">
          <ac:chgData name="Mahmoud Alnahhas" userId="d7fcbc1f-b6f2-4eb5-b158-1ef020470b00" providerId="ADAL" clId="{54A5CEB3-8CFB-4234-8ABE-6524ED2153E6}" dt="2024-01-02T12:53:09.457" v="68" actId="2711"/>
          <ac:spMkLst>
            <pc:docMk/>
            <pc:sldMk cId="2430085872" sldId="3373"/>
            <ac:spMk id="40" creationId="{D4FCD319-A695-0491-4708-872B1C573F9C}"/>
          </ac:spMkLst>
        </pc:spChg>
        <pc:spChg chg="mod">
          <ac:chgData name="Mahmoud Alnahhas" userId="d7fcbc1f-b6f2-4eb5-b158-1ef020470b00" providerId="ADAL" clId="{54A5CEB3-8CFB-4234-8ABE-6524ED2153E6}" dt="2024-01-02T12:53:09.457" v="68" actId="2711"/>
          <ac:spMkLst>
            <pc:docMk/>
            <pc:sldMk cId="2430085872" sldId="3373"/>
            <ac:spMk id="131" creationId="{D5A72329-DBAA-C969-D1BD-8354E8FC1013}"/>
          </ac:spMkLst>
        </pc:spChg>
      </pc:sldChg>
      <pc:sldChg chg="modSp mod">
        <pc:chgData name="Mahmoud Alnahhas" userId="d7fcbc1f-b6f2-4eb5-b158-1ef020470b00" providerId="ADAL" clId="{54A5CEB3-8CFB-4234-8ABE-6524ED2153E6}" dt="2024-01-02T12:51:10.492" v="50" actId="2711"/>
        <pc:sldMkLst>
          <pc:docMk/>
          <pc:sldMk cId="2067675149" sldId="3374"/>
        </pc:sldMkLst>
        <pc:spChg chg="mod">
          <ac:chgData name="Mahmoud Alnahhas" userId="d7fcbc1f-b6f2-4eb5-b158-1ef020470b00" providerId="ADAL" clId="{54A5CEB3-8CFB-4234-8ABE-6524ED2153E6}" dt="2024-01-02T12:51:10.492" v="50" actId="2711"/>
          <ac:spMkLst>
            <pc:docMk/>
            <pc:sldMk cId="2067675149" sldId="3374"/>
            <ac:spMk id="3" creationId="{8E1819DB-7202-FFD2-ED00-3194C2E1B93C}"/>
          </ac:spMkLst>
        </pc:spChg>
        <pc:spChg chg="mod">
          <ac:chgData name="Mahmoud Alnahhas" userId="d7fcbc1f-b6f2-4eb5-b158-1ef020470b00" providerId="ADAL" clId="{54A5CEB3-8CFB-4234-8ABE-6524ED2153E6}" dt="2024-01-02T12:51:10.492" v="50" actId="2711"/>
          <ac:spMkLst>
            <pc:docMk/>
            <pc:sldMk cId="2067675149" sldId="3374"/>
            <ac:spMk id="4" creationId="{8D98CF3F-74CF-6206-2D4C-792E23011E94}"/>
          </ac:spMkLst>
        </pc:spChg>
        <pc:spChg chg="mod">
          <ac:chgData name="Mahmoud Alnahhas" userId="d7fcbc1f-b6f2-4eb5-b158-1ef020470b00" providerId="ADAL" clId="{54A5CEB3-8CFB-4234-8ABE-6524ED2153E6}" dt="2024-01-02T12:51:10.492" v="50" actId="2711"/>
          <ac:spMkLst>
            <pc:docMk/>
            <pc:sldMk cId="2067675149" sldId="3374"/>
            <ac:spMk id="5" creationId="{47015298-F31D-2BCF-BD15-AC49ADA685FF}"/>
          </ac:spMkLst>
        </pc:spChg>
        <pc:spChg chg="mod">
          <ac:chgData name="Mahmoud Alnahhas" userId="d7fcbc1f-b6f2-4eb5-b158-1ef020470b00" providerId="ADAL" clId="{54A5CEB3-8CFB-4234-8ABE-6524ED2153E6}" dt="2024-01-02T12:51:10.492" v="50" actId="2711"/>
          <ac:spMkLst>
            <pc:docMk/>
            <pc:sldMk cId="2067675149" sldId="3374"/>
            <ac:spMk id="6" creationId="{F7ABB9AD-87D4-8769-E2FB-1E4D4207973D}"/>
          </ac:spMkLst>
        </pc:spChg>
        <pc:spChg chg="mod">
          <ac:chgData name="Mahmoud Alnahhas" userId="d7fcbc1f-b6f2-4eb5-b158-1ef020470b00" providerId="ADAL" clId="{54A5CEB3-8CFB-4234-8ABE-6524ED2153E6}" dt="2024-01-02T12:51:10.492" v="50" actId="2711"/>
          <ac:spMkLst>
            <pc:docMk/>
            <pc:sldMk cId="2067675149" sldId="3374"/>
            <ac:spMk id="7" creationId="{48454677-D6C3-A1A3-09EA-8C2F72483760}"/>
          </ac:spMkLst>
        </pc:spChg>
        <pc:spChg chg="mod">
          <ac:chgData name="Mahmoud Alnahhas" userId="d7fcbc1f-b6f2-4eb5-b158-1ef020470b00" providerId="ADAL" clId="{54A5CEB3-8CFB-4234-8ABE-6524ED2153E6}" dt="2024-01-02T12:51:10.492" v="50" actId="2711"/>
          <ac:spMkLst>
            <pc:docMk/>
            <pc:sldMk cId="2067675149" sldId="3374"/>
            <ac:spMk id="13" creationId="{A817DD3F-A7F2-5920-8E8F-9723030602C8}"/>
          </ac:spMkLst>
        </pc:spChg>
        <pc:spChg chg="mod">
          <ac:chgData name="Mahmoud Alnahhas" userId="d7fcbc1f-b6f2-4eb5-b158-1ef020470b00" providerId="ADAL" clId="{54A5CEB3-8CFB-4234-8ABE-6524ED2153E6}" dt="2024-01-02T12:51:10.492" v="50" actId="2711"/>
          <ac:spMkLst>
            <pc:docMk/>
            <pc:sldMk cId="2067675149" sldId="3374"/>
            <ac:spMk id="14" creationId="{190EC529-8E0F-CE58-6DA2-454B14B6B76E}"/>
          </ac:spMkLst>
        </pc:spChg>
        <pc:spChg chg="mod">
          <ac:chgData name="Mahmoud Alnahhas" userId="d7fcbc1f-b6f2-4eb5-b158-1ef020470b00" providerId="ADAL" clId="{54A5CEB3-8CFB-4234-8ABE-6524ED2153E6}" dt="2024-01-02T12:51:10.492" v="50" actId="2711"/>
          <ac:spMkLst>
            <pc:docMk/>
            <pc:sldMk cId="2067675149" sldId="3374"/>
            <ac:spMk id="17" creationId="{61D88275-743A-1370-934E-FF2ABE5FF2B1}"/>
          </ac:spMkLst>
        </pc:spChg>
        <pc:spChg chg="mod">
          <ac:chgData name="Mahmoud Alnahhas" userId="d7fcbc1f-b6f2-4eb5-b158-1ef020470b00" providerId="ADAL" clId="{54A5CEB3-8CFB-4234-8ABE-6524ED2153E6}" dt="2024-01-02T12:51:10.492" v="50" actId="2711"/>
          <ac:spMkLst>
            <pc:docMk/>
            <pc:sldMk cId="2067675149" sldId="3374"/>
            <ac:spMk id="27" creationId="{752D9236-00D3-0D15-D10A-E3526C999696}"/>
          </ac:spMkLst>
        </pc:spChg>
        <pc:spChg chg="mod">
          <ac:chgData name="Mahmoud Alnahhas" userId="d7fcbc1f-b6f2-4eb5-b158-1ef020470b00" providerId="ADAL" clId="{54A5CEB3-8CFB-4234-8ABE-6524ED2153E6}" dt="2024-01-02T12:51:10.492" v="50" actId="2711"/>
          <ac:spMkLst>
            <pc:docMk/>
            <pc:sldMk cId="2067675149" sldId="3374"/>
            <ac:spMk id="34" creationId="{4A317DF2-84C6-E882-3B9E-414CABF1EA14}"/>
          </ac:spMkLst>
        </pc:spChg>
      </pc:sldChg>
      <pc:sldChg chg="modSp">
        <pc:chgData name="Mahmoud Alnahhas" userId="d7fcbc1f-b6f2-4eb5-b158-1ef020470b00" providerId="ADAL" clId="{54A5CEB3-8CFB-4234-8ABE-6524ED2153E6}" dt="2024-01-02T12:51:27.828" v="52" actId="2711"/>
        <pc:sldMkLst>
          <pc:docMk/>
          <pc:sldMk cId="2580658388" sldId="3375"/>
        </pc:sldMkLst>
        <pc:spChg chg="mod">
          <ac:chgData name="Mahmoud Alnahhas" userId="d7fcbc1f-b6f2-4eb5-b158-1ef020470b00" providerId="ADAL" clId="{54A5CEB3-8CFB-4234-8ABE-6524ED2153E6}" dt="2024-01-02T12:51:19.736" v="51" actId="2711"/>
          <ac:spMkLst>
            <pc:docMk/>
            <pc:sldMk cId="2580658388" sldId="3375"/>
            <ac:spMk id="4" creationId="{8D98CF3F-74CF-6206-2D4C-792E23011E94}"/>
          </ac:spMkLst>
        </pc:spChg>
        <pc:spChg chg="mod">
          <ac:chgData name="Mahmoud Alnahhas" userId="d7fcbc1f-b6f2-4eb5-b158-1ef020470b00" providerId="ADAL" clId="{54A5CEB3-8CFB-4234-8ABE-6524ED2153E6}" dt="2024-01-02T12:51:19.736" v="51" actId="2711"/>
          <ac:spMkLst>
            <pc:docMk/>
            <pc:sldMk cId="2580658388" sldId="3375"/>
            <ac:spMk id="5" creationId="{47015298-F31D-2BCF-BD15-AC49ADA685FF}"/>
          </ac:spMkLst>
        </pc:spChg>
        <pc:spChg chg="mod">
          <ac:chgData name="Mahmoud Alnahhas" userId="d7fcbc1f-b6f2-4eb5-b158-1ef020470b00" providerId="ADAL" clId="{54A5CEB3-8CFB-4234-8ABE-6524ED2153E6}" dt="2024-01-02T12:51:19.736" v="51" actId="2711"/>
          <ac:spMkLst>
            <pc:docMk/>
            <pc:sldMk cId="2580658388" sldId="3375"/>
            <ac:spMk id="53" creationId="{3C2266B7-C1D0-72C3-35F8-8D5568D9767C}"/>
          </ac:spMkLst>
        </pc:spChg>
        <pc:spChg chg="mod">
          <ac:chgData name="Mahmoud Alnahhas" userId="d7fcbc1f-b6f2-4eb5-b158-1ef020470b00" providerId="ADAL" clId="{54A5CEB3-8CFB-4234-8ABE-6524ED2153E6}" dt="2024-01-02T12:51:19.736" v="51" actId="2711"/>
          <ac:spMkLst>
            <pc:docMk/>
            <pc:sldMk cId="2580658388" sldId="3375"/>
            <ac:spMk id="54" creationId="{83B6E68A-3C28-E6C7-23FC-59EC46AC3999}"/>
          </ac:spMkLst>
        </pc:spChg>
        <pc:graphicFrameChg chg="mod">
          <ac:chgData name="Mahmoud Alnahhas" userId="d7fcbc1f-b6f2-4eb5-b158-1ef020470b00" providerId="ADAL" clId="{54A5CEB3-8CFB-4234-8ABE-6524ED2153E6}" dt="2024-01-02T12:51:27.828" v="52" actId="2711"/>
          <ac:graphicFrameMkLst>
            <pc:docMk/>
            <pc:sldMk cId="2580658388" sldId="3375"/>
            <ac:graphicFrameMk id="22" creationId="{B92A7F92-6807-9680-0932-D0D2861F8BA6}"/>
          </ac:graphicFrameMkLst>
        </pc:graphicFrameChg>
      </pc:sldChg>
      <pc:sldChg chg="modSp mod">
        <pc:chgData name="Mahmoud Alnahhas" userId="d7fcbc1f-b6f2-4eb5-b158-1ef020470b00" providerId="ADAL" clId="{54A5CEB3-8CFB-4234-8ABE-6524ED2153E6}" dt="2024-01-02T12:49:36.481" v="44" actId="2711"/>
        <pc:sldMkLst>
          <pc:docMk/>
          <pc:sldMk cId="181382993" sldId="2147481008"/>
        </pc:sldMkLst>
        <pc:spChg chg="mod">
          <ac:chgData name="Mahmoud Alnahhas" userId="d7fcbc1f-b6f2-4eb5-b158-1ef020470b00" providerId="ADAL" clId="{54A5CEB3-8CFB-4234-8ABE-6524ED2153E6}" dt="2024-01-02T12:49:29.929" v="43" actId="2711"/>
          <ac:spMkLst>
            <pc:docMk/>
            <pc:sldMk cId="181382993" sldId="2147481008"/>
            <ac:spMk id="4" creationId="{8D98CF3F-74CF-6206-2D4C-792E23011E94}"/>
          </ac:spMkLst>
        </pc:spChg>
        <pc:spChg chg="mod">
          <ac:chgData name="Mahmoud Alnahhas" userId="d7fcbc1f-b6f2-4eb5-b158-1ef020470b00" providerId="ADAL" clId="{54A5CEB3-8CFB-4234-8ABE-6524ED2153E6}" dt="2024-01-02T12:49:29.929" v="43" actId="2711"/>
          <ac:spMkLst>
            <pc:docMk/>
            <pc:sldMk cId="181382993" sldId="2147481008"/>
            <ac:spMk id="5" creationId="{47015298-F31D-2BCF-BD15-AC49ADA685FF}"/>
          </ac:spMkLst>
        </pc:spChg>
        <pc:spChg chg="mod">
          <ac:chgData name="Mahmoud Alnahhas" userId="d7fcbc1f-b6f2-4eb5-b158-1ef020470b00" providerId="ADAL" clId="{54A5CEB3-8CFB-4234-8ABE-6524ED2153E6}" dt="2024-01-02T12:49:29.929" v="43" actId="2711"/>
          <ac:spMkLst>
            <pc:docMk/>
            <pc:sldMk cId="181382993" sldId="2147481008"/>
            <ac:spMk id="68" creationId="{ECCA110E-3EFC-090A-EF8E-137F1BF5B4AE}"/>
          </ac:spMkLst>
        </pc:spChg>
        <pc:grpChg chg="mod">
          <ac:chgData name="Mahmoud Alnahhas" userId="d7fcbc1f-b6f2-4eb5-b158-1ef020470b00" providerId="ADAL" clId="{54A5CEB3-8CFB-4234-8ABE-6524ED2153E6}" dt="2024-01-02T12:49:29.929" v="43" actId="2711"/>
          <ac:grpSpMkLst>
            <pc:docMk/>
            <pc:sldMk cId="181382993" sldId="2147481008"/>
            <ac:grpSpMk id="38" creationId="{720547AF-67EC-F4AE-E709-89AC815C3BBD}"/>
          </ac:grpSpMkLst>
        </pc:grpChg>
        <pc:grpChg chg="mod">
          <ac:chgData name="Mahmoud Alnahhas" userId="d7fcbc1f-b6f2-4eb5-b158-1ef020470b00" providerId="ADAL" clId="{54A5CEB3-8CFB-4234-8ABE-6524ED2153E6}" dt="2024-01-02T12:49:29.929" v="43" actId="2711"/>
          <ac:grpSpMkLst>
            <pc:docMk/>
            <pc:sldMk cId="181382993" sldId="2147481008"/>
            <ac:grpSpMk id="41" creationId="{05C62641-3712-57DD-CC08-5DAE1592FCB9}"/>
          </ac:grpSpMkLst>
        </pc:grpChg>
        <pc:grpChg chg="mod">
          <ac:chgData name="Mahmoud Alnahhas" userId="d7fcbc1f-b6f2-4eb5-b158-1ef020470b00" providerId="ADAL" clId="{54A5CEB3-8CFB-4234-8ABE-6524ED2153E6}" dt="2024-01-02T12:49:29.929" v="43" actId="2711"/>
          <ac:grpSpMkLst>
            <pc:docMk/>
            <pc:sldMk cId="181382993" sldId="2147481008"/>
            <ac:grpSpMk id="44" creationId="{26BF6CCA-1D0D-CF11-1608-97C067B0CD8F}"/>
          </ac:grpSpMkLst>
        </pc:grpChg>
        <pc:grpChg chg="mod">
          <ac:chgData name="Mahmoud Alnahhas" userId="d7fcbc1f-b6f2-4eb5-b158-1ef020470b00" providerId="ADAL" clId="{54A5CEB3-8CFB-4234-8ABE-6524ED2153E6}" dt="2024-01-02T12:49:29.929" v="43" actId="2711"/>
          <ac:grpSpMkLst>
            <pc:docMk/>
            <pc:sldMk cId="181382993" sldId="2147481008"/>
            <ac:grpSpMk id="47" creationId="{CACC9B0E-2EE4-A4C2-F406-CB80B9B6FBF9}"/>
          </ac:grpSpMkLst>
        </pc:grpChg>
        <pc:grpChg chg="mod">
          <ac:chgData name="Mahmoud Alnahhas" userId="d7fcbc1f-b6f2-4eb5-b158-1ef020470b00" providerId="ADAL" clId="{54A5CEB3-8CFB-4234-8ABE-6524ED2153E6}" dt="2024-01-02T12:49:29.929" v="43" actId="2711"/>
          <ac:grpSpMkLst>
            <pc:docMk/>
            <pc:sldMk cId="181382993" sldId="2147481008"/>
            <ac:grpSpMk id="50" creationId="{50125557-BCC3-570A-F4D0-6337E735A4D2}"/>
          </ac:grpSpMkLst>
        </pc:grpChg>
        <pc:grpChg chg="mod">
          <ac:chgData name="Mahmoud Alnahhas" userId="d7fcbc1f-b6f2-4eb5-b158-1ef020470b00" providerId="ADAL" clId="{54A5CEB3-8CFB-4234-8ABE-6524ED2153E6}" dt="2024-01-02T12:49:29.929" v="43" actId="2711"/>
          <ac:grpSpMkLst>
            <pc:docMk/>
            <pc:sldMk cId="181382993" sldId="2147481008"/>
            <ac:grpSpMk id="53" creationId="{697B1063-5E55-0CE9-FF31-75BC5486D251}"/>
          </ac:grpSpMkLst>
        </pc:grpChg>
        <pc:grpChg chg="mod">
          <ac:chgData name="Mahmoud Alnahhas" userId="d7fcbc1f-b6f2-4eb5-b158-1ef020470b00" providerId="ADAL" clId="{54A5CEB3-8CFB-4234-8ABE-6524ED2153E6}" dt="2024-01-02T12:49:29.929" v="43" actId="2711"/>
          <ac:grpSpMkLst>
            <pc:docMk/>
            <pc:sldMk cId="181382993" sldId="2147481008"/>
            <ac:grpSpMk id="56" creationId="{DDE5601F-E990-3069-F6AD-FFA0E1B8B2AF}"/>
          </ac:grpSpMkLst>
        </pc:grpChg>
        <pc:grpChg chg="mod">
          <ac:chgData name="Mahmoud Alnahhas" userId="d7fcbc1f-b6f2-4eb5-b158-1ef020470b00" providerId="ADAL" clId="{54A5CEB3-8CFB-4234-8ABE-6524ED2153E6}" dt="2024-01-02T12:49:29.929" v="43" actId="2711"/>
          <ac:grpSpMkLst>
            <pc:docMk/>
            <pc:sldMk cId="181382993" sldId="2147481008"/>
            <ac:grpSpMk id="59" creationId="{FFBDE8DC-6199-1407-5463-DBC430A1722D}"/>
          </ac:grpSpMkLst>
        </pc:grpChg>
        <pc:grpChg chg="mod">
          <ac:chgData name="Mahmoud Alnahhas" userId="d7fcbc1f-b6f2-4eb5-b158-1ef020470b00" providerId="ADAL" clId="{54A5CEB3-8CFB-4234-8ABE-6524ED2153E6}" dt="2024-01-02T12:49:29.929" v="43" actId="2711"/>
          <ac:grpSpMkLst>
            <pc:docMk/>
            <pc:sldMk cId="181382993" sldId="2147481008"/>
            <ac:grpSpMk id="62" creationId="{D8E8FC6F-B973-5111-1992-D385F6C5949D}"/>
          </ac:grpSpMkLst>
        </pc:grpChg>
        <pc:grpChg chg="mod">
          <ac:chgData name="Mahmoud Alnahhas" userId="d7fcbc1f-b6f2-4eb5-b158-1ef020470b00" providerId="ADAL" clId="{54A5CEB3-8CFB-4234-8ABE-6524ED2153E6}" dt="2024-01-02T12:49:29.929" v="43" actId="2711"/>
          <ac:grpSpMkLst>
            <pc:docMk/>
            <pc:sldMk cId="181382993" sldId="2147481008"/>
            <ac:grpSpMk id="65" creationId="{A93AD07B-E817-6D5B-E50E-F5CC9B422023}"/>
          </ac:grpSpMkLst>
        </pc:grpChg>
        <pc:graphicFrameChg chg="mod modGraphic">
          <ac:chgData name="Mahmoud Alnahhas" userId="d7fcbc1f-b6f2-4eb5-b158-1ef020470b00" providerId="ADAL" clId="{54A5CEB3-8CFB-4234-8ABE-6524ED2153E6}" dt="2024-01-02T12:49:36.481" v="44" actId="2711"/>
          <ac:graphicFrameMkLst>
            <pc:docMk/>
            <pc:sldMk cId="181382993" sldId="2147481008"/>
            <ac:graphicFrameMk id="37" creationId="{6A5D2EAF-2466-F94B-FCAC-682E60A10727}"/>
          </ac:graphicFrameMkLst>
        </pc:graphicFrameChg>
      </pc:sldChg>
      <pc:sldMasterChg chg="modSldLayout">
        <pc:chgData name="Mahmoud Alnahhas" userId="d7fcbc1f-b6f2-4eb5-b158-1ef020470b00" providerId="ADAL" clId="{54A5CEB3-8CFB-4234-8ABE-6524ED2153E6}" dt="2024-01-02T12:56:47.554" v="95" actId="2711"/>
        <pc:sldMasterMkLst>
          <pc:docMk/>
          <pc:sldMasterMk cId="43246937" sldId="2147483648"/>
        </pc:sldMasterMkLst>
        <pc:sldLayoutChg chg="delSp modSp mod setBg">
          <pc:chgData name="Mahmoud Alnahhas" userId="d7fcbc1f-b6f2-4eb5-b158-1ef020470b00" providerId="ADAL" clId="{54A5CEB3-8CFB-4234-8ABE-6524ED2153E6}" dt="2023-12-28T11:40:48.880" v="7"/>
          <pc:sldLayoutMkLst>
            <pc:docMk/>
            <pc:sldMasterMk cId="43246937" sldId="2147483648"/>
            <pc:sldLayoutMk cId="1804286017" sldId="2147483649"/>
          </pc:sldLayoutMkLst>
          <pc:spChg chg="mod">
            <ac:chgData name="Mahmoud Alnahhas" userId="d7fcbc1f-b6f2-4eb5-b158-1ef020470b00" providerId="ADAL" clId="{54A5CEB3-8CFB-4234-8ABE-6524ED2153E6}" dt="2023-12-28T11:40:43.623" v="5" actId="207"/>
            <ac:spMkLst>
              <pc:docMk/>
              <pc:sldMasterMk cId="43246937" sldId="2147483648"/>
              <pc:sldLayoutMk cId="1804286017" sldId="2147483649"/>
              <ac:spMk id="2" creationId="{02A0D939-0DB4-524D-86B2-CE97106CE992}"/>
            </ac:spMkLst>
          </pc:spChg>
          <pc:spChg chg="mod">
            <ac:chgData name="Mahmoud Alnahhas" userId="d7fcbc1f-b6f2-4eb5-b158-1ef020470b00" providerId="ADAL" clId="{54A5CEB3-8CFB-4234-8ABE-6524ED2153E6}" dt="2023-12-28T11:40:43.623" v="5" actId="207"/>
            <ac:spMkLst>
              <pc:docMk/>
              <pc:sldMasterMk cId="43246937" sldId="2147483648"/>
              <pc:sldLayoutMk cId="1804286017" sldId="2147483649"/>
              <ac:spMk id="3" creationId="{A049F4D2-4855-FD4B-82E6-A3C59B45B195}"/>
            </ac:spMkLst>
          </pc:spChg>
          <pc:spChg chg="mod">
            <ac:chgData name="Mahmoud Alnahhas" userId="d7fcbc1f-b6f2-4eb5-b158-1ef020470b00" providerId="ADAL" clId="{54A5CEB3-8CFB-4234-8ABE-6524ED2153E6}" dt="2023-12-28T11:40:43.623" v="5" actId="207"/>
            <ac:spMkLst>
              <pc:docMk/>
              <pc:sldMasterMk cId="43246937" sldId="2147483648"/>
              <pc:sldLayoutMk cId="1804286017" sldId="2147483649"/>
              <ac:spMk id="29" creationId="{326F3A86-2FB2-1844-A91E-8783544C5F27}"/>
            </ac:spMkLst>
          </pc:spChg>
          <pc:picChg chg="del">
            <ac:chgData name="Mahmoud Alnahhas" userId="d7fcbc1f-b6f2-4eb5-b158-1ef020470b00" providerId="ADAL" clId="{54A5CEB3-8CFB-4234-8ABE-6524ED2153E6}" dt="2023-12-28T11:40:45.021" v="6" actId="478"/>
            <ac:picMkLst>
              <pc:docMk/>
              <pc:sldMasterMk cId="43246937" sldId="2147483648"/>
              <pc:sldLayoutMk cId="1804286017" sldId="2147483649"/>
              <ac:picMk id="18" creationId="{D5B61801-5E43-5D4B-84C9-8CAF471C3619}"/>
            </ac:picMkLst>
          </pc:picChg>
        </pc:sldLayoutChg>
        <pc:sldLayoutChg chg="modSp mod">
          <pc:chgData name="Mahmoud Alnahhas" userId="d7fcbc1f-b6f2-4eb5-b158-1ef020470b00" providerId="ADAL" clId="{54A5CEB3-8CFB-4234-8ABE-6524ED2153E6}" dt="2024-01-02T12:56:47.554" v="95" actId="2711"/>
          <pc:sldLayoutMkLst>
            <pc:docMk/>
            <pc:sldMasterMk cId="43246937" sldId="2147483648"/>
            <pc:sldLayoutMk cId="288416522" sldId="2147483650"/>
          </pc:sldLayoutMkLst>
          <pc:spChg chg="mod">
            <ac:chgData name="Mahmoud Alnahhas" userId="d7fcbc1f-b6f2-4eb5-b158-1ef020470b00" providerId="ADAL" clId="{54A5CEB3-8CFB-4234-8ABE-6524ED2153E6}" dt="2024-01-02T12:56:47.554" v="95" actId="2711"/>
            <ac:spMkLst>
              <pc:docMk/>
              <pc:sldMasterMk cId="43246937" sldId="2147483648"/>
              <pc:sldLayoutMk cId="288416522" sldId="2147483650"/>
              <ac:spMk id="7" creationId="{B4D808BA-5347-AE8B-A627-1429A6180CDF}"/>
            </ac:spMkLst>
          </pc:spChg>
        </pc:sldLayoutChg>
        <pc:sldLayoutChg chg="delSp mod">
          <pc:chgData name="Mahmoud Alnahhas" userId="d7fcbc1f-b6f2-4eb5-b158-1ef020470b00" providerId="ADAL" clId="{54A5CEB3-8CFB-4234-8ABE-6524ED2153E6}" dt="2023-12-28T11:40:53.869" v="9" actId="478"/>
          <pc:sldLayoutMkLst>
            <pc:docMk/>
            <pc:sldMasterMk cId="43246937" sldId="2147483648"/>
            <pc:sldLayoutMk cId="3247720570" sldId="2147483660"/>
          </pc:sldLayoutMkLst>
          <pc:picChg chg="del">
            <ac:chgData name="Mahmoud Alnahhas" userId="d7fcbc1f-b6f2-4eb5-b158-1ef020470b00" providerId="ADAL" clId="{54A5CEB3-8CFB-4234-8ABE-6524ED2153E6}" dt="2023-12-28T11:40:52.787" v="8" actId="478"/>
            <ac:picMkLst>
              <pc:docMk/>
              <pc:sldMasterMk cId="43246937" sldId="2147483648"/>
              <pc:sldLayoutMk cId="3247720570" sldId="2147483660"/>
              <ac:picMk id="4" creationId="{F3A6629E-0042-1F41-8AE4-05D3469C7BD2}"/>
            </ac:picMkLst>
          </pc:picChg>
          <pc:picChg chg="del">
            <ac:chgData name="Mahmoud Alnahhas" userId="d7fcbc1f-b6f2-4eb5-b158-1ef020470b00" providerId="ADAL" clId="{54A5CEB3-8CFB-4234-8ABE-6524ED2153E6}" dt="2023-12-28T11:40:53.869" v="9" actId="478"/>
            <ac:picMkLst>
              <pc:docMk/>
              <pc:sldMasterMk cId="43246937" sldId="2147483648"/>
              <pc:sldLayoutMk cId="3247720570" sldId="2147483660"/>
              <ac:picMk id="20" creationId="{4562A714-767F-174C-89E3-6ED68AD5D5AA}"/>
            </ac:picMkLst>
          </pc:picChg>
        </pc:sldLayoutChg>
        <pc:sldLayoutChg chg="delSp mod">
          <pc:chgData name="Mahmoud Alnahhas" userId="d7fcbc1f-b6f2-4eb5-b158-1ef020470b00" providerId="ADAL" clId="{54A5CEB3-8CFB-4234-8ABE-6524ED2153E6}" dt="2023-12-28T11:40:57.305" v="11" actId="478"/>
          <pc:sldLayoutMkLst>
            <pc:docMk/>
            <pc:sldMasterMk cId="43246937" sldId="2147483648"/>
            <pc:sldLayoutMk cId="3695275136" sldId="2147483661"/>
          </pc:sldLayoutMkLst>
          <pc:picChg chg="del">
            <ac:chgData name="Mahmoud Alnahhas" userId="d7fcbc1f-b6f2-4eb5-b158-1ef020470b00" providerId="ADAL" clId="{54A5CEB3-8CFB-4234-8ABE-6524ED2153E6}" dt="2023-12-28T11:40:57.305" v="11" actId="478"/>
            <ac:picMkLst>
              <pc:docMk/>
              <pc:sldMasterMk cId="43246937" sldId="2147483648"/>
              <pc:sldLayoutMk cId="3695275136" sldId="2147483661"/>
              <ac:picMk id="10" creationId="{791F94B2-FD05-5140-BE1F-43F003DBFA15}"/>
            </ac:picMkLst>
          </pc:picChg>
          <pc:picChg chg="del">
            <ac:chgData name="Mahmoud Alnahhas" userId="d7fcbc1f-b6f2-4eb5-b158-1ef020470b00" providerId="ADAL" clId="{54A5CEB3-8CFB-4234-8ABE-6524ED2153E6}" dt="2023-12-28T11:40:56.411" v="10" actId="478"/>
            <ac:picMkLst>
              <pc:docMk/>
              <pc:sldMasterMk cId="43246937" sldId="2147483648"/>
              <pc:sldLayoutMk cId="3695275136" sldId="2147483661"/>
              <ac:picMk id="18" creationId="{BD480C99-2EDE-E04B-A6ED-3067D8DB4FFD}"/>
            </ac:picMkLst>
          </pc:picChg>
        </pc:sldLayoutChg>
        <pc:sldLayoutChg chg="delSp mod">
          <pc:chgData name="Mahmoud Alnahhas" userId="d7fcbc1f-b6f2-4eb5-b158-1ef020470b00" providerId="ADAL" clId="{54A5CEB3-8CFB-4234-8ABE-6524ED2153E6}" dt="2023-12-28T11:41:18.080" v="19" actId="478"/>
          <pc:sldLayoutMkLst>
            <pc:docMk/>
            <pc:sldMasterMk cId="43246937" sldId="2147483648"/>
            <pc:sldLayoutMk cId="2432490391" sldId="2147483662"/>
          </pc:sldLayoutMkLst>
          <pc:picChg chg="del">
            <ac:chgData name="Mahmoud Alnahhas" userId="d7fcbc1f-b6f2-4eb5-b158-1ef020470b00" providerId="ADAL" clId="{54A5CEB3-8CFB-4234-8ABE-6524ED2153E6}" dt="2023-12-28T11:41:18.080" v="19" actId="478"/>
            <ac:picMkLst>
              <pc:docMk/>
              <pc:sldMasterMk cId="43246937" sldId="2147483648"/>
              <pc:sldLayoutMk cId="2432490391" sldId="2147483662"/>
              <ac:picMk id="30" creationId="{F726169F-2E38-AC4A-AC9E-D1A62FBF7E59}"/>
            </ac:picMkLst>
          </pc:picChg>
        </pc:sldLayoutChg>
        <pc:sldLayoutChg chg="delSp modSp mod setBg">
          <pc:chgData name="Mahmoud Alnahhas" userId="d7fcbc1f-b6f2-4eb5-b158-1ef020470b00" providerId="ADAL" clId="{54A5CEB3-8CFB-4234-8ABE-6524ED2153E6}" dt="2023-12-28T11:41:07.158" v="15" actId="207"/>
          <pc:sldLayoutMkLst>
            <pc:docMk/>
            <pc:sldMasterMk cId="43246937" sldId="2147483648"/>
            <pc:sldLayoutMk cId="425990619" sldId="2147483663"/>
          </pc:sldLayoutMkLst>
          <pc:spChg chg="mod">
            <ac:chgData name="Mahmoud Alnahhas" userId="d7fcbc1f-b6f2-4eb5-b158-1ef020470b00" providerId="ADAL" clId="{54A5CEB3-8CFB-4234-8ABE-6524ED2153E6}" dt="2023-12-28T11:41:07.158" v="15" actId="207"/>
            <ac:spMkLst>
              <pc:docMk/>
              <pc:sldMasterMk cId="43246937" sldId="2147483648"/>
              <pc:sldLayoutMk cId="425990619" sldId="2147483663"/>
              <ac:spMk id="7" creationId="{EBEB8F66-3006-F44D-93CC-AD73310DD2B3}"/>
            </ac:spMkLst>
          </pc:spChg>
          <pc:spChg chg="mod">
            <ac:chgData name="Mahmoud Alnahhas" userId="d7fcbc1f-b6f2-4eb5-b158-1ef020470b00" providerId="ADAL" clId="{54A5CEB3-8CFB-4234-8ABE-6524ED2153E6}" dt="2023-12-28T11:41:07.158" v="15" actId="207"/>
            <ac:spMkLst>
              <pc:docMk/>
              <pc:sldMasterMk cId="43246937" sldId="2147483648"/>
              <pc:sldLayoutMk cId="425990619" sldId="2147483663"/>
              <ac:spMk id="8" creationId="{C5194F81-5055-E441-81A3-009CF281CF7A}"/>
            </ac:spMkLst>
          </pc:spChg>
          <pc:spChg chg="mod">
            <ac:chgData name="Mahmoud Alnahhas" userId="d7fcbc1f-b6f2-4eb5-b158-1ef020470b00" providerId="ADAL" clId="{54A5CEB3-8CFB-4234-8ABE-6524ED2153E6}" dt="2023-12-28T11:41:07.158" v="15" actId="207"/>
            <ac:spMkLst>
              <pc:docMk/>
              <pc:sldMasterMk cId="43246937" sldId="2147483648"/>
              <pc:sldLayoutMk cId="425990619" sldId="2147483663"/>
              <ac:spMk id="9" creationId="{602FD9F7-A2F2-2746-962B-67030ABDC43B}"/>
            </ac:spMkLst>
          </pc:spChg>
          <pc:picChg chg="del">
            <ac:chgData name="Mahmoud Alnahhas" userId="d7fcbc1f-b6f2-4eb5-b158-1ef020470b00" providerId="ADAL" clId="{54A5CEB3-8CFB-4234-8ABE-6524ED2153E6}" dt="2023-12-28T11:41:00.771" v="13" actId="478"/>
            <ac:picMkLst>
              <pc:docMk/>
              <pc:sldMasterMk cId="43246937" sldId="2147483648"/>
              <pc:sldLayoutMk cId="425990619" sldId="2147483663"/>
              <ac:picMk id="4" creationId="{3233A953-4A7A-C745-9A58-D7A42DB18644}"/>
            </ac:picMkLst>
          </pc:picChg>
          <pc:picChg chg="del">
            <ac:chgData name="Mahmoud Alnahhas" userId="d7fcbc1f-b6f2-4eb5-b158-1ef020470b00" providerId="ADAL" clId="{54A5CEB3-8CFB-4234-8ABE-6524ED2153E6}" dt="2023-12-28T11:40:59.520" v="12" actId="478"/>
            <ac:picMkLst>
              <pc:docMk/>
              <pc:sldMasterMk cId="43246937" sldId="2147483648"/>
              <pc:sldLayoutMk cId="425990619" sldId="2147483663"/>
              <ac:picMk id="17" creationId="{5153B07E-D2E9-3642-9ABC-47BEE80F2F72}"/>
            </ac:picMkLst>
          </pc:picChg>
        </pc:sldLayoutChg>
        <pc:sldLayoutChg chg="delSp mod">
          <pc:chgData name="Mahmoud Alnahhas" userId="d7fcbc1f-b6f2-4eb5-b158-1ef020470b00" providerId="ADAL" clId="{54A5CEB3-8CFB-4234-8ABE-6524ED2153E6}" dt="2023-12-28T11:41:43.746" v="27" actId="478"/>
          <pc:sldLayoutMkLst>
            <pc:docMk/>
            <pc:sldMasterMk cId="43246937" sldId="2147483648"/>
            <pc:sldLayoutMk cId="2650839505" sldId="2147483664"/>
          </pc:sldLayoutMkLst>
          <pc:picChg chg="del">
            <ac:chgData name="Mahmoud Alnahhas" userId="d7fcbc1f-b6f2-4eb5-b158-1ef020470b00" providerId="ADAL" clId="{54A5CEB3-8CFB-4234-8ABE-6524ED2153E6}" dt="2023-12-28T11:41:43.746" v="27" actId="478"/>
            <ac:picMkLst>
              <pc:docMk/>
              <pc:sldMasterMk cId="43246937" sldId="2147483648"/>
              <pc:sldLayoutMk cId="2650839505" sldId="2147483664"/>
              <ac:picMk id="13" creationId="{E6ADD7C9-922B-8E41-BA77-1805E967AA36}"/>
            </ac:picMkLst>
          </pc:picChg>
        </pc:sldLayoutChg>
        <pc:sldLayoutChg chg="delSp modSp mod setBg">
          <pc:chgData name="Mahmoud Alnahhas" userId="d7fcbc1f-b6f2-4eb5-b158-1ef020470b00" providerId="ADAL" clId="{54A5CEB3-8CFB-4234-8ABE-6524ED2153E6}" dt="2023-12-28T11:41:29.100" v="22"/>
          <pc:sldLayoutMkLst>
            <pc:docMk/>
            <pc:sldMasterMk cId="43246937" sldId="2147483648"/>
            <pc:sldLayoutMk cId="3268456903" sldId="2147483665"/>
          </pc:sldLayoutMkLst>
          <pc:spChg chg="mod">
            <ac:chgData name="Mahmoud Alnahhas" userId="d7fcbc1f-b6f2-4eb5-b158-1ef020470b00" providerId="ADAL" clId="{54A5CEB3-8CFB-4234-8ABE-6524ED2153E6}" dt="2023-12-28T11:41:25.370" v="21" actId="207"/>
            <ac:spMkLst>
              <pc:docMk/>
              <pc:sldMasterMk cId="43246937" sldId="2147483648"/>
              <pc:sldLayoutMk cId="3268456903" sldId="2147483665"/>
              <ac:spMk id="8" creationId="{5567EC1F-409E-DE47-B603-330B484A6468}"/>
            </ac:spMkLst>
          </pc:spChg>
          <pc:spChg chg="mod">
            <ac:chgData name="Mahmoud Alnahhas" userId="d7fcbc1f-b6f2-4eb5-b158-1ef020470b00" providerId="ADAL" clId="{54A5CEB3-8CFB-4234-8ABE-6524ED2153E6}" dt="2023-12-28T11:41:25.370" v="21" actId="207"/>
            <ac:spMkLst>
              <pc:docMk/>
              <pc:sldMasterMk cId="43246937" sldId="2147483648"/>
              <pc:sldLayoutMk cId="3268456903" sldId="2147483665"/>
              <ac:spMk id="9" creationId="{64597AC5-399F-614E-91B4-9CD524E5D54A}"/>
            </ac:spMkLst>
          </pc:spChg>
          <pc:spChg chg="mod">
            <ac:chgData name="Mahmoud Alnahhas" userId="d7fcbc1f-b6f2-4eb5-b158-1ef020470b00" providerId="ADAL" clId="{54A5CEB3-8CFB-4234-8ABE-6524ED2153E6}" dt="2023-12-28T11:41:25.370" v="21" actId="207"/>
            <ac:spMkLst>
              <pc:docMk/>
              <pc:sldMasterMk cId="43246937" sldId="2147483648"/>
              <pc:sldLayoutMk cId="3268456903" sldId="2147483665"/>
              <ac:spMk id="15" creationId="{B52CF5AC-A0B0-AF42-8101-1011EE661387}"/>
            </ac:spMkLst>
          </pc:spChg>
          <pc:picChg chg="del">
            <ac:chgData name="Mahmoud Alnahhas" userId="d7fcbc1f-b6f2-4eb5-b158-1ef020470b00" providerId="ADAL" clId="{54A5CEB3-8CFB-4234-8ABE-6524ED2153E6}" dt="2023-12-28T11:41:20.300" v="20" actId="478"/>
            <ac:picMkLst>
              <pc:docMk/>
              <pc:sldMasterMk cId="43246937" sldId="2147483648"/>
              <pc:sldLayoutMk cId="3268456903" sldId="2147483665"/>
              <ac:picMk id="16" creationId="{D54144BE-15F6-6740-9AD3-FFAF661BB08B}"/>
            </ac:picMkLst>
          </pc:picChg>
        </pc:sldLayoutChg>
        <pc:sldLayoutChg chg="delSp modSp mod setBg">
          <pc:chgData name="Mahmoud Alnahhas" userId="d7fcbc1f-b6f2-4eb5-b158-1ef020470b00" providerId="ADAL" clId="{54A5CEB3-8CFB-4234-8ABE-6524ED2153E6}" dt="2023-12-28T11:41:58.431" v="31"/>
          <pc:sldLayoutMkLst>
            <pc:docMk/>
            <pc:sldMasterMk cId="43246937" sldId="2147483648"/>
            <pc:sldLayoutMk cId="2068373597" sldId="2147483670"/>
          </pc:sldLayoutMkLst>
          <pc:spChg chg="mod">
            <ac:chgData name="Mahmoud Alnahhas" userId="d7fcbc1f-b6f2-4eb5-b158-1ef020470b00" providerId="ADAL" clId="{54A5CEB3-8CFB-4234-8ABE-6524ED2153E6}" dt="2023-12-28T11:41:55.527" v="30" actId="207"/>
            <ac:spMkLst>
              <pc:docMk/>
              <pc:sldMasterMk cId="43246937" sldId="2147483648"/>
              <pc:sldLayoutMk cId="2068373597" sldId="2147483670"/>
              <ac:spMk id="2" creationId="{A45CB068-1242-B949-9A45-44E272D53EF7}"/>
            </ac:spMkLst>
          </pc:spChg>
          <pc:spChg chg="mod">
            <ac:chgData name="Mahmoud Alnahhas" userId="d7fcbc1f-b6f2-4eb5-b158-1ef020470b00" providerId="ADAL" clId="{54A5CEB3-8CFB-4234-8ABE-6524ED2153E6}" dt="2023-12-28T11:41:55.527" v="30" actId="207"/>
            <ac:spMkLst>
              <pc:docMk/>
              <pc:sldMasterMk cId="43246937" sldId="2147483648"/>
              <pc:sldLayoutMk cId="2068373597" sldId="2147483670"/>
              <ac:spMk id="3" creationId="{AC6E76A8-2452-6942-BFD7-249AF11F49B3}"/>
            </ac:spMkLst>
          </pc:spChg>
          <pc:spChg chg="del">
            <ac:chgData name="Mahmoud Alnahhas" userId="d7fcbc1f-b6f2-4eb5-b158-1ef020470b00" providerId="ADAL" clId="{54A5CEB3-8CFB-4234-8ABE-6524ED2153E6}" dt="2023-12-28T11:41:48.902" v="29" actId="478"/>
            <ac:spMkLst>
              <pc:docMk/>
              <pc:sldMasterMk cId="43246937" sldId="2147483648"/>
              <pc:sldLayoutMk cId="2068373597" sldId="2147483670"/>
              <ac:spMk id="7" creationId="{6F74826E-5AB7-9D4B-8157-801C484B3E4F}"/>
            </ac:spMkLst>
          </pc:spChg>
        </pc:sldLayoutChg>
        <pc:sldLayoutChg chg="delSp modSp mod setBg">
          <pc:chgData name="Mahmoud Alnahhas" userId="d7fcbc1f-b6f2-4eb5-b158-1ef020470b00" providerId="ADAL" clId="{54A5CEB3-8CFB-4234-8ABE-6524ED2153E6}" dt="2023-12-28T11:42:10.487" v="35" actId="207"/>
          <pc:sldLayoutMkLst>
            <pc:docMk/>
            <pc:sldMasterMk cId="43246937" sldId="2147483648"/>
            <pc:sldLayoutMk cId="2798756349" sldId="2147483672"/>
          </pc:sldLayoutMkLst>
          <pc:spChg chg="mod">
            <ac:chgData name="Mahmoud Alnahhas" userId="d7fcbc1f-b6f2-4eb5-b158-1ef020470b00" providerId="ADAL" clId="{54A5CEB3-8CFB-4234-8ABE-6524ED2153E6}" dt="2023-12-28T11:42:10.487" v="35" actId="207"/>
            <ac:spMkLst>
              <pc:docMk/>
              <pc:sldMasterMk cId="43246937" sldId="2147483648"/>
              <pc:sldLayoutMk cId="2798756349" sldId="2147483672"/>
              <ac:spMk id="3" creationId="{AC6E76A8-2452-6942-BFD7-249AF11F49B3}"/>
            </ac:spMkLst>
          </pc:spChg>
          <pc:spChg chg="del">
            <ac:chgData name="Mahmoud Alnahhas" userId="d7fcbc1f-b6f2-4eb5-b158-1ef020470b00" providerId="ADAL" clId="{54A5CEB3-8CFB-4234-8ABE-6524ED2153E6}" dt="2023-12-28T11:42:04.723" v="33" actId="478"/>
            <ac:spMkLst>
              <pc:docMk/>
              <pc:sldMasterMk cId="43246937" sldId="2147483648"/>
              <pc:sldLayoutMk cId="2798756349" sldId="2147483672"/>
              <ac:spMk id="5" creationId="{89F641B4-7F5A-784B-97CD-6D934AA9B26D}"/>
            </ac:spMkLst>
          </pc:spChg>
        </pc:sldLayoutChg>
        <pc:sldLayoutChg chg="delSp mod">
          <pc:chgData name="Mahmoud Alnahhas" userId="d7fcbc1f-b6f2-4eb5-b158-1ef020470b00" providerId="ADAL" clId="{54A5CEB3-8CFB-4234-8ABE-6524ED2153E6}" dt="2023-12-28T11:42:01.525" v="32" actId="478"/>
          <pc:sldLayoutMkLst>
            <pc:docMk/>
            <pc:sldMasterMk cId="43246937" sldId="2147483648"/>
            <pc:sldLayoutMk cId="984228260" sldId="2147483673"/>
          </pc:sldLayoutMkLst>
          <pc:picChg chg="del">
            <ac:chgData name="Mahmoud Alnahhas" userId="d7fcbc1f-b6f2-4eb5-b158-1ef020470b00" providerId="ADAL" clId="{54A5CEB3-8CFB-4234-8ABE-6524ED2153E6}" dt="2023-12-28T11:42:01.525" v="32" actId="478"/>
            <ac:picMkLst>
              <pc:docMk/>
              <pc:sldMasterMk cId="43246937" sldId="2147483648"/>
              <pc:sldLayoutMk cId="984228260" sldId="2147483673"/>
              <ac:picMk id="5" creationId="{F4040C39-EAD6-814A-A2BE-7FF4AC5D4D4D}"/>
            </ac:picMkLst>
          </pc:picChg>
        </pc:sldLayoutChg>
        <pc:sldLayoutChg chg="delSp modSp mod">
          <pc:chgData name="Mahmoud Alnahhas" userId="d7fcbc1f-b6f2-4eb5-b158-1ef020470b00" providerId="ADAL" clId="{54A5CEB3-8CFB-4234-8ABE-6524ED2153E6}" dt="2024-01-02T12:56:43.343" v="94" actId="2711"/>
          <pc:sldLayoutMkLst>
            <pc:docMk/>
            <pc:sldMasterMk cId="43246937" sldId="2147483648"/>
            <pc:sldLayoutMk cId="2971864499" sldId="2147483674"/>
          </pc:sldLayoutMkLst>
          <pc:spChg chg="mod">
            <ac:chgData name="Mahmoud Alnahhas" userId="d7fcbc1f-b6f2-4eb5-b158-1ef020470b00" providerId="ADAL" clId="{54A5CEB3-8CFB-4234-8ABE-6524ED2153E6}" dt="2024-01-02T12:56:43.343" v="94" actId="2711"/>
            <ac:spMkLst>
              <pc:docMk/>
              <pc:sldMasterMk cId="43246937" sldId="2147483648"/>
              <pc:sldLayoutMk cId="2971864499" sldId="2147483674"/>
              <ac:spMk id="2" creationId="{3B7705A8-53C3-C1B5-2F57-E4109E5AE1D2}"/>
            </ac:spMkLst>
          </pc:spChg>
          <pc:picChg chg="del">
            <ac:chgData name="Mahmoud Alnahhas" userId="d7fcbc1f-b6f2-4eb5-b158-1ef020470b00" providerId="ADAL" clId="{54A5CEB3-8CFB-4234-8ABE-6524ED2153E6}" dt="2023-12-28T11:41:47.250" v="28" actId="478"/>
            <ac:picMkLst>
              <pc:docMk/>
              <pc:sldMasterMk cId="43246937" sldId="2147483648"/>
              <pc:sldLayoutMk cId="2971864499" sldId="2147483674"/>
              <ac:picMk id="5" creationId="{AA211401-3C17-B14A-893D-35852073DEF3}"/>
            </ac:picMkLst>
          </pc:picChg>
        </pc:sldLayoutChg>
        <pc:sldLayoutChg chg="delSp modSp mod">
          <pc:chgData name="Mahmoud Alnahhas" userId="d7fcbc1f-b6f2-4eb5-b158-1ef020470b00" providerId="ADAL" clId="{54A5CEB3-8CFB-4234-8ABE-6524ED2153E6}" dt="2024-01-02T12:56:37.544" v="93" actId="2711"/>
          <pc:sldLayoutMkLst>
            <pc:docMk/>
            <pc:sldMasterMk cId="43246937" sldId="2147483648"/>
            <pc:sldLayoutMk cId="1755397591" sldId="2147483675"/>
          </pc:sldLayoutMkLst>
          <pc:spChg chg="mod">
            <ac:chgData name="Mahmoud Alnahhas" userId="d7fcbc1f-b6f2-4eb5-b158-1ef020470b00" providerId="ADAL" clId="{54A5CEB3-8CFB-4234-8ABE-6524ED2153E6}" dt="2024-01-02T12:56:37.544" v="93" actId="2711"/>
            <ac:spMkLst>
              <pc:docMk/>
              <pc:sldMasterMk cId="43246937" sldId="2147483648"/>
              <pc:sldLayoutMk cId="1755397591" sldId="2147483675"/>
              <ac:spMk id="5" creationId="{E71746E5-636B-6043-9E49-73C9B6805252}"/>
            </ac:spMkLst>
          </pc:spChg>
          <pc:picChg chg="del">
            <ac:chgData name="Mahmoud Alnahhas" userId="d7fcbc1f-b6f2-4eb5-b158-1ef020470b00" providerId="ADAL" clId="{54A5CEB3-8CFB-4234-8ABE-6524ED2153E6}" dt="2023-12-28T11:42:25.030" v="40" actId="478"/>
            <ac:picMkLst>
              <pc:docMk/>
              <pc:sldMasterMk cId="43246937" sldId="2147483648"/>
              <pc:sldLayoutMk cId="1755397591" sldId="2147483675"/>
              <ac:picMk id="6" creationId="{BA14550C-7D41-E34C-923D-9E27489F9A75}"/>
            </ac:picMkLst>
          </pc:picChg>
        </pc:sldLayoutChg>
        <pc:sldLayoutChg chg="delSp modSp mod setBg">
          <pc:chgData name="Mahmoud Alnahhas" userId="d7fcbc1f-b6f2-4eb5-b158-1ef020470b00" providerId="ADAL" clId="{54A5CEB3-8CFB-4234-8ABE-6524ED2153E6}" dt="2023-12-28T11:42:18.117" v="38"/>
          <pc:sldLayoutMkLst>
            <pc:docMk/>
            <pc:sldMasterMk cId="43246937" sldId="2147483648"/>
            <pc:sldLayoutMk cId="1818001096" sldId="2147483676"/>
          </pc:sldLayoutMkLst>
          <pc:spChg chg="mod">
            <ac:chgData name="Mahmoud Alnahhas" userId="d7fcbc1f-b6f2-4eb5-b158-1ef020470b00" providerId="ADAL" clId="{54A5CEB3-8CFB-4234-8ABE-6524ED2153E6}" dt="2023-12-28T11:42:18.117" v="38"/>
            <ac:spMkLst>
              <pc:docMk/>
              <pc:sldMasterMk cId="43246937" sldId="2147483648"/>
              <pc:sldLayoutMk cId="1818001096" sldId="2147483676"/>
              <ac:spMk id="3" creationId="{AC6E76A8-2452-6942-BFD7-249AF11F49B3}"/>
            </ac:spMkLst>
          </pc:spChg>
          <pc:spChg chg="del">
            <ac:chgData name="Mahmoud Alnahhas" userId="d7fcbc1f-b6f2-4eb5-b158-1ef020470b00" providerId="ADAL" clId="{54A5CEB3-8CFB-4234-8ABE-6524ED2153E6}" dt="2023-12-28T11:42:12.281" v="36" actId="478"/>
            <ac:spMkLst>
              <pc:docMk/>
              <pc:sldMasterMk cId="43246937" sldId="2147483648"/>
              <pc:sldLayoutMk cId="1818001096" sldId="2147483676"/>
              <ac:spMk id="7" creationId="{0D852C5A-0C0B-F545-9F82-859E1ED7DF8C}"/>
            </ac:spMkLst>
          </pc:spChg>
        </pc:sldLayoutChg>
        <pc:sldLayoutChg chg="delSp modSp mod setBg">
          <pc:chgData name="Mahmoud Alnahhas" userId="d7fcbc1f-b6f2-4eb5-b158-1ef020470b00" providerId="ADAL" clId="{54A5CEB3-8CFB-4234-8ABE-6524ED2153E6}" dt="2023-12-28T11:41:41.171" v="26"/>
          <pc:sldLayoutMkLst>
            <pc:docMk/>
            <pc:sldMasterMk cId="43246937" sldId="2147483648"/>
            <pc:sldLayoutMk cId="4063252283" sldId="2147483677"/>
          </pc:sldLayoutMkLst>
          <pc:spChg chg="del">
            <ac:chgData name="Mahmoud Alnahhas" userId="d7fcbc1f-b6f2-4eb5-b158-1ef020470b00" providerId="ADAL" clId="{54A5CEB3-8CFB-4234-8ABE-6524ED2153E6}" dt="2023-12-28T11:41:31.582" v="23" actId="478"/>
            <ac:spMkLst>
              <pc:docMk/>
              <pc:sldMasterMk cId="43246937" sldId="2147483648"/>
              <pc:sldLayoutMk cId="4063252283" sldId="2147483677"/>
              <ac:spMk id="3" creationId="{88D2A9A9-201C-ED4F-B44D-9217707CAD12}"/>
            </ac:spMkLst>
          </pc:spChg>
          <pc:spChg chg="mod">
            <ac:chgData name="Mahmoud Alnahhas" userId="d7fcbc1f-b6f2-4eb5-b158-1ef020470b00" providerId="ADAL" clId="{54A5CEB3-8CFB-4234-8ABE-6524ED2153E6}" dt="2023-12-28T11:41:41.171" v="26"/>
            <ac:spMkLst>
              <pc:docMk/>
              <pc:sldMasterMk cId="43246937" sldId="2147483648"/>
              <pc:sldLayoutMk cId="4063252283" sldId="2147483677"/>
              <ac:spMk id="8" creationId="{5567EC1F-409E-DE47-B603-330B484A6468}"/>
            </ac:spMkLst>
          </pc:spChg>
          <pc:spChg chg="mod">
            <ac:chgData name="Mahmoud Alnahhas" userId="d7fcbc1f-b6f2-4eb5-b158-1ef020470b00" providerId="ADAL" clId="{54A5CEB3-8CFB-4234-8ABE-6524ED2153E6}" dt="2023-12-28T11:41:41.171" v="26"/>
            <ac:spMkLst>
              <pc:docMk/>
              <pc:sldMasterMk cId="43246937" sldId="2147483648"/>
              <pc:sldLayoutMk cId="4063252283" sldId="2147483677"/>
              <ac:spMk id="9" creationId="{64597AC5-399F-614E-91B4-9CD524E5D54A}"/>
            </ac:spMkLst>
          </pc:spChg>
          <pc:spChg chg="mod">
            <ac:chgData name="Mahmoud Alnahhas" userId="d7fcbc1f-b6f2-4eb5-b158-1ef020470b00" providerId="ADAL" clId="{54A5CEB3-8CFB-4234-8ABE-6524ED2153E6}" dt="2023-12-28T11:41:41.171" v="26"/>
            <ac:spMkLst>
              <pc:docMk/>
              <pc:sldMasterMk cId="43246937" sldId="2147483648"/>
              <pc:sldLayoutMk cId="4063252283" sldId="2147483677"/>
              <ac:spMk id="15" creationId="{B52CF5AC-A0B0-AF42-8101-1011EE661387}"/>
            </ac:spMkLst>
          </pc:spChg>
          <pc:picChg chg="del">
            <ac:chgData name="Mahmoud Alnahhas" userId="d7fcbc1f-b6f2-4eb5-b158-1ef020470b00" providerId="ADAL" clId="{54A5CEB3-8CFB-4234-8ABE-6524ED2153E6}" dt="2023-12-28T11:41:32.932" v="24" actId="478"/>
            <ac:picMkLst>
              <pc:docMk/>
              <pc:sldMasterMk cId="43246937" sldId="2147483648"/>
              <pc:sldLayoutMk cId="4063252283" sldId="2147483677"/>
              <ac:picMk id="5" creationId="{9263F08C-E26A-9045-AE53-A5B6FCA1DFA0}"/>
            </ac:picMkLst>
          </pc:picChg>
        </pc:sldLayoutChg>
        <pc:sldLayoutChg chg="delSp modSp mod setBg">
          <pc:chgData name="Mahmoud Alnahhas" userId="d7fcbc1f-b6f2-4eb5-b158-1ef020470b00" providerId="ADAL" clId="{54A5CEB3-8CFB-4234-8ABE-6524ED2153E6}" dt="2023-12-28T11:41:15.093" v="18"/>
          <pc:sldLayoutMkLst>
            <pc:docMk/>
            <pc:sldMasterMk cId="43246937" sldId="2147483648"/>
            <pc:sldLayoutMk cId="3629785494" sldId="2147483678"/>
          </pc:sldLayoutMkLst>
          <pc:spChg chg="mod">
            <ac:chgData name="Mahmoud Alnahhas" userId="d7fcbc1f-b6f2-4eb5-b158-1ef020470b00" providerId="ADAL" clId="{54A5CEB3-8CFB-4234-8ABE-6524ED2153E6}" dt="2023-12-28T11:41:12.086" v="17" actId="207"/>
            <ac:spMkLst>
              <pc:docMk/>
              <pc:sldMasterMk cId="43246937" sldId="2147483648"/>
              <pc:sldLayoutMk cId="3629785494" sldId="2147483678"/>
              <ac:spMk id="7" creationId="{EBEB8F66-3006-F44D-93CC-AD73310DD2B3}"/>
            </ac:spMkLst>
          </pc:spChg>
          <pc:spChg chg="mod">
            <ac:chgData name="Mahmoud Alnahhas" userId="d7fcbc1f-b6f2-4eb5-b158-1ef020470b00" providerId="ADAL" clId="{54A5CEB3-8CFB-4234-8ABE-6524ED2153E6}" dt="2023-12-28T11:41:12.086" v="17" actId="207"/>
            <ac:spMkLst>
              <pc:docMk/>
              <pc:sldMasterMk cId="43246937" sldId="2147483648"/>
              <pc:sldLayoutMk cId="3629785494" sldId="2147483678"/>
              <ac:spMk id="8" creationId="{C5194F81-5055-E441-81A3-009CF281CF7A}"/>
            </ac:spMkLst>
          </pc:spChg>
          <pc:spChg chg="mod">
            <ac:chgData name="Mahmoud Alnahhas" userId="d7fcbc1f-b6f2-4eb5-b158-1ef020470b00" providerId="ADAL" clId="{54A5CEB3-8CFB-4234-8ABE-6524ED2153E6}" dt="2023-12-28T11:41:12.086" v="17" actId="207"/>
            <ac:spMkLst>
              <pc:docMk/>
              <pc:sldMasterMk cId="43246937" sldId="2147483648"/>
              <pc:sldLayoutMk cId="3629785494" sldId="2147483678"/>
              <ac:spMk id="9" creationId="{602FD9F7-A2F2-2746-962B-67030ABDC43B}"/>
            </ac:spMkLst>
          </pc:spChg>
          <pc:picChg chg="del">
            <ac:chgData name="Mahmoud Alnahhas" userId="d7fcbc1f-b6f2-4eb5-b158-1ef020470b00" providerId="ADAL" clId="{54A5CEB3-8CFB-4234-8ABE-6524ED2153E6}" dt="2023-12-28T11:41:09.528" v="16" actId="478"/>
            <ac:picMkLst>
              <pc:docMk/>
              <pc:sldMasterMk cId="43246937" sldId="2147483648"/>
              <pc:sldLayoutMk cId="3629785494" sldId="2147483678"/>
              <ac:picMk id="10" creationId="{AA809392-09FA-074C-8D33-8F3AC07DCB68}"/>
            </ac:picMkLst>
          </pc:picChg>
        </pc:sldLayoutChg>
      </pc:sldMasterChg>
      <pc:sldMasterChg chg="modSldLayout">
        <pc:chgData name="Mahmoud Alnahhas" userId="d7fcbc1f-b6f2-4eb5-b158-1ef020470b00" providerId="ADAL" clId="{54A5CEB3-8CFB-4234-8ABE-6524ED2153E6}" dt="2023-12-28T11:40:13.014" v="2"/>
        <pc:sldMasterMkLst>
          <pc:docMk/>
          <pc:sldMasterMk cId="2761989256" sldId="2147483679"/>
        </pc:sldMasterMkLst>
        <pc:sldLayoutChg chg="addSp">
          <pc:chgData name="Mahmoud Alnahhas" userId="d7fcbc1f-b6f2-4eb5-b158-1ef020470b00" providerId="ADAL" clId="{54A5CEB3-8CFB-4234-8ABE-6524ED2153E6}" dt="2023-12-28T11:40:13.014" v="2"/>
          <pc:sldLayoutMkLst>
            <pc:docMk/>
            <pc:sldMasterMk cId="2761989256" sldId="2147483679"/>
            <pc:sldLayoutMk cId="2644896166" sldId="2147483680"/>
          </pc:sldLayoutMkLst>
          <pc:picChg chg="add">
            <ac:chgData name="Mahmoud Alnahhas" userId="d7fcbc1f-b6f2-4eb5-b158-1ef020470b00" providerId="ADAL" clId="{54A5CEB3-8CFB-4234-8ABE-6524ED2153E6}" dt="2023-12-28T11:40:13.014" v="2"/>
            <ac:picMkLst>
              <pc:docMk/>
              <pc:sldMasterMk cId="2761989256" sldId="2147483679"/>
              <pc:sldLayoutMk cId="2644896166" sldId="2147483680"/>
              <ac:picMk id="4" creationId="{5AC39323-2AFC-3D53-4652-25A6DC0A6197}"/>
            </ac:picMkLst>
          </pc:picChg>
        </pc:sldLayoutChg>
        <pc:sldLayoutChg chg="addSp">
          <pc:chgData name="Mahmoud Alnahhas" userId="d7fcbc1f-b6f2-4eb5-b158-1ef020470b00" providerId="ADAL" clId="{54A5CEB3-8CFB-4234-8ABE-6524ED2153E6}" dt="2023-12-28T11:40:13.014" v="2"/>
          <pc:sldLayoutMkLst>
            <pc:docMk/>
            <pc:sldMasterMk cId="2761989256" sldId="2147483679"/>
            <pc:sldLayoutMk cId="71143512" sldId="2147483681"/>
          </pc:sldLayoutMkLst>
          <pc:picChg chg="add">
            <ac:chgData name="Mahmoud Alnahhas" userId="d7fcbc1f-b6f2-4eb5-b158-1ef020470b00" providerId="ADAL" clId="{54A5CEB3-8CFB-4234-8ABE-6524ED2153E6}" dt="2023-12-28T11:40:13.014" v="2"/>
            <ac:picMkLst>
              <pc:docMk/>
              <pc:sldMasterMk cId="2761989256" sldId="2147483679"/>
              <pc:sldLayoutMk cId="71143512" sldId="2147483681"/>
              <ac:picMk id="2" creationId="{A8D980BE-D0CC-CEB3-1ABB-636C785944E9}"/>
            </ac:picMkLst>
          </pc:picChg>
          <pc:picChg chg="add">
            <ac:chgData name="Mahmoud Alnahhas" userId="d7fcbc1f-b6f2-4eb5-b158-1ef020470b00" providerId="ADAL" clId="{54A5CEB3-8CFB-4234-8ABE-6524ED2153E6}" dt="2023-12-28T11:40:13.014" v="2"/>
            <ac:picMkLst>
              <pc:docMk/>
              <pc:sldMasterMk cId="2761989256" sldId="2147483679"/>
              <pc:sldLayoutMk cId="71143512" sldId="2147483681"/>
              <ac:picMk id="3" creationId="{EDF5E685-6500-06CF-9F11-DCAF26E7E1BF}"/>
            </ac:picMkLst>
          </pc:picChg>
        </pc:sldLayoutChg>
        <pc:sldLayoutChg chg="addSp">
          <pc:chgData name="Mahmoud Alnahhas" userId="d7fcbc1f-b6f2-4eb5-b158-1ef020470b00" providerId="ADAL" clId="{54A5CEB3-8CFB-4234-8ABE-6524ED2153E6}" dt="2023-12-28T11:40:13.014" v="2"/>
          <pc:sldLayoutMkLst>
            <pc:docMk/>
            <pc:sldMasterMk cId="2761989256" sldId="2147483679"/>
            <pc:sldLayoutMk cId="2612041775" sldId="2147483682"/>
          </pc:sldLayoutMkLst>
          <pc:picChg chg="add">
            <ac:chgData name="Mahmoud Alnahhas" userId="d7fcbc1f-b6f2-4eb5-b158-1ef020470b00" providerId="ADAL" clId="{54A5CEB3-8CFB-4234-8ABE-6524ED2153E6}" dt="2023-12-28T11:40:13.014" v="2"/>
            <ac:picMkLst>
              <pc:docMk/>
              <pc:sldMasterMk cId="2761989256" sldId="2147483679"/>
              <pc:sldLayoutMk cId="2612041775" sldId="2147483682"/>
              <ac:picMk id="2" creationId="{DD2735AC-14AE-D715-060B-14D9C0214D61}"/>
            </ac:picMkLst>
          </pc:picChg>
          <pc:picChg chg="add">
            <ac:chgData name="Mahmoud Alnahhas" userId="d7fcbc1f-b6f2-4eb5-b158-1ef020470b00" providerId="ADAL" clId="{54A5CEB3-8CFB-4234-8ABE-6524ED2153E6}" dt="2023-12-28T11:40:13.014" v="2"/>
            <ac:picMkLst>
              <pc:docMk/>
              <pc:sldMasterMk cId="2761989256" sldId="2147483679"/>
              <pc:sldLayoutMk cId="2612041775" sldId="2147483682"/>
              <ac:picMk id="3" creationId="{AC85BEF9-29F9-F0CF-E4A1-2F9FE7DB8F5D}"/>
            </ac:picMkLst>
          </pc:picChg>
        </pc:sldLayoutChg>
        <pc:sldLayoutChg chg="addSp">
          <pc:chgData name="Mahmoud Alnahhas" userId="d7fcbc1f-b6f2-4eb5-b158-1ef020470b00" providerId="ADAL" clId="{54A5CEB3-8CFB-4234-8ABE-6524ED2153E6}" dt="2023-12-28T11:40:13.014" v="2"/>
          <pc:sldLayoutMkLst>
            <pc:docMk/>
            <pc:sldMasterMk cId="2761989256" sldId="2147483679"/>
            <pc:sldLayoutMk cId="354800643" sldId="2147483683"/>
          </pc:sldLayoutMkLst>
          <pc:picChg chg="add">
            <ac:chgData name="Mahmoud Alnahhas" userId="d7fcbc1f-b6f2-4eb5-b158-1ef020470b00" providerId="ADAL" clId="{54A5CEB3-8CFB-4234-8ABE-6524ED2153E6}" dt="2023-12-28T11:40:13.014" v="2"/>
            <ac:picMkLst>
              <pc:docMk/>
              <pc:sldMasterMk cId="2761989256" sldId="2147483679"/>
              <pc:sldLayoutMk cId="354800643" sldId="2147483683"/>
              <ac:picMk id="2" creationId="{DF5C24D6-42AA-37F2-A274-CA95FCCF4B6F}"/>
            </ac:picMkLst>
          </pc:picChg>
          <pc:picChg chg="add">
            <ac:chgData name="Mahmoud Alnahhas" userId="d7fcbc1f-b6f2-4eb5-b158-1ef020470b00" providerId="ADAL" clId="{54A5CEB3-8CFB-4234-8ABE-6524ED2153E6}" dt="2023-12-28T11:40:13.014" v="2"/>
            <ac:picMkLst>
              <pc:docMk/>
              <pc:sldMasterMk cId="2761989256" sldId="2147483679"/>
              <pc:sldLayoutMk cId="354800643" sldId="2147483683"/>
              <ac:picMk id="3" creationId="{4146F644-E521-7F0E-B3DF-82CB4FADEFEF}"/>
            </ac:picMkLst>
          </pc:picChg>
        </pc:sldLayoutChg>
        <pc:sldLayoutChg chg="addSp">
          <pc:chgData name="Mahmoud Alnahhas" userId="d7fcbc1f-b6f2-4eb5-b158-1ef020470b00" providerId="ADAL" clId="{54A5CEB3-8CFB-4234-8ABE-6524ED2153E6}" dt="2023-12-28T11:40:13.014" v="2"/>
          <pc:sldLayoutMkLst>
            <pc:docMk/>
            <pc:sldMasterMk cId="2761989256" sldId="2147483679"/>
            <pc:sldLayoutMk cId="3163128995" sldId="2147483684"/>
          </pc:sldLayoutMkLst>
          <pc:picChg chg="add">
            <ac:chgData name="Mahmoud Alnahhas" userId="d7fcbc1f-b6f2-4eb5-b158-1ef020470b00" providerId="ADAL" clId="{54A5CEB3-8CFB-4234-8ABE-6524ED2153E6}" dt="2023-12-28T11:40:13.014" v="2"/>
            <ac:picMkLst>
              <pc:docMk/>
              <pc:sldMasterMk cId="2761989256" sldId="2147483679"/>
              <pc:sldLayoutMk cId="3163128995" sldId="2147483684"/>
              <ac:picMk id="2" creationId="{EED8B73C-F24D-FA8A-402A-8B655DF45C6E}"/>
            </ac:picMkLst>
          </pc:picChg>
        </pc:sldLayoutChg>
        <pc:sldLayoutChg chg="addSp">
          <pc:chgData name="Mahmoud Alnahhas" userId="d7fcbc1f-b6f2-4eb5-b158-1ef020470b00" providerId="ADAL" clId="{54A5CEB3-8CFB-4234-8ABE-6524ED2153E6}" dt="2023-12-28T11:40:13.014" v="2"/>
          <pc:sldLayoutMkLst>
            <pc:docMk/>
            <pc:sldMasterMk cId="2761989256" sldId="2147483679"/>
            <pc:sldLayoutMk cId="1866595424" sldId="2147483685"/>
          </pc:sldLayoutMkLst>
          <pc:picChg chg="add">
            <ac:chgData name="Mahmoud Alnahhas" userId="d7fcbc1f-b6f2-4eb5-b158-1ef020470b00" providerId="ADAL" clId="{54A5CEB3-8CFB-4234-8ABE-6524ED2153E6}" dt="2023-12-28T11:40:13.014" v="2"/>
            <ac:picMkLst>
              <pc:docMk/>
              <pc:sldMasterMk cId="2761989256" sldId="2147483679"/>
              <pc:sldLayoutMk cId="1866595424" sldId="2147483685"/>
              <ac:picMk id="2" creationId="{6897D3B8-6A5F-7E10-BE8F-D58762105EAE}"/>
            </ac:picMkLst>
          </pc:picChg>
        </pc:sldLayoutChg>
        <pc:sldLayoutChg chg="addSp">
          <pc:chgData name="Mahmoud Alnahhas" userId="d7fcbc1f-b6f2-4eb5-b158-1ef020470b00" providerId="ADAL" clId="{54A5CEB3-8CFB-4234-8ABE-6524ED2153E6}" dt="2023-12-28T11:40:13.014" v="2"/>
          <pc:sldLayoutMkLst>
            <pc:docMk/>
            <pc:sldMasterMk cId="2761989256" sldId="2147483679"/>
            <pc:sldLayoutMk cId="16273001" sldId="2147483686"/>
          </pc:sldLayoutMkLst>
          <pc:picChg chg="add">
            <ac:chgData name="Mahmoud Alnahhas" userId="d7fcbc1f-b6f2-4eb5-b158-1ef020470b00" providerId="ADAL" clId="{54A5CEB3-8CFB-4234-8ABE-6524ED2153E6}" dt="2023-12-28T11:40:13.014" v="2"/>
            <ac:picMkLst>
              <pc:docMk/>
              <pc:sldMasterMk cId="2761989256" sldId="2147483679"/>
              <pc:sldLayoutMk cId="16273001" sldId="2147483686"/>
              <ac:picMk id="2" creationId="{EB460480-1480-F2BA-6802-2AA992665A16}"/>
            </ac:picMkLst>
          </pc:picChg>
        </pc:sldLayoutChg>
        <pc:sldLayoutChg chg="addSp">
          <pc:chgData name="Mahmoud Alnahhas" userId="d7fcbc1f-b6f2-4eb5-b158-1ef020470b00" providerId="ADAL" clId="{54A5CEB3-8CFB-4234-8ABE-6524ED2153E6}" dt="2023-12-28T11:40:13.014" v="2"/>
          <pc:sldLayoutMkLst>
            <pc:docMk/>
            <pc:sldMasterMk cId="2761989256" sldId="2147483679"/>
            <pc:sldLayoutMk cId="2438092998" sldId="2147483688"/>
          </pc:sldLayoutMkLst>
          <pc:picChg chg="add">
            <ac:chgData name="Mahmoud Alnahhas" userId="d7fcbc1f-b6f2-4eb5-b158-1ef020470b00" providerId="ADAL" clId="{54A5CEB3-8CFB-4234-8ABE-6524ED2153E6}" dt="2023-12-28T11:40:13.014" v="2"/>
            <ac:picMkLst>
              <pc:docMk/>
              <pc:sldMasterMk cId="2761989256" sldId="2147483679"/>
              <pc:sldLayoutMk cId="2438092998" sldId="2147483688"/>
              <ac:picMk id="3" creationId="{C355D0A5-2C27-E7A3-5502-65FD6FA0399B}"/>
            </ac:picMkLst>
          </pc:picChg>
        </pc:sldLayoutChg>
        <pc:sldLayoutChg chg="addSp">
          <pc:chgData name="Mahmoud Alnahhas" userId="d7fcbc1f-b6f2-4eb5-b158-1ef020470b00" providerId="ADAL" clId="{54A5CEB3-8CFB-4234-8ABE-6524ED2153E6}" dt="2023-12-28T11:40:13.014" v="2"/>
          <pc:sldLayoutMkLst>
            <pc:docMk/>
            <pc:sldMasterMk cId="2761989256" sldId="2147483679"/>
            <pc:sldLayoutMk cId="913571721" sldId="2147483689"/>
          </pc:sldLayoutMkLst>
          <pc:spChg chg="add">
            <ac:chgData name="Mahmoud Alnahhas" userId="d7fcbc1f-b6f2-4eb5-b158-1ef020470b00" providerId="ADAL" clId="{54A5CEB3-8CFB-4234-8ABE-6524ED2153E6}" dt="2023-12-28T11:40:13.014" v="2"/>
            <ac:spMkLst>
              <pc:docMk/>
              <pc:sldMasterMk cId="2761989256" sldId="2147483679"/>
              <pc:sldLayoutMk cId="913571721" sldId="2147483689"/>
              <ac:spMk id="7" creationId="{55E049FD-4654-D95C-88D7-FE15F5347A5D}"/>
            </ac:spMkLst>
          </pc:spChg>
          <pc:spChg chg="add">
            <ac:chgData name="Mahmoud Alnahhas" userId="d7fcbc1f-b6f2-4eb5-b158-1ef020470b00" providerId="ADAL" clId="{54A5CEB3-8CFB-4234-8ABE-6524ED2153E6}" dt="2023-12-28T11:40:13.014" v="2"/>
            <ac:spMkLst>
              <pc:docMk/>
              <pc:sldMasterMk cId="2761989256" sldId="2147483679"/>
              <pc:sldLayoutMk cId="913571721" sldId="2147483689"/>
              <ac:spMk id="9" creationId="{1ACA2C0D-60BC-4278-8895-F18DFD32EA6D}"/>
            </ac:spMkLst>
          </pc:spChg>
        </pc:sldLayoutChg>
        <pc:sldLayoutChg chg="addSp">
          <pc:chgData name="Mahmoud Alnahhas" userId="d7fcbc1f-b6f2-4eb5-b158-1ef020470b00" providerId="ADAL" clId="{54A5CEB3-8CFB-4234-8ABE-6524ED2153E6}" dt="2023-12-28T11:40:13.014" v="2"/>
          <pc:sldLayoutMkLst>
            <pc:docMk/>
            <pc:sldMasterMk cId="2761989256" sldId="2147483679"/>
            <pc:sldLayoutMk cId="3217241957" sldId="2147483690"/>
          </pc:sldLayoutMkLst>
          <pc:spChg chg="add">
            <ac:chgData name="Mahmoud Alnahhas" userId="d7fcbc1f-b6f2-4eb5-b158-1ef020470b00" providerId="ADAL" clId="{54A5CEB3-8CFB-4234-8ABE-6524ED2153E6}" dt="2023-12-28T11:40:13.014" v="2"/>
            <ac:spMkLst>
              <pc:docMk/>
              <pc:sldMasterMk cId="2761989256" sldId="2147483679"/>
              <pc:sldLayoutMk cId="3217241957" sldId="2147483690"/>
              <ac:spMk id="3" creationId="{52CE7CF8-340E-E810-0022-7AC96E298CB2}"/>
            </ac:spMkLst>
          </pc:spChg>
          <pc:picChg chg="add">
            <ac:chgData name="Mahmoud Alnahhas" userId="d7fcbc1f-b6f2-4eb5-b158-1ef020470b00" providerId="ADAL" clId="{54A5CEB3-8CFB-4234-8ABE-6524ED2153E6}" dt="2023-12-28T11:40:13.014" v="2"/>
            <ac:picMkLst>
              <pc:docMk/>
              <pc:sldMasterMk cId="2761989256" sldId="2147483679"/>
              <pc:sldLayoutMk cId="3217241957" sldId="2147483690"/>
              <ac:picMk id="2" creationId="{D99183C2-4B2E-3764-DE91-1F9D34D0312A}"/>
            </ac:picMkLst>
          </pc:picChg>
        </pc:sldLayoutChg>
        <pc:sldLayoutChg chg="addSp">
          <pc:chgData name="Mahmoud Alnahhas" userId="d7fcbc1f-b6f2-4eb5-b158-1ef020470b00" providerId="ADAL" clId="{54A5CEB3-8CFB-4234-8ABE-6524ED2153E6}" dt="2023-12-28T11:40:13.014" v="2"/>
          <pc:sldLayoutMkLst>
            <pc:docMk/>
            <pc:sldMasterMk cId="2761989256" sldId="2147483679"/>
            <pc:sldLayoutMk cId="537410467" sldId="2147483691"/>
          </pc:sldLayoutMkLst>
          <pc:spChg chg="add">
            <ac:chgData name="Mahmoud Alnahhas" userId="d7fcbc1f-b6f2-4eb5-b158-1ef020470b00" providerId="ADAL" clId="{54A5CEB3-8CFB-4234-8ABE-6524ED2153E6}" dt="2023-12-28T11:40:13.014" v="2"/>
            <ac:spMkLst>
              <pc:docMk/>
              <pc:sldMasterMk cId="2761989256" sldId="2147483679"/>
              <pc:sldLayoutMk cId="537410467" sldId="2147483691"/>
              <ac:spMk id="4" creationId="{D9062516-A1AE-87A8-1E43-6A69DF7A47BF}"/>
            </ac:spMkLst>
          </pc:spChg>
        </pc:sldLayoutChg>
        <pc:sldLayoutChg chg="addSp">
          <pc:chgData name="Mahmoud Alnahhas" userId="d7fcbc1f-b6f2-4eb5-b158-1ef020470b00" providerId="ADAL" clId="{54A5CEB3-8CFB-4234-8ABE-6524ED2153E6}" dt="2023-12-28T11:40:13.014" v="2"/>
          <pc:sldLayoutMkLst>
            <pc:docMk/>
            <pc:sldMasterMk cId="2761989256" sldId="2147483679"/>
            <pc:sldLayoutMk cId="1399288811" sldId="2147483692"/>
          </pc:sldLayoutMkLst>
          <pc:picChg chg="add">
            <ac:chgData name="Mahmoud Alnahhas" userId="d7fcbc1f-b6f2-4eb5-b158-1ef020470b00" providerId="ADAL" clId="{54A5CEB3-8CFB-4234-8ABE-6524ED2153E6}" dt="2023-12-28T11:40:13.014" v="2"/>
            <ac:picMkLst>
              <pc:docMk/>
              <pc:sldMasterMk cId="2761989256" sldId="2147483679"/>
              <pc:sldLayoutMk cId="1399288811" sldId="2147483692"/>
              <ac:picMk id="4" creationId="{9BAA88DE-835F-E147-39CC-74B19F3A87AD}"/>
            </ac:picMkLst>
          </pc:picChg>
        </pc:sldLayoutChg>
        <pc:sldLayoutChg chg="addSp">
          <pc:chgData name="Mahmoud Alnahhas" userId="d7fcbc1f-b6f2-4eb5-b158-1ef020470b00" providerId="ADAL" clId="{54A5CEB3-8CFB-4234-8ABE-6524ED2153E6}" dt="2023-12-28T11:40:13.014" v="2"/>
          <pc:sldLayoutMkLst>
            <pc:docMk/>
            <pc:sldMasterMk cId="2761989256" sldId="2147483679"/>
            <pc:sldLayoutMk cId="851501472" sldId="2147483697"/>
          </pc:sldLayoutMkLst>
          <pc:spChg chg="add">
            <ac:chgData name="Mahmoud Alnahhas" userId="d7fcbc1f-b6f2-4eb5-b158-1ef020470b00" providerId="ADAL" clId="{54A5CEB3-8CFB-4234-8ABE-6524ED2153E6}" dt="2023-12-28T11:40:13.014" v="2"/>
            <ac:spMkLst>
              <pc:docMk/>
              <pc:sldMasterMk cId="2761989256" sldId="2147483679"/>
              <pc:sldLayoutMk cId="851501472" sldId="2147483697"/>
              <ac:spMk id="3" creationId="{C4CF668A-AA7B-A430-EC29-F00ABC77ABF8}"/>
            </ac:spMkLst>
          </pc:spChg>
          <pc:picChg chg="add">
            <ac:chgData name="Mahmoud Alnahhas" userId="d7fcbc1f-b6f2-4eb5-b158-1ef020470b00" providerId="ADAL" clId="{54A5CEB3-8CFB-4234-8ABE-6524ED2153E6}" dt="2023-12-28T11:40:13.014" v="2"/>
            <ac:picMkLst>
              <pc:docMk/>
              <pc:sldMasterMk cId="2761989256" sldId="2147483679"/>
              <pc:sldLayoutMk cId="851501472" sldId="2147483697"/>
              <ac:picMk id="2" creationId="{500B8903-44C5-C4CE-E77F-04DE935AF949}"/>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3DFB7-E83F-46F1-B7A3-5511AC5BFB7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pPr rtl="1"/>
          <a:endParaRPr lang="ar-SA"/>
        </a:p>
      </dgm:t>
    </dgm:pt>
    <dgm:pt modelId="{C178D16A-8E9B-4302-B4DE-2C344D10FB62}">
      <dgm:prSet phldrT="[Text]" custT="1"/>
      <dgm:spPr>
        <a:solidFill>
          <a:schemeClr val="accent3">
            <a:lumMod val="75000"/>
          </a:schemeClr>
        </a:solidFill>
        <a:ln w="12700">
          <a:solidFill>
            <a:schemeClr val="tx1"/>
          </a:solidFill>
        </a:ln>
      </dgm:spPr>
      <dgm:t>
        <a:bodyPr/>
        <a:lstStyle/>
        <a:p>
          <a:pPr marL="0" lvl="0" indent="0" algn="ctr" defTabSz="311150" rtl="1">
            <a:lnSpc>
              <a:spcPct val="90000"/>
            </a:lnSpc>
            <a:spcBef>
              <a:spcPct val="0"/>
            </a:spcBef>
            <a:spcAft>
              <a:spcPct val="35000"/>
            </a:spcAft>
            <a:buFont typeface="+mj-lt"/>
            <a:buNone/>
          </a:pPr>
          <a:r>
            <a:rPr lang="ar-SA" sz="1000" kern="1200">
              <a:solidFill>
                <a:schemeClr val="bg1"/>
              </a:solidFill>
              <a:latin typeface="Calibri" panose="020F0502020204030204" pitchFamily="34" charset="0"/>
              <a:ea typeface="+mn-ea"/>
              <a:cs typeface="Calibri" panose="020F0502020204030204" pitchFamily="34" charset="0"/>
            </a:rPr>
            <a:t>تعزيز القيم الإسلامية والهوية الوطنية</a:t>
          </a:r>
        </a:p>
      </dgm:t>
    </dgm:pt>
    <dgm:pt modelId="{FCFD8E7C-B83C-4A38-AD62-F32BC401C1D8}" type="parTrans" cxnId="{3C570E79-CB89-4C2C-BFB4-014CDFF2B04A}">
      <dgm:prSet/>
      <dgm:spPr/>
      <dgm:t>
        <a:bodyPr/>
        <a:lstStyle/>
        <a:p>
          <a:pPr rtl="0"/>
          <a:endParaRPr lang="ar-SA">
            <a:latin typeface="Calibri" panose="020F0502020204030204" pitchFamily="34" charset="0"/>
            <a:cs typeface="Calibri" panose="020F0502020204030204" pitchFamily="34" charset="0"/>
          </a:endParaRPr>
        </a:p>
      </dgm:t>
    </dgm:pt>
    <dgm:pt modelId="{AC357424-8731-4D97-8FCB-EA8145548ABA}" type="sibTrans" cxnId="{3C570E79-CB89-4C2C-BFB4-014CDFF2B04A}">
      <dgm:prSet/>
      <dgm:spPr/>
      <dgm:t>
        <a:bodyPr/>
        <a:lstStyle/>
        <a:p>
          <a:pPr rtl="0"/>
          <a:endParaRPr lang="ar-SA">
            <a:latin typeface="Calibri" panose="020F0502020204030204" pitchFamily="34" charset="0"/>
            <a:cs typeface="Calibri" panose="020F0502020204030204" pitchFamily="34" charset="0"/>
          </a:endParaRPr>
        </a:p>
      </dgm:t>
    </dgm:pt>
    <dgm:pt modelId="{53E481FA-95C8-4B27-8661-747EF049B6C7}">
      <dgm:prSet phldrT="[Text]" custT="1"/>
      <dgm:spPr>
        <a:solidFill>
          <a:schemeClr val="bg2">
            <a:lumMod val="90000"/>
          </a:schemeClr>
        </a:solidFill>
        <a:ln>
          <a:solidFill>
            <a:schemeClr val="accent6">
              <a:lumMod val="60000"/>
              <a:lumOff val="40000"/>
            </a:schemeClr>
          </a:solidFill>
        </a:ln>
      </dgm:spPr>
      <dgm:t>
        <a:bodyPr/>
        <a:lstStyle/>
        <a:p>
          <a:pPr marL="0" lvl="0" indent="0" algn="ctr" defTabSz="311150" rtl="1">
            <a:lnSpc>
              <a:spcPct val="90000"/>
            </a:lnSpc>
            <a:spcBef>
              <a:spcPct val="0"/>
            </a:spcBef>
            <a:spcAft>
              <a:spcPct val="35000"/>
            </a:spcAft>
            <a:buNone/>
          </a:pPr>
          <a:r>
            <a:rPr lang="ar-SA" sz="1000" kern="1200">
              <a:solidFill>
                <a:schemeClr val="bg2">
                  <a:lumMod val="50000"/>
                </a:schemeClr>
              </a:solidFill>
              <a:latin typeface="Calibri" panose="020F0502020204030204" pitchFamily="34" charset="0"/>
              <a:ea typeface="+mn-ea"/>
              <a:cs typeface="Calibri" panose="020F0502020204030204" pitchFamily="34" charset="0"/>
              <a:sym typeface="Bahij TheSansArabic Plain" panose="02040503050201020203" pitchFamily="18" charset="-78"/>
            </a:rPr>
            <a:t>1.1  تعزيز القيم الإسلامية</a:t>
          </a:r>
          <a:endParaRPr lang="ar-SA" sz="1000" kern="1200">
            <a:solidFill>
              <a:schemeClr val="bg2">
                <a:lumMod val="50000"/>
              </a:schemeClr>
            </a:solidFill>
            <a:latin typeface="Calibri" panose="020F0502020204030204" pitchFamily="34" charset="0"/>
            <a:ea typeface="+mn-ea"/>
            <a:cs typeface="Calibri" panose="020F0502020204030204" pitchFamily="34" charset="0"/>
          </a:endParaRPr>
        </a:p>
      </dgm:t>
    </dgm:pt>
    <dgm:pt modelId="{1F1BE458-24B4-4931-A504-7D785CCD22A2}" type="parTrans" cxnId="{3DD829DC-A261-460B-9E5D-15AD8C5123F6}">
      <dgm:prSet/>
      <dgm:spPr/>
      <dgm:t>
        <a:bodyPr/>
        <a:lstStyle/>
        <a:p>
          <a:pPr rtl="0"/>
          <a:endParaRPr lang="ar-SA">
            <a:latin typeface="Calibri" panose="020F0502020204030204" pitchFamily="34" charset="0"/>
            <a:cs typeface="Calibri" panose="020F0502020204030204" pitchFamily="34" charset="0"/>
          </a:endParaRPr>
        </a:p>
      </dgm:t>
    </dgm:pt>
    <dgm:pt modelId="{7183EAC3-2680-41DE-96A1-CA99F37B622D}" type="sibTrans" cxnId="{3DD829DC-A261-460B-9E5D-15AD8C5123F6}">
      <dgm:prSet/>
      <dgm:spPr/>
      <dgm:t>
        <a:bodyPr/>
        <a:lstStyle/>
        <a:p>
          <a:pPr rtl="0"/>
          <a:endParaRPr lang="ar-SA">
            <a:latin typeface="Calibri" panose="020F0502020204030204" pitchFamily="34" charset="0"/>
            <a:cs typeface="Calibri" panose="020F0502020204030204" pitchFamily="34" charset="0"/>
          </a:endParaRPr>
        </a:p>
      </dgm:t>
    </dgm:pt>
    <dgm:pt modelId="{5EF19788-731C-46DA-AFE0-094AB998AD2E}">
      <dgm:prSet phldrT="[Text]" custT="1"/>
      <dgm:spPr>
        <a:solidFill>
          <a:srgbClr val="305E93"/>
        </a:solidFill>
        <a:ln>
          <a:solidFill>
            <a:schemeClr val="tx1"/>
          </a:solidFill>
        </a:ln>
      </dgm:spPr>
      <dgm:t>
        <a:bodyPr/>
        <a:lstStyle/>
        <a:p>
          <a:pPr rtl="1"/>
          <a:r>
            <a:rPr lang="ar-SA" sz="1000">
              <a:solidFill>
                <a:srgbClr val="FFFFFF"/>
              </a:solidFill>
              <a:latin typeface="Calibri" panose="020F0502020204030204" pitchFamily="34" charset="0"/>
              <a:cs typeface="Calibri" panose="020F0502020204030204" pitchFamily="34" charset="0"/>
              <a:sym typeface="Bahij TheSansArabic Plain" panose="02040503050201020203" pitchFamily="18" charset="-78"/>
            </a:rPr>
            <a:t>1.3  تعزيز الهوية الوطنية</a:t>
          </a:r>
          <a:endParaRPr lang="ar-SA" sz="1000">
            <a:latin typeface="Calibri" panose="020F0502020204030204" pitchFamily="34" charset="0"/>
            <a:cs typeface="Calibri" panose="020F0502020204030204" pitchFamily="34" charset="0"/>
          </a:endParaRPr>
        </a:p>
      </dgm:t>
    </dgm:pt>
    <dgm:pt modelId="{2FB2BE12-183A-4BD7-A4D2-7DB68B8921DC}" type="parTrans" cxnId="{19D20726-771C-4AC5-904D-074B8B036C8A}">
      <dgm:prSet/>
      <dgm:spPr/>
      <dgm:t>
        <a:bodyPr/>
        <a:lstStyle/>
        <a:p>
          <a:pPr rtl="0"/>
          <a:endParaRPr lang="ar-SA">
            <a:latin typeface="Calibri" panose="020F0502020204030204" pitchFamily="34" charset="0"/>
            <a:cs typeface="Calibri" panose="020F0502020204030204" pitchFamily="34" charset="0"/>
          </a:endParaRPr>
        </a:p>
      </dgm:t>
    </dgm:pt>
    <dgm:pt modelId="{C58621A5-D12B-40E8-8F60-2BE6CA9590AA}" type="sibTrans" cxnId="{19D20726-771C-4AC5-904D-074B8B036C8A}">
      <dgm:prSet/>
      <dgm:spPr/>
      <dgm:t>
        <a:bodyPr/>
        <a:lstStyle/>
        <a:p>
          <a:pPr rtl="0"/>
          <a:endParaRPr lang="ar-SA">
            <a:latin typeface="Calibri" panose="020F0502020204030204" pitchFamily="34" charset="0"/>
            <a:cs typeface="Calibri" panose="020F0502020204030204" pitchFamily="34" charset="0"/>
          </a:endParaRPr>
        </a:p>
      </dgm:t>
    </dgm:pt>
    <dgm:pt modelId="{2148F336-0537-45F3-9C96-241006A6B38A}">
      <dgm:prSet phldrT="[Text]" custT="1"/>
      <dgm:spPr>
        <a:solidFill>
          <a:srgbClr val="D0CECE"/>
        </a:solidFill>
        <a:ln>
          <a:solidFill>
            <a:schemeClr val="accent6">
              <a:lumMod val="60000"/>
              <a:lumOff val="40000"/>
            </a:schemeClr>
          </a:solidFill>
        </a:ln>
      </dgm:spPr>
      <dgm:t>
        <a:bodyPr/>
        <a:lstStyle/>
        <a:p>
          <a:pPr marL="0" lvl="0" indent="0" algn="ctr" defTabSz="311150" rtl="1">
            <a:lnSpc>
              <a:spcPct val="90000"/>
            </a:lnSpc>
            <a:spcBef>
              <a:spcPct val="0"/>
            </a:spcBef>
            <a:spcAft>
              <a:spcPct val="35000"/>
            </a:spcAft>
            <a:buNone/>
          </a:pPr>
          <a:r>
            <a:rPr lang="ar-SA" sz="1000" kern="1200">
              <a:solidFill>
                <a:srgbClr val="E7E6E6">
                  <a:lumMod val="50000"/>
                </a:srgbClr>
              </a:solidFill>
              <a:latin typeface="Calibri" panose="020F0502020204030204" pitchFamily="34" charset="0"/>
              <a:ea typeface="+mn-ea"/>
              <a:cs typeface="Calibri" panose="020F0502020204030204" pitchFamily="34" charset="0"/>
              <a:sym typeface="Bahij TheSansArabic Plain" panose="02040503050201020203" pitchFamily="18" charset="-78"/>
            </a:rPr>
            <a:t>1.3.1 غرس المبادئ والقيم الوطنية وتعزيز الانتماء الوطني</a:t>
          </a:r>
          <a:endParaRPr lang="ar-SA" sz="1000" kern="1200">
            <a:solidFill>
              <a:srgbClr val="E7E6E6">
                <a:lumMod val="50000"/>
              </a:srgbClr>
            </a:solidFill>
            <a:latin typeface="Calibri" panose="020F0502020204030204" pitchFamily="34" charset="0"/>
            <a:ea typeface="+mn-ea"/>
            <a:cs typeface="Calibri" panose="020F0502020204030204" pitchFamily="34" charset="0"/>
          </a:endParaRPr>
        </a:p>
      </dgm:t>
    </dgm:pt>
    <dgm:pt modelId="{988A7AB0-C8C3-4672-AA3F-A7B1EF477E41}" type="parTrans" cxnId="{29E747AA-4687-4550-B003-2AA905FA6046}">
      <dgm:prSet/>
      <dgm:spPr/>
      <dgm:t>
        <a:bodyPr/>
        <a:lstStyle/>
        <a:p>
          <a:pPr rtl="0"/>
          <a:endParaRPr lang="ar-SA">
            <a:latin typeface="Calibri" panose="020F0502020204030204" pitchFamily="34" charset="0"/>
            <a:cs typeface="Calibri" panose="020F0502020204030204" pitchFamily="34" charset="0"/>
          </a:endParaRPr>
        </a:p>
      </dgm:t>
    </dgm:pt>
    <dgm:pt modelId="{F27B5DA5-1C3F-4ACB-8D50-8FB3CD7D4B57}" type="sibTrans" cxnId="{29E747AA-4687-4550-B003-2AA905FA6046}">
      <dgm:prSet/>
      <dgm:spPr/>
      <dgm:t>
        <a:bodyPr/>
        <a:lstStyle/>
        <a:p>
          <a:pPr rtl="0"/>
          <a:endParaRPr lang="ar-SA">
            <a:latin typeface="Calibri" panose="020F0502020204030204" pitchFamily="34" charset="0"/>
            <a:cs typeface="Calibri" panose="020F0502020204030204" pitchFamily="34" charset="0"/>
          </a:endParaRPr>
        </a:p>
      </dgm:t>
    </dgm:pt>
    <dgm:pt modelId="{00E2E139-716D-43D7-B5C7-3E15B7A7B35C}">
      <dgm:prSet phldrT="[Text]" custT="1"/>
      <dgm:spPr>
        <a:solidFill>
          <a:schemeClr val="accent2">
            <a:lumMod val="20000"/>
            <a:lumOff val="80000"/>
          </a:schemeClr>
        </a:solidFill>
      </dgm:spPr>
      <dgm:t>
        <a:bodyPr/>
        <a:lstStyle/>
        <a:p>
          <a:pPr rtl="0"/>
          <a:r>
            <a:rPr lang="ar-SA" sz="2000">
              <a:latin typeface="Calibri" panose="020F0502020204030204" pitchFamily="34" charset="0"/>
              <a:cs typeface="Calibri" panose="020F0502020204030204" pitchFamily="34" charset="0"/>
            </a:rPr>
            <a:t>الأهداف العامة</a:t>
          </a:r>
        </a:p>
      </dgm:t>
    </dgm:pt>
    <dgm:pt modelId="{4D65A411-7F09-407D-A0C5-311B21EDA8FB}" type="parTrans" cxnId="{EC6CDB96-50EC-437E-B12A-88C712306459}">
      <dgm:prSet/>
      <dgm:spPr/>
      <dgm:t>
        <a:bodyPr/>
        <a:lstStyle/>
        <a:p>
          <a:pPr rtl="0"/>
          <a:endParaRPr lang="ar-SA">
            <a:latin typeface="Calibri" panose="020F0502020204030204" pitchFamily="34" charset="0"/>
            <a:cs typeface="Calibri" panose="020F0502020204030204" pitchFamily="34" charset="0"/>
          </a:endParaRPr>
        </a:p>
      </dgm:t>
    </dgm:pt>
    <dgm:pt modelId="{F824980D-864D-41C0-A9CD-3AACACDB7139}" type="sibTrans" cxnId="{EC6CDB96-50EC-437E-B12A-88C712306459}">
      <dgm:prSet/>
      <dgm:spPr/>
      <dgm:t>
        <a:bodyPr/>
        <a:lstStyle/>
        <a:p>
          <a:pPr rtl="0"/>
          <a:endParaRPr lang="ar-SA">
            <a:latin typeface="Calibri" panose="020F0502020204030204" pitchFamily="34" charset="0"/>
            <a:cs typeface="Calibri" panose="020F0502020204030204" pitchFamily="34" charset="0"/>
          </a:endParaRPr>
        </a:p>
      </dgm:t>
    </dgm:pt>
    <dgm:pt modelId="{762E4393-D80B-416A-953B-76EA2B5723B2}">
      <dgm:prSet phldrT="[Text]" custT="1"/>
      <dgm:spPr>
        <a:solidFill>
          <a:schemeClr val="accent2">
            <a:lumMod val="40000"/>
            <a:lumOff val="60000"/>
          </a:schemeClr>
        </a:solidFill>
      </dgm:spPr>
      <dgm:t>
        <a:bodyPr/>
        <a:lstStyle/>
        <a:p>
          <a:pPr rtl="0"/>
          <a:r>
            <a:rPr lang="ar-SA" sz="2000">
              <a:latin typeface="Calibri" panose="020F0502020204030204" pitchFamily="34" charset="0"/>
              <a:cs typeface="Calibri" panose="020F0502020204030204" pitchFamily="34" charset="0"/>
            </a:rPr>
            <a:t>الأهداف الفرعية</a:t>
          </a:r>
        </a:p>
      </dgm:t>
    </dgm:pt>
    <dgm:pt modelId="{5A015734-D25D-40E8-A221-60C883A4196F}" type="parTrans" cxnId="{012968B3-E9EE-4E1A-8224-14C7CE41763F}">
      <dgm:prSet/>
      <dgm:spPr/>
      <dgm:t>
        <a:bodyPr/>
        <a:lstStyle/>
        <a:p>
          <a:pPr rtl="0"/>
          <a:endParaRPr lang="ar-SA">
            <a:latin typeface="Calibri" panose="020F0502020204030204" pitchFamily="34" charset="0"/>
            <a:cs typeface="Calibri" panose="020F0502020204030204" pitchFamily="34" charset="0"/>
          </a:endParaRPr>
        </a:p>
      </dgm:t>
    </dgm:pt>
    <dgm:pt modelId="{0ACCBCFF-A165-4EBC-B1BB-AB02168958F7}" type="sibTrans" cxnId="{012968B3-E9EE-4E1A-8224-14C7CE41763F}">
      <dgm:prSet/>
      <dgm:spPr/>
      <dgm:t>
        <a:bodyPr/>
        <a:lstStyle/>
        <a:p>
          <a:pPr rtl="0"/>
          <a:endParaRPr lang="ar-SA">
            <a:latin typeface="Calibri" panose="020F0502020204030204" pitchFamily="34" charset="0"/>
            <a:cs typeface="Calibri" panose="020F0502020204030204" pitchFamily="34" charset="0"/>
          </a:endParaRPr>
        </a:p>
      </dgm:t>
    </dgm:pt>
    <dgm:pt modelId="{DB96304F-548C-45C7-AE6A-DFD7CBE4D04C}">
      <dgm:prSet phldrT="[Text]" custT="1"/>
      <dgm:spPr>
        <a:solidFill>
          <a:schemeClr val="accent2">
            <a:lumMod val="60000"/>
            <a:lumOff val="40000"/>
          </a:schemeClr>
        </a:solidFill>
      </dgm:spPr>
      <dgm:t>
        <a:bodyPr/>
        <a:lstStyle/>
        <a:p>
          <a:pPr rtl="0"/>
          <a:r>
            <a:rPr lang="ar-SA" sz="2000" dirty="0">
              <a:latin typeface="Calibri" panose="020F0502020204030204" pitchFamily="34" charset="0"/>
              <a:cs typeface="Calibri" panose="020F0502020204030204" pitchFamily="34" charset="0"/>
            </a:rPr>
            <a:t>الأهداف التفصيلية</a:t>
          </a:r>
        </a:p>
      </dgm:t>
    </dgm:pt>
    <dgm:pt modelId="{16030A23-5B8E-4B96-90ED-DEDC73D8AE6D}" type="parTrans" cxnId="{09BEC37A-8611-4B9E-B052-BD76FB58676D}">
      <dgm:prSet/>
      <dgm:spPr/>
      <dgm:t>
        <a:bodyPr/>
        <a:lstStyle/>
        <a:p>
          <a:pPr rtl="0"/>
          <a:endParaRPr lang="ar-SA">
            <a:latin typeface="Calibri" panose="020F0502020204030204" pitchFamily="34" charset="0"/>
            <a:cs typeface="Calibri" panose="020F0502020204030204" pitchFamily="34" charset="0"/>
          </a:endParaRPr>
        </a:p>
      </dgm:t>
    </dgm:pt>
    <dgm:pt modelId="{FFA9F139-2A5B-4F96-9E06-054C0A61EF84}" type="sibTrans" cxnId="{09BEC37A-8611-4B9E-B052-BD76FB58676D}">
      <dgm:prSet/>
      <dgm:spPr/>
      <dgm:t>
        <a:bodyPr/>
        <a:lstStyle/>
        <a:p>
          <a:pPr rtl="0"/>
          <a:endParaRPr lang="ar-SA">
            <a:latin typeface="Calibri" panose="020F0502020204030204" pitchFamily="34" charset="0"/>
            <a:cs typeface="Calibri" panose="020F0502020204030204" pitchFamily="34" charset="0"/>
          </a:endParaRPr>
        </a:p>
      </dgm:t>
    </dgm:pt>
    <dgm:pt modelId="{18EBFFC1-A85F-4603-97E0-F9EAC4307D3C}">
      <dgm:prSet custT="1"/>
      <dgm:spPr>
        <a:solidFill>
          <a:schemeClr val="bg2">
            <a:lumMod val="90000"/>
          </a:schemeClr>
        </a:solidFill>
        <a:ln>
          <a:solidFill>
            <a:schemeClr val="accent6">
              <a:lumMod val="60000"/>
              <a:lumOff val="40000"/>
            </a:schemeClr>
          </a:solidFill>
        </a:ln>
      </dgm:spPr>
      <dgm:t>
        <a:bodyPr/>
        <a:lstStyle/>
        <a:p>
          <a:pPr marL="0" lvl="0" indent="0" algn="ctr" defTabSz="311150" rtl="1">
            <a:lnSpc>
              <a:spcPct val="90000"/>
            </a:lnSpc>
            <a:spcBef>
              <a:spcPct val="0"/>
            </a:spcBef>
            <a:spcAft>
              <a:spcPct val="35000"/>
            </a:spcAft>
            <a:buNone/>
          </a:pPr>
          <a:r>
            <a:rPr lang="ar-SA" sz="1000" kern="1200">
              <a:solidFill>
                <a:schemeClr val="bg2">
                  <a:lumMod val="50000"/>
                </a:schemeClr>
              </a:solidFill>
              <a:latin typeface="Calibri" panose="020F0502020204030204" pitchFamily="34" charset="0"/>
              <a:ea typeface="+mn-ea"/>
              <a:cs typeface="Calibri" panose="020F0502020204030204" pitchFamily="34" charset="0"/>
              <a:sym typeface="Bahij TheSansArabic Plain" panose="02040503050201020203" pitchFamily="18" charset="-78"/>
            </a:rPr>
            <a:t>1.2 خدمة المزيد من ضيوف الرحمن على أكمل وجه</a:t>
          </a:r>
          <a:endParaRPr lang="en-US" sz="1000" kern="1200">
            <a:solidFill>
              <a:schemeClr val="bg2">
                <a:lumMod val="50000"/>
              </a:schemeClr>
            </a:solidFill>
            <a:latin typeface="Calibri" panose="020F0502020204030204" pitchFamily="34" charset="0"/>
            <a:ea typeface="+mn-ea"/>
            <a:cs typeface="Calibri" panose="020F0502020204030204" pitchFamily="34" charset="0"/>
            <a:sym typeface="Bahij TheSansArabic Plain" panose="02040503050201020203" pitchFamily="18" charset="-78"/>
          </a:endParaRPr>
        </a:p>
      </dgm:t>
    </dgm:pt>
    <dgm:pt modelId="{68A62E3C-6F67-4DDC-AC80-DED746FDD970}" type="parTrans" cxnId="{E4DDF1B1-8AEC-43A8-A5C9-938563FA14E7}">
      <dgm:prSet/>
      <dgm:spPr/>
      <dgm:t>
        <a:bodyPr/>
        <a:lstStyle/>
        <a:p>
          <a:pPr rtl="1"/>
          <a:endParaRPr lang="ar-SA">
            <a:latin typeface="Calibri" panose="020F0502020204030204" pitchFamily="34" charset="0"/>
            <a:cs typeface="Calibri" panose="020F0502020204030204" pitchFamily="34" charset="0"/>
          </a:endParaRPr>
        </a:p>
      </dgm:t>
    </dgm:pt>
    <dgm:pt modelId="{E1992B4D-3BF4-4F01-9902-81A068E5C007}" type="sibTrans" cxnId="{E4DDF1B1-8AEC-43A8-A5C9-938563FA14E7}">
      <dgm:prSet/>
      <dgm:spPr/>
      <dgm:t>
        <a:bodyPr/>
        <a:lstStyle/>
        <a:p>
          <a:pPr rtl="1"/>
          <a:endParaRPr lang="ar-SA">
            <a:latin typeface="Calibri" panose="020F0502020204030204" pitchFamily="34" charset="0"/>
            <a:cs typeface="Calibri" panose="020F0502020204030204" pitchFamily="34" charset="0"/>
          </a:endParaRPr>
        </a:p>
      </dgm:t>
    </dgm:pt>
    <dgm:pt modelId="{03B90ED0-C8B7-4317-9CEC-891643B93717}">
      <dgm:prSet custT="1"/>
      <dgm:spPr>
        <a:solidFill>
          <a:srgbClr val="305E93"/>
        </a:solidFill>
        <a:ln>
          <a:solidFill>
            <a:schemeClr val="tx1"/>
          </a:solidFill>
        </a:ln>
      </dgm:spPr>
      <dgm:t>
        <a:bodyPr/>
        <a:lstStyle/>
        <a:p>
          <a:pPr marL="0" lvl="0" indent="0" algn="ctr" defTabSz="311150" rtl="1">
            <a:lnSpc>
              <a:spcPct val="90000"/>
            </a:lnSpc>
            <a:spcBef>
              <a:spcPct val="0"/>
            </a:spcBef>
            <a:spcAft>
              <a:spcPct val="35000"/>
            </a:spcAft>
            <a:buNone/>
          </a:pPr>
          <a:r>
            <a:rPr lang="ar-SA" sz="1000" kern="1200">
              <a:solidFill>
                <a:srgbClr val="FFFFFF"/>
              </a:solidFill>
              <a:latin typeface="Calibri" panose="020F0502020204030204" pitchFamily="34" charset="0"/>
              <a:ea typeface="+mn-ea"/>
              <a:cs typeface="Calibri" panose="020F0502020204030204" pitchFamily="34" charset="0"/>
              <a:sym typeface="Bahij TheSansArabic Plain" panose="02040503050201020203" pitchFamily="18" charset="-78"/>
            </a:rPr>
            <a:t>1.3.3 العناية باللغة العربية</a:t>
          </a:r>
          <a:endParaRPr lang="en-US" sz="1000" kern="1200">
            <a:solidFill>
              <a:srgbClr val="FFFFFF"/>
            </a:solidFill>
            <a:latin typeface="Calibri" panose="020F0502020204030204" pitchFamily="34" charset="0"/>
            <a:ea typeface="+mn-ea"/>
            <a:cs typeface="Calibri" panose="020F0502020204030204" pitchFamily="34" charset="0"/>
            <a:sym typeface="Bahij TheSansArabic Plain" panose="02040503050201020203" pitchFamily="18" charset="-78"/>
          </a:endParaRPr>
        </a:p>
      </dgm:t>
    </dgm:pt>
    <dgm:pt modelId="{D7FA1C78-7D16-4659-8D06-FFBC5037E9E5}" type="parTrans" cxnId="{685F5E6F-EF04-448F-A06C-43C1C57D50BB}">
      <dgm:prSet/>
      <dgm:spPr/>
      <dgm:t>
        <a:bodyPr/>
        <a:lstStyle/>
        <a:p>
          <a:pPr rtl="1"/>
          <a:endParaRPr lang="ar-SA">
            <a:latin typeface="Calibri" panose="020F0502020204030204" pitchFamily="34" charset="0"/>
            <a:cs typeface="Calibri" panose="020F0502020204030204" pitchFamily="34" charset="0"/>
          </a:endParaRPr>
        </a:p>
      </dgm:t>
    </dgm:pt>
    <dgm:pt modelId="{28365236-1ED3-4801-9898-53A685D1E49A}" type="sibTrans" cxnId="{685F5E6F-EF04-448F-A06C-43C1C57D50BB}">
      <dgm:prSet/>
      <dgm:spPr/>
      <dgm:t>
        <a:bodyPr/>
        <a:lstStyle/>
        <a:p>
          <a:pPr rtl="1"/>
          <a:endParaRPr lang="ar-SA">
            <a:latin typeface="Calibri" panose="020F0502020204030204" pitchFamily="34" charset="0"/>
            <a:cs typeface="Calibri" panose="020F0502020204030204" pitchFamily="34" charset="0"/>
          </a:endParaRPr>
        </a:p>
      </dgm:t>
    </dgm:pt>
    <dgm:pt modelId="{345CD492-9338-4F16-AF3A-23270245C390}">
      <dgm:prSet custT="1"/>
      <dgm:spPr>
        <a:solidFill>
          <a:srgbClr val="D0CECE"/>
        </a:solidFill>
        <a:ln>
          <a:solidFill>
            <a:schemeClr val="accent6">
              <a:lumMod val="60000"/>
              <a:lumOff val="40000"/>
            </a:schemeClr>
          </a:solidFill>
        </a:ln>
      </dgm:spPr>
      <dgm:t>
        <a:bodyPr/>
        <a:lstStyle/>
        <a:p>
          <a:pPr rtl="1"/>
          <a:r>
            <a:rPr lang="ar-SA" sz="1000" kern="1200">
              <a:solidFill>
                <a:srgbClr val="E7E6E6">
                  <a:lumMod val="50000"/>
                </a:srgbClr>
              </a:solidFill>
              <a:latin typeface="Calibri" panose="020F0502020204030204" pitchFamily="34" charset="0"/>
              <a:ea typeface="+mn-ea"/>
              <a:cs typeface="Calibri" panose="020F0502020204030204" pitchFamily="34" charset="0"/>
              <a:sym typeface="Bahij TheSansArabic Plain" panose="02040503050201020203" pitchFamily="18" charset="-78"/>
            </a:rPr>
            <a:t>1.3.2 المحافظة على تراث المملكة الإسلامي والعربي والوطني والتعريف به</a:t>
          </a:r>
          <a:endParaRPr lang="en-US" sz="1000" kern="1200">
            <a:solidFill>
              <a:srgbClr val="E7E6E6">
                <a:lumMod val="50000"/>
              </a:srgbClr>
            </a:solidFill>
            <a:latin typeface="Calibri" panose="020F0502020204030204" pitchFamily="34" charset="0"/>
            <a:ea typeface="+mn-ea"/>
            <a:cs typeface="Calibri" panose="020F0502020204030204" pitchFamily="34" charset="0"/>
            <a:sym typeface="Bahij TheSansArabic Plain" panose="02040503050201020203" pitchFamily="18" charset="-78"/>
          </a:endParaRPr>
        </a:p>
      </dgm:t>
    </dgm:pt>
    <dgm:pt modelId="{E130A4A2-F407-4552-B4EC-2CEBE212C251}" type="parTrans" cxnId="{BCA2246D-4C96-47F8-BDAD-8EB2147C72BE}">
      <dgm:prSet/>
      <dgm:spPr/>
      <dgm:t>
        <a:bodyPr/>
        <a:lstStyle/>
        <a:p>
          <a:pPr rtl="1"/>
          <a:endParaRPr lang="ar-SA">
            <a:latin typeface="Calibri" panose="020F0502020204030204" pitchFamily="34" charset="0"/>
            <a:cs typeface="Calibri" panose="020F0502020204030204" pitchFamily="34" charset="0"/>
          </a:endParaRPr>
        </a:p>
      </dgm:t>
    </dgm:pt>
    <dgm:pt modelId="{0578B742-2C1C-41D6-834F-B36C67A91E57}" type="sibTrans" cxnId="{BCA2246D-4C96-47F8-BDAD-8EB2147C72BE}">
      <dgm:prSet/>
      <dgm:spPr/>
      <dgm:t>
        <a:bodyPr/>
        <a:lstStyle/>
        <a:p>
          <a:pPr rtl="1"/>
          <a:endParaRPr lang="ar-SA">
            <a:latin typeface="Calibri" panose="020F0502020204030204" pitchFamily="34" charset="0"/>
            <a:cs typeface="Calibri" panose="020F0502020204030204" pitchFamily="34" charset="0"/>
          </a:endParaRPr>
        </a:p>
      </dgm:t>
    </dgm:pt>
    <dgm:pt modelId="{E6C2378A-5044-4112-B4E6-0E4742142ADE}" type="pres">
      <dgm:prSet presAssocID="{D2A3DFB7-E83F-46F1-B7A3-5511AC5BFB7E}" presName="mainComposite" presStyleCnt="0">
        <dgm:presLayoutVars>
          <dgm:chPref val="1"/>
          <dgm:dir val="rev"/>
          <dgm:animOne val="branch"/>
          <dgm:animLvl val="lvl"/>
          <dgm:resizeHandles val="exact"/>
        </dgm:presLayoutVars>
      </dgm:prSet>
      <dgm:spPr/>
    </dgm:pt>
    <dgm:pt modelId="{0F9D8790-30B1-4BDA-8FCB-86B03219A4E8}" type="pres">
      <dgm:prSet presAssocID="{D2A3DFB7-E83F-46F1-B7A3-5511AC5BFB7E}" presName="hierFlow" presStyleCnt="0"/>
      <dgm:spPr/>
    </dgm:pt>
    <dgm:pt modelId="{808F1801-BB5D-43A9-AEE3-DE74CEB810DB}" type="pres">
      <dgm:prSet presAssocID="{D2A3DFB7-E83F-46F1-B7A3-5511AC5BFB7E}" presName="firstBuf" presStyleCnt="0"/>
      <dgm:spPr/>
    </dgm:pt>
    <dgm:pt modelId="{0EBA6C3C-260F-43C3-B569-9F75D13DB6B2}" type="pres">
      <dgm:prSet presAssocID="{D2A3DFB7-E83F-46F1-B7A3-5511AC5BFB7E}" presName="hierChild1" presStyleCnt="0">
        <dgm:presLayoutVars>
          <dgm:chPref val="1"/>
          <dgm:animOne val="branch"/>
          <dgm:animLvl val="lvl"/>
        </dgm:presLayoutVars>
      </dgm:prSet>
      <dgm:spPr/>
    </dgm:pt>
    <dgm:pt modelId="{8C9E513D-3A4E-4C3C-8C80-9845F5332961}" type="pres">
      <dgm:prSet presAssocID="{C178D16A-8E9B-4302-B4DE-2C344D10FB62}" presName="Name14" presStyleCnt="0"/>
      <dgm:spPr/>
    </dgm:pt>
    <dgm:pt modelId="{B0C78792-39D3-4ECC-9B3F-41699AC0AE43}" type="pres">
      <dgm:prSet presAssocID="{C178D16A-8E9B-4302-B4DE-2C344D10FB62}" presName="level1Shape" presStyleLbl="node0" presStyleIdx="0" presStyleCnt="1" custScaleX="133072">
        <dgm:presLayoutVars>
          <dgm:chPref val="3"/>
        </dgm:presLayoutVars>
      </dgm:prSet>
      <dgm:spPr>
        <a:xfrm>
          <a:off x="3391738" y="69407"/>
          <a:ext cx="1030722" cy="687148"/>
        </a:xfrm>
        <a:prstGeom prst="roundRect">
          <a:avLst>
            <a:gd name="adj" fmla="val 10000"/>
          </a:avLst>
        </a:prstGeom>
      </dgm:spPr>
    </dgm:pt>
    <dgm:pt modelId="{F216B650-04D6-42FA-AED7-F7B04212FE48}" type="pres">
      <dgm:prSet presAssocID="{C178D16A-8E9B-4302-B4DE-2C344D10FB62}" presName="hierChild2" presStyleCnt="0"/>
      <dgm:spPr/>
    </dgm:pt>
    <dgm:pt modelId="{D43ED8F9-6ECE-432E-9B4B-55B40F0443AA}" type="pres">
      <dgm:prSet presAssocID="{1F1BE458-24B4-4931-A504-7D785CCD22A2}" presName="Name19" presStyleLbl="parChTrans1D2" presStyleIdx="0" presStyleCnt="3"/>
      <dgm:spPr/>
    </dgm:pt>
    <dgm:pt modelId="{0A8EADEC-2830-4EF9-84D2-6376C0708CD8}" type="pres">
      <dgm:prSet presAssocID="{53E481FA-95C8-4B27-8661-747EF049B6C7}" presName="Name21" presStyleCnt="0"/>
      <dgm:spPr/>
    </dgm:pt>
    <dgm:pt modelId="{27057E7A-7CAD-46B9-878E-206AF6D01B3B}" type="pres">
      <dgm:prSet presAssocID="{53E481FA-95C8-4B27-8661-747EF049B6C7}" presName="level2Shape" presStyleLbl="node2" presStyleIdx="0" presStyleCnt="3" custScaleX="133072"/>
      <dgm:spPr>
        <a:xfrm>
          <a:off x="4731678" y="1031414"/>
          <a:ext cx="1030722" cy="687148"/>
        </a:xfrm>
        <a:prstGeom prst="roundRect">
          <a:avLst>
            <a:gd name="adj" fmla="val 10000"/>
          </a:avLst>
        </a:prstGeom>
      </dgm:spPr>
    </dgm:pt>
    <dgm:pt modelId="{A4C0D16B-22CD-4C73-A859-2827669CEEBB}" type="pres">
      <dgm:prSet presAssocID="{53E481FA-95C8-4B27-8661-747EF049B6C7}" presName="hierChild3" presStyleCnt="0"/>
      <dgm:spPr/>
    </dgm:pt>
    <dgm:pt modelId="{F27F663D-019B-42D9-A6ED-66B4493D4F2A}" type="pres">
      <dgm:prSet presAssocID="{2FB2BE12-183A-4BD7-A4D2-7DB68B8921DC}" presName="Name19" presStyleLbl="parChTrans1D2" presStyleIdx="1" presStyleCnt="3"/>
      <dgm:spPr/>
    </dgm:pt>
    <dgm:pt modelId="{2B0E214A-691A-4B07-ACE3-5B3826B9A39E}" type="pres">
      <dgm:prSet presAssocID="{5EF19788-731C-46DA-AFE0-094AB998AD2E}" presName="Name21" presStyleCnt="0"/>
      <dgm:spPr/>
    </dgm:pt>
    <dgm:pt modelId="{ECE58087-F5BA-42EA-B924-D0E948A89DF1}" type="pres">
      <dgm:prSet presAssocID="{5EF19788-731C-46DA-AFE0-094AB998AD2E}" presName="level2Shape" presStyleLbl="node2" presStyleIdx="1" presStyleCnt="3" custScaleX="133072"/>
      <dgm:spPr/>
    </dgm:pt>
    <dgm:pt modelId="{A05A221C-30BC-47B7-A37D-07E5A69B085A}" type="pres">
      <dgm:prSet presAssocID="{5EF19788-731C-46DA-AFE0-094AB998AD2E}" presName="hierChild3" presStyleCnt="0"/>
      <dgm:spPr/>
    </dgm:pt>
    <dgm:pt modelId="{9FF751F0-319B-4E6F-AA81-7BBB22DD6B21}" type="pres">
      <dgm:prSet presAssocID="{988A7AB0-C8C3-4672-AA3F-A7B1EF477E41}" presName="Name19" presStyleLbl="parChTrans1D3" presStyleIdx="0" presStyleCnt="3"/>
      <dgm:spPr/>
    </dgm:pt>
    <dgm:pt modelId="{42A1C83D-4005-4DB1-8B37-C9EA0302959F}" type="pres">
      <dgm:prSet presAssocID="{2148F336-0537-45F3-9C96-241006A6B38A}" presName="Name21" presStyleCnt="0"/>
      <dgm:spPr/>
    </dgm:pt>
    <dgm:pt modelId="{85A95570-301F-41D5-B793-7741615B3986}" type="pres">
      <dgm:prSet presAssocID="{2148F336-0537-45F3-9C96-241006A6B38A}" presName="level2Shape" presStyleLbl="node3" presStyleIdx="0" presStyleCnt="3" custScaleX="141943"/>
      <dgm:spPr/>
    </dgm:pt>
    <dgm:pt modelId="{92B98A45-3A8F-46F6-8D39-45DA628C787C}" type="pres">
      <dgm:prSet presAssocID="{2148F336-0537-45F3-9C96-241006A6B38A}" presName="hierChild3" presStyleCnt="0"/>
      <dgm:spPr/>
    </dgm:pt>
    <dgm:pt modelId="{40C2E65C-5D60-44C2-A4D7-19AFC920638D}" type="pres">
      <dgm:prSet presAssocID="{E130A4A2-F407-4552-B4EC-2CEBE212C251}" presName="Name19" presStyleLbl="parChTrans1D3" presStyleIdx="1" presStyleCnt="3"/>
      <dgm:spPr/>
    </dgm:pt>
    <dgm:pt modelId="{29CFEE17-5DE4-492F-B5FF-283957B0411C}" type="pres">
      <dgm:prSet presAssocID="{345CD492-9338-4F16-AF3A-23270245C390}" presName="Name21" presStyleCnt="0"/>
      <dgm:spPr/>
    </dgm:pt>
    <dgm:pt modelId="{79406AA1-7D8E-4CA7-B968-A8162969DD71}" type="pres">
      <dgm:prSet presAssocID="{345CD492-9338-4F16-AF3A-23270245C390}" presName="level2Shape" presStyleLbl="node3" presStyleIdx="1" presStyleCnt="3" custScaleX="168547"/>
      <dgm:spPr/>
    </dgm:pt>
    <dgm:pt modelId="{BD86A4F7-27A1-4CE4-90A5-7B1BE072AEEB}" type="pres">
      <dgm:prSet presAssocID="{345CD492-9338-4F16-AF3A-23270245C390}" presName="hierChild3" presStyleCnt="0"/>
      <dgm:spPr/>
    </dgm:pt>
    <dgm:pt modelId="{CB2D12CE-8C8E-48A2-8FA1-A51F4778A79F}" type="pres">
      <dgm:prSet presAssocID="{D7FA1C78-7D16-4659-8D06-FFBC5037E9E5}" presName="Name19" presStyleLbl="parChTrans1D3" presStyleIdx="2" presStyleCnt="3"/>
      <dgm:spPr/>
    </dgm:pt>
    <dgm:pt modelId="{5EF107C2-EBCD-459B-8634-FF35AFE6AE14}" type="pres">
      <dgm:prSet presAssocID="{03B90ED0-C8B7-4317-9CEC-891643B93717}" presName="Name21" presStyleCnt="0"/>
      <dgm:spPr/>
    </dgm:pt>
    <dgm:pt modelId="{688B27FA-B538-4B85-B76F-BAA2DBFD2940}" type="pres">
      <dgm:prSet presAssocID="{03B90ED0-C8B7-4317-9CEC-891643B93717}" presName="level2Shape" presStyleLbl="node3" presStyleIdx="2" presStyleCnt="3" custScaleX="141943"/>
      <dgm:spPr/>
    </dgm:pt>
    <dgm:pt modelId="{11BF95C4-D479-406C-8D2D-F2EBE1CC8A91}" type="pres">
      <dgm:prSet presAssocID="{03B90ED0-C8B7-4317-9CEC-891643B93717}" presName="hierChild3" presStyleCnt="0"/>
      <dgm:spPr/>
    </dgm:pt>
    <dgm:pt modelId="{9B8BC693-5DB1-4AFC-818F-E60AAA0D6116}" type="pres">
      <dgm:prSet presAssocID="{68A62E3C-6F67-4DDC-AC80-DED746FDD970}" presName="Name19" presStyleLbl="parChTrans1D2" presStyleIdx="2" presStyleCnt="3"/>
      <dgm:spPr/>
    </dgm:pt>
    <dgm:pt modelId="{7B4184B8-AFF3-4688-AA59-F863DC41D3D5}" type="pres">
      <dgm:prSet presAssocID="{18EBFFC1-A85F-4603-97E0-F9EAC4307D3C}" presName="Name21" presStyleCnt="0"/>
      <dgm:spPr/>
    </dgm:pt>
    <dgm:pt modelId="{8E8A7C8E-F380-4188-84EB-53138B7C8CAD}" type="pres">
      <dgm:prSet presAssocID="{18EBFFC1-A85F-4603-97E0-F9EAC4307D3C}" presName="level2Shape" presStyleLbl="node2" presStyleIdx="2" presStyleCnt="3" custScaleX="133072"/>
      <dgm:spPr/>
    </dgm:pt>
    <dgm:pt modelId="{75586112-742B-4713-AC0E-64D8967CA465}" type="pres">
      <dgm:prSet presAssocID="{18EBFFC1-A85F-4603-97E0-F9EAC4307D3C}" presName="hierChild3" presStyleCnt="0"/>
      <dgm:spPr/>
    </dgm:pt>
    <dgm:pt modelId="{FA719591-8733-4C63-A40C-E1FE2842A9DA}" type="pres">
      <dgm:prSet presAssocID="{D2A3DFB7-E83F-46F1-B7A3-5511AC5BFB7E}" presName="bgShapesFlow" presStyleCnt="0"/>
      <dgm:spPr/>
    </dgm:pt>
    <dgm:pt modelId="{92E81894-7E4F-4C3A-832B-A4FE7A481FC6}" type="pres">
      <dgm:prSet presAssocID="{00E2E139-716D-43D7-B5C7-3E15B7A7B35C}" presName="rectComp" presStyleCnt="0"/>
      <dgm:spPr/>
    </dgm:pt>
    <dgm:pt modelId="{4AB3043F-3DB4-40F5-8F7D-6F2B825EF164}" type="pres">
      <dgm:prSet presAssocID="{00E2E139-716D-43D7-B5C7-3E15B7A7B35C}" presName="bgRect" presStyleLbl="bgShp" presStyleIdx="0" presStyleCnt="3"/>
      <dgm:spPr/>
    </dgm:pt>
    <dgm:pt modelId="{DE7012DE-66B8-489A-BD34-8218F327F120}" type="pres">
      <dgm:prSet presAssocID="{00E2E139-716D-43D7-B5C7-3E15B7A7B35C}" presName="bgRectTx" presStyleLbl="bgShp" presStyleIdx="0" presStyleCnt="3">
        <dgm:presLayoutVars>
          <dgm:bulletEnabled val="1"/>
        </dgm:presLayoutVars>
      </dgm:prSet>
      <dgm:spPr/>
    </dgm:pt>
    <dgm:pt modelId="{C8BD3F70-C416-4C4E-B95A-7B7E96D7B62A}" type="pres">
      <dgm:prSet presAssocID="{00E2E139-716D-43D7-B5C7-3E15B7A7B35C}" presName="spComp" presStyleCnt="0"/>
      <dgm:spPr/>
    </dgm:pt>
    <dgm:pt modelId="{DF944B2F-C6E3-47F3-B951-17EB3FA3E515}" type="pres">
      <dgm:prSet presAssocID="{00E2E139-716D-43D7-B5C7-3E15B7A7B35C}" presName="vSp" presStyleCnt="0"/>
      <dgm:spPr/>
    </dgm:pt>
    <dgm:pt modelId="{E230DBEA-42F4-47DC-A839-8837BB96A193}" type="pres">
      <dgm:prSet presAssocID="{762E4393-D80B-416A-953B-76EA2B5723B2}" presName="rectComp" presStyleCnt="0"/>
      <dgm:spPr/>
    </dgm:pt>
    <dgm:pt modelId="{42B770BD-897A-4070-BE9D-6FBD6C432E54}" type="pres">
      <dgm:prSet presAssocID="{762E4393-D80B-416A-953B-76EA2B5723B2}" presName="bgRect" presStyleLbl="bgShp" presStyleIdx="1" presStyleCnt="3"/>
      <dgm:spPr/>
    </dgm:pt>
    <dgm:pt modelId="{5E9E8096-B80E-4F68-9BBC-FE8363B3A593}" type="pres">
      <dgm:prSet presAssocID="{762E4393-D80B-416A-953B-76EA2B5723B2}" presName="bgRectTx" presStyleLbl="bgShp" presStyleIdx="1" presStyleCnt="3">
        <dgm:presLayoutVars>
          <dgm:bulletEnabled val="1"/>
        </dgm:presLayoutVars>
      </dgm:prSet>
      <dgm:spPr/>
    </dgm:pt>
    <dgm:pt modelId="{41BAD2C4-14C2-46EC-A18C-010F6367CCBB}" type="pres">
      <dgm:prSet presAssocID="{762E4393-D80B-416A-953B-76EA2B5723B2}" presName="spComp" presStyleCnt="0"/>
      <dgm:spPr/>
    </dgm:pt>
    <dgm:pt modelId="{61C446F6-DB68-471E-821B-2CF123D2E6CF}" type="pres">
      <dgm:prSet presAssocID="{762E4393-D80B-416A-953B-76EA2B5723B2}" presName="vSp" presStyleCnt="0"/>
      <dgm:spPr/>
    </dgm:pt>
    <dgm:pt modelId="{441A5F9C-2882-41D2-98D3-80EEA5A6479F}" type="pres">
      <dgm:prSet presAssocID="{DB96304F-548C-45C7-AE6A-DFD7CBE4D04C}" presName="rectComp" presStyleCnt="0"/>
      <dgm:spPr/>
    </dgm:pt>
    <dgm:pt modelId="{2088A6AB-AEC7-4D9E-94AA-070337B3F913}" type="pres">
      <dgm:prSet presAssocID="{DB96304F-548C-45C7-AE6A-DFD7CBE4D04C}" presName="bgRect" presStyleLbl="bgShp" presStyleIdx="2" presStyleCnt="3"/>
      <dgm:spPr/>
    </dgm:pt>
    <dgm:pt modelId="{94031111-0337-4BAC-A93E-B145F90CA299}" type="pres">
      <dgm:prSet presAssocID="{DB96304F-548C-45C7-AE6A-DFD7CBE4D04C}" presName="bgRectTx" presStyleLbl="bgShp" presStyleIdx="2" presStyleCnt="3">
        <dgm:presLayoutVars>
          <dgm:bulletEnabled val="1"/>
        </dgm:presLayoutVars>
      </dgm:prSet>
      <dgm:spPr/>
    </dgm:pt>
  </dgm:ptLst>
  <dgm:cxnLst>
    <dgm:cxn modelId="{EAA55B0C-51D1-41A8-97A2-D6C973249DA4}" type="presOf" srcId="{DB96304F-548C-45C7-AE6A-DFD7CBE4D04C}" destId="{94031111-0337-4BAC-A93E-B145F90CA299}" srcOrd="1" destOrd="0" presId="urn:microsoft.com/office/officeart/2005/8/layout/hierarchy6"/>
    <dgm:cxn modelId="{A728A50E-E6C0-4DF3-9361-BF41111B1CE4}" type="presOf" srcId="{5EF19788-731C-46DA-AFE0-094AB998AD2E}" destId="{ECE58087-F5BA-42EA-B924-D0E948A89DF1}" srcOrd="0" destOrd="0" presId="urn:microsoft.com/office/officeart/2005/8/layout/hierarchy6"/>
    <dgm:cxn modelId="{80DB4912-06B1-408E-8397-B2C7BD25DDC8}" type="presOf" srcId="{1F1BE458-24B4-4931-A504-7D785CCD22A2}" destId="{D43ED8F9-6ECE-432E-9B4B-55B40F0443AA}" srcOrd="0" destOrd="0" presId="urn:microsoft.com/office/officeart/2005/8/layout/hierarchy6"/>
    <dgm:cxn modelId="{4126161C-368F-449D-9B5C-05DAC851309A}" type="presOf" srcId="{D7FA1C78-7D16-4659-8D06-FFBC5037E9E5}" destId="{CB2D12CE-8C8E-48A2-8FA1-A51F4778A79F}" srcOrd="0" destOrd="0" presId="urn:microsoft.com/office/officeart/2005/8/layout/hierarchy6"/>
    <dgm:cxn modelId="{DBF74422-75EC-4E12-AC0E-25588C537C04}" type="presOf" srcId="{345CD492-9338-4F16-AF3A-23270245C390}" destId="{79406AA1-7D8E-4CA7-B968-A8162969DD71}" srcOrd="0" destOrd="0" presId="urn:microsoft.com/office/officeart/2005/8/layout/hierarchy6"/>
    <dgm:cxn modelId="{19D20726-771C-4AC5-904D-074B8B036C8A}" srcId="{C178D16A-8E9B-4302-B4DE-2C344D10FB62}" destId="{5EF19788-731C-46DA-AFE0-094AB998AD2E}" srcOrd="1" destOrd="0" parTransId="{2FB2BE12-183A-4BD7-A4D2-7DB68B8921DC}" sibTransId="{C58621A5-D12B-40E8-8F60-2BE6CA9590AA}"/>
    <dgm:cxn modelId="{851E4029-D78D-49BB-B8F1-AEDB3AAAF75F}" type="presOf" srcId="{00E2E139-716D-43D7-B5C7-3E15B7A7B35C}" destId="{4AB3043F-3DB4-40F5-8F7D-6F2B825EF164}" srcOrd="0" destOrd="0" presId="urn:microsoft.com/office/officeart/2005/8/layout/hierarchy6"/>
    <dgm:cxn modelId="{A35DD337-D979-4E81-971F-F1A2AD31B337}" type="presOf" srcId="{53E481FA-95C8-4B27-8661-747EF049B6C7}" destId="{27057E7A-7CAD-46B9-878E-206AF6D01B3B}" srcOrd="0" destOrd="0" presId="urn:microsoft.com/office/officeart/2005/8/layout/hierarchy6"/>
    <dgm:cxn modelId="{41316664-3356-488D-B29E-4DC067821015}" type="presOf" srcId="{68A62E3C-6F67-4DDC-AC80-DED746FDD970}" destId="{9B8BC693-5DB1-4AFC-818F-E60AAA0D6116}" srcOrd="0" destOrd="0" presId="urn:microsoft.com/office/officeart/2005/8/layout/hierarchy6"/>
    <dgm:cxn modelId="{D5C17846-5D3C-4975-A118-4A42E1A4E3DE}" type="presOf" srcId="{00E2E139-716D-43D7-B5C7-3E15B7A7B35C}" destId="{DE7012DE-66B8-489A-BD34-8218F327F120}" srcOrd="1" destOrd="0" presId="urn:microsoft.com/office/officeart/2005/8/layout/hierarchy6"/>
    <dgm:cxn modelId="{FD68CB47-5A6A-4B59-8DB4-40900694A111}" type="presOf" srcId="{988A7AB0-C8C3-4672-AA3F-A7B1EF477E41}" destId="{9FF751F0-319B-4E6F-AA81-7BBB22DD6B21}" srcOrd="0" destOrd="0" presId="urn:microsoft.com/office/officeart/2005/8/layout/hierarchy6"/>
    <dgm:cxn modelId="{44E16168-4DA8-4092-A565-F206AF0395A7}" type="presOf" srcId="{DB96304F-548C-45C7-AE6A-DFD7CBE4D04C}" destId="{2088A6AB-AEC7-4D9E-94AA-070337B3F913}" srcOrd="0" destOrd="0" presId="urn:microsoft.com/office/officeart/2005/8/layout/hierarchy6"/>
    <dgm:cxn modelId="{9C46D368-9263-4EB5-AA60-96C1521E9603}" type="presOf" srcId="{C178D16A-8E9B-4302-B4DE-2C344D10FB62}" destId="{B0C78792-39D3-4ECC-9B3F-41699AC0AE43}" srcOrd="0" destOrd="0" presId="urn:microsoft.com/office/officeart/2005/8/layout/hierarchy6"/>
    <dgm:cxn modelId="{BCA2246D-4C96-47F8-BDAD-8EB2147C72BE}" srcId="{5EF19788-731C-46DA-AFE0-094AB998AD2E}" destId="{345CD492-9338-4F16-AF3A-23270245C390}" srcOrd="1" destOrd="0" parTransId="{E130A4A2-F407-4552-B4EC-2CEBE212C251}" sibTransId="{0578B742-2C1C-41D6-834F-B36C67A91E57}"/>
    <dgm:cxn modelId="{755B606D-A233-4C36-B2A6-0697B725976F}" type="presOf" srcId="{2FB2BE12-183A-4BD7-A4D2-7DB68B8921DC}" destId="{F27F663D-019B-42D9-A6ED-66B4493D4F2A}" srcOrd="0" destOrd="0" presId="urn:microsoft.com/office/officeart/2005/8/layout/hierarchy6"/>
    <dgm:cxn modelId="{685F5E6F-EF04-448F-A06C-43C1C57D50BB}" srcId="{5EF19788-731C-46DA-AFE0-094AB998AD2E}" destId="{03B90ED0-C8B7-4317-9CEC-891643B93717}" srcOrd="2" destOrd="0" parTransId="{D7FA1C78-7D16-4659-8D06-FFBC5037E9E5}" sibTransId="{28365236-1ED3-4801-9898-53A685D1E49A}"/>
    <dgm:cxn modelId="{3C570E79-CB89-4C2C-BFB4-014CDFF2B04A}" srcId="{D2A3DFB7-E83F-46F1-B7A3-5511AC5BFB7E}" destId="{C178D16A-8E9B-4302-B4DE-2C344D10FB62}" srcOrd="0" destOrd="0" parTransId="{FCFD8E7C-B83C-4A38-AD62-F32BC401C1D8}" sibTransId="{AC357424-8731-4D97-8FCB-EA8145548ABA}"/>
    <dgm:cxn modelId="{09BEC37A-8611-4B9E-B052-BD76FB58676D}" srcId="{D2A3DFB7-E83F-46F1-B7A3-5511AC5BFB7E}" destId="{DB96304F-548C-45C7-AE6A-DFD7CBE4D04C}" srcOrd="3" destOrd="0" parTransId="{16030A23-5B8E-4B96-90ED-DEDC73D8AE6D}" sibTransId="{FFA9F139-2A5B-4F96-9E06-054C0A61EF84}"/>
    <dgm:cxn modelId="{EC6CDB96-50EC-437E-B12A-88C712306459}" srcId="{D2A3DFB7-E83F-46F1-B7A3-5511AC5BFB7E}" destId="{00E2E139-716D-43D7-B5C7-3E15B7A7B35C}" srcOrd="1" destOrd="0" parTransId="{4D65A411-7F09-407D-A0C5-311B21EDA8FB}" sibTransId="{F824980D-864D-41C0-A9CD-3AACACDB7139}"/>
    <dgm:cxn modelId="{29E747AA-4687-4550-B003-2AA905FA6046}" srcId="{5EF19788-731C-46DA-AFE0-094AB998AD2E}" destId="{2148F336-0537-45F3-9C96-241006A6B38A}" srcOrd="0" destOrd="0" parTransId="{988A7AB0-C8C3-4672-AA3F-A7B1EF477E41}" sibTransId="{F27B5DA5-1C3F-4ACB-8D50-8FB3CD7D4B57}"/>
    <dgm:cxn modelId="{3EB34DAD-1342-4FC1-99B4-AFC92138EBD0}" type="presOf" srcId="{E130A4A2-F407-4552-B4EC-2CEBE212C251}" destId="{40C2E65C-5D60-44C2-A4D7-19AFC920638D}" srcOrd="0" destOrd="0" presId="urn:microsoft.com/office/officeart/2005/8/layout/hierarchy6"/>
    <dgm:cxn modelId="{E4DDF1B1-8AEC-43A8-A5C9-938563FA14E7}" srcId="{C178D16A-8E9B-4302-B4DE-2C344D10FB62}" destId="{18EBFFC1-A85F-4603-97E0-F9EAC4307D3C}" srcOrd="2" destOrd="0" parTransId="{68A62E3C-6F67-4DDC-AC80-DED746FDD970}" sibTransId="{E1992B4D-3BF4-4F01-9902-81A068E5C007}"/>
    <dgm:cxn modelId="{012968B3-E9EE-4E1A-8224-14C7CE41763F}" srcId="{D2A3DFB7-E83F-46F1-B7A3-5511AC5BFB7E}" destId="{762E4393-D80B-416A-953B-76EA2B5723B2}" srcOrd="2" destOrd="0" parTransId="{5A015734-D25D-40E8-A221-60C883A4196F}" sibTransId="{0ACCBCFF-A165-4EBC-B1BB-AB02168958F7}"/>
    <dgm:cxn modelId="{CBB7CCB3-CAD3-44B3-B64B-AB1B5C210C82}" type="presOf" srcId="{762E4393-D80B-416A-953B-76EA2B5723B2}" destId="{42B770BD-897A-4070-BE9D-6FBD6C432E54}" srcOrd="0" destOrd="0" presId="urn:microsoft.com/office/officeart/2005/8/layout/hierarchy6"/>
    <dgm:cxn modelId="{D6F7D4B4-4DDD-4CDA-AEB1-1DCEFD375E57}" type="presOf" srcId="{2148F336-0537-45F3-9C96-241006A6B38A}" destId="{85A95570-301F-41D5-B793-7741615B3986}" srcOrd="0" destOrd="0" presId="urn:microsoft.com/office/officeart/2005/8/layout/hierarchy6"/>
    <dgm:cxn modelId="{44FEABC6-1847-47C7-B107-CC648ACDF53C}" type="presOf" srcId="{D2A3DFB7-E83F-46F1-B7A3-5511AC5BFB7E}" destId="{E6C2378A-5044-4112-B4E6-0E4742142ADE}" srcOrd="0" destOrd="0" presId="urn:microsoft.com/office/officeart/2005/8/layout/hierarchy6"/>
    <dgm:cxn modelId="{71027ED3-5C21-40FB-BF4B-614541C6D526}" type="presOf" srcId="{762E4393-D80B-416A-953B-76EA2B5723B2}" destId="{5E9E8096-B80E-4F68-9BBC-FE8363B3A593}" srcOrd="1" destOrd="0" presId="urn:microsoft.com/office/officeart/2005/8/layout/hierarchy6"/>
    <dgm:cxn modelId="{103D21DA-245A-48F2-8F67-1E4865410A36}" type="presOf" srcId="{03B90ED0-C8B7-4317-9CEC-891643B93717}" destId="{688B27FA-B538-4B85-B76F-BAA2DBFD2940}" srcOrd="0" destOrd="0" presId="urn:microsoft.com/office/officeart/2005/8/layout/hierarchy6"/>
    <dgm:cxn modelId="{3DD829DC-A261-460B-9E5D-15AD8C5123F6}" srcId="{C178D16A-8E9B-4302-B4DE-2C344D10FB62}" destId="{53E481FA-95C8-4B27-8661-747EF049B6C7}" srcOrd="0" destOrd="0" parTransId="{1F1BE458-24B4-4931-A504-7D785CCD22A2}" sibTransId="{7183EAC3-2680-41DE-96A1-CA99F37B622D}"/>
    <dgm:cxn modelId="{DA81A7F2-1AA9-4423-A6B9-8EC50D894EBB}" type="presOf" srcId="{18EBFFC1-A85F-4603-97E0-F9EAC4307D3C}" destId="{8E8A7C8E-F380-4188-84EB-53138B7C8CAD}" srcOrd="0" destOrd="0" presId="urn:microsoft.com/office/officeart/2005/8/layout/hierarchy6"/>
    <dgm:cxn modelId="{EC5164F4-5A03-4366-ABCA-BA043B2A8C14}" type="presParOf" srcId="{E6C2378A-5044-4112-B4E6-0E4742142ADE}" destId="{0F9D8790-30B1-4BDA-8FCB-86B03219A4E8}" srcOrd="0" destOrd="0" presId="urn:microsoft.com/office/officeart/2005/8/layout/hierarchy6"/>
    <dgm:cxn modelId="{D4D143EF-1D62-46B6-9B19-AD9BB2057001}" type="presParOf" srcId="{0F9D8790-30B1-4BDA-8FCB-86B03219A4E8}" destId="{808F1801-BB5D-43A9-AEE3-DE74CEB810DB}" srcOrd="0" destOrd="0" presId="urn:microsoft.com/office/officeart/2005/8/layout/hierarchy6"/>
    <dgm:cxn modelId="{27798CF4-87EA-4320-8CA6-83A224774B1C}" type="presParOf" srcId="{0F9D8790-30B1-4BDA-8FCB-86B03219A4E8}" destId="{0EBA6C3C-260F-43C3-B569-9F75D13DB6B2}" srcOrd="1" destOrd="0" presId="urn:microsoft.com/office/officeart/2005/8/layout/hierarchy6"/>
    <dgm:cxn modelId="{A8A0651F-2A4C-482E-911D-A9E5B0E9564F}" type="presParOf" srcId="{0EBA6C3C-260F-43C3-B569-9F75D13DB6B2}" destId="{8C9E513D-3A4E-4C3C-8C80-9845F5332961}" srcOrd="0" destOrd="0" presId="urn:microsoft.com/office/officeart/2005/8/layout/hierarchy6"/>
    <dgm:cxn modelId="{137A0EEE-BBD4-4F07-ABEC-166341117BAB}" type="presParOf" srcId="{8C9E513D-3A4E-4C3C-8C80-9845F5332961}" destId="{B0C78792-39D3-4ECC-9B3F-41699AC0AE43}" srcOrd="0" destOrd="0" presId="urn:microsoft.com/office/officeart/2005/8/layout/hierarchy6"/>
    <dgm:cxn modelId="{0B1CADE6-4260-41A2-95C2-6EBF98E605CC}" type="presParOf" srcId="{8C9E513D-3A4E-4C3C-8C80-9845F5332961}" destId="{F216B650-04D6-42FA-AED7-F7B04212FE48}" srcOrd="1" destOrd="0" presId="urn:microsoft.com/office/officeart/2005/8/layout/hierarchy6"/>
    <dgm:cxn modelId="{6D384694-D1C6-4311-8FFD-8E1DA70D7245}" type="presParOf" srcId="{F216B650-04D6-42FA-AED7-F7B04212FE48}" destId="{D43ED8F9-6ECE-432E-9B4B-55B40F0443AA}" srcOrd="0" destOrd="0" presId="urn:microsoft.com/office/officeart/2005/8/layout/hierarchy6"/>
    <dgm:cxn modelId="{216EC210-120A-47F6-B5CE-93C4AC290BE4}" type="presParOf" srcId="{F216B650-04D6-42FA-AED7-F7B04212FE48}" destId="{0A8EADEC-2830-4EF9-84D2-6376C0708CD8}" srcOrd="1" destOrd="0" presId="urn:microsoft.com/office/officeart/2005/8/layout/hierarchy6"/>
    <dgm:cxn modelId="{312F223F-2281-47EF-BC40-E13A71E5B64F}" type="presParOf" srcId="{0A8EADEC-2830-4EF9-84D2-6376C0708CD8}" destId="{27057E7A-7CAD-46B9-878E-206AF6D01B3B}" srcOrd="0" destOrd="0" presId="urn:microsoft.com/office/officeart/2005/8/layout/hierarchy6"/>
    <dgm:cxn modelId="{2CBED0B3-E9FD-49A1-9B6B-D978785DCDCA}" type="presParOf" srcId="{0A8EADEC-2830-4EF9-84D2-6376C0708CD8}" destId="{A4C0D16B-22CD-4C73-A859-2827669CEEBB}" srcOrd="1" destOrd="0" presId="urn:microsoft.com/office/officeart/2005/8/layout/hierarchy6"/>
    <dgm:cxn modelId="{76DD3479-17C6-44F6-8D16-665BF1E2B677}" type="presParOf" srcId="{F216B650-04D6-42FA-AED7-F7B04212FE48}" destId="{F27F663D-019B-42D9-A6ED-66B4493D4F2A}" srcOrd="2" destOrd="0" presId="urn:microsoft.com/office/officeart/2005/8/layout/hierarchy6"/>
    <dgm:cxn modelId="{89F32F5F-87C6-47CC-96A0-93D9F600802E}" type="presParOf" srcId="{F216B650-04D6-42FA-AED7-F7B04212FE48}" destId="{2B0E214A-691A-4B07-ACE3-5B3826B9A39E}" srcOrd="3" destOrd="0" presId="urn:microsoft.com/office/officeart/2005/8/layout/hierarchy6"/>
    <dgm:cxn modelId="{6B23828F-3CFC-48B3-912E-4CD8BA659096}" type="presParOf" srcId="{2B0E214A-691A-4B07-ACE3-5B3826B9A39E}" destId="{ECE58087-F5BA-42EA-B924-D0E948A89DF1}" srcOrd="0" destOrd="0" presId="urn:microsoft.com/office/officeart/2005/8/layout/hierarchy6"/>
    <dgm:cxn modelId="{19D4ACDF-3598-4AC3-A3DC-4CFB8ACD7E5F}" type="presParOf" srcId="{2B0E214A-691A-4B07-ACE3-5B3826B9A39E}" destId="{A05A221C-30BC-47B7-A37D-07E5A69B085A}" srcOrd="1" destOrd="0" presId="urn:microsoft.com/office/officeart/2005/8/layout/hierarchy6"/>
    <dgm:cxn modelId="{483EECC9-6E3D-456D-88A3-FE9EC0AE928E}" type="presParOf" srcId="{A05A221C-30BC-47B7-A37D-07E5A69B085A}" destId="{9FF751F0-319B-4E6F-AA81-7BBB22DD6B21}" srcOrd="0" destOrd="0" presId="urn:microsoft.com/office/officeart/2005/8/layout/hierarchy6"/>
    <dgm:cxn modelId="{A0A28C84-97CF-4723-B249-82E74689A0F7}" type="presParOf" srcId="{A05A221C-30BC-47B7-A37D-07E5A69B085A}" destId="{42A1C83D-4005-4DB1-8B37-C9EA0302959F}" srcOrd="1" destOrd="0" presId="urn:microsoft.com/office/officeart/2005/8/layout/hierarchy6"/>
    <dgm:cxn modelId="{AE53A10E-00E5-433F-9A28-F20E71932F99}" type="presParOf" srcId="{42A1C83D-4005-4DB1-8B37-C9EA0302959F}" destId="{85A95570-301F-41D5-B793-7741615B3986}" srcOrd="0" destOrd="0" presId="urn:microsoft.com/office/officeart/2005/8/layout/hierarchy6"/>
    <dgm:cxn modelId="{E52120E4-D67D-4146-AEF9-8BB52D19F1A1}" type="presParOf" srcId="{42A1C83D-4005-4DB1-8B37-C9EA0302959F}" destId="{92B98A45-3A8F-46F6-8D39-45DA628C787C}" srcOrd="1" destOrd="0" presId="urn:microsoft.com/office/officeart/2005/8/layout/hierarchy6"/>
    <dgm:cxn modelId="{0E2F5686-AC89-444D-8BA7-5E8F4A7BA838}" type="presParOf" srcId="{A05A221C-30BC-47B7-A37D-07E5A69B085A}" destId="{40C2E65C-5D60-44C2-A4D7-19AFC920638D}" srcOrd="2" destOrd="0" presId="urn:microsoft.com/office/officeart/2005/8/layout/hierarchy6"/>
    <dgm:cxn modelId="{FA9F42DB-8686-4910-83DE-9A610C620A5E}" type="presParOf" srcId="{A05A221C-30BC-47B7-A37D-07E5A69B085A}" destId="{29CFEE17-5DE4-492F-B5FF-283957B0411C}" srcOrd="3" destOrd="0" presId="urn:microsoft.com/office/officeart/2005/8/layout/hierarchy6"/>
    <dgm:cxn modelId="{2275DABC-F919-4700-AD59-82791E5FE1F3}" type="presParOf" srcId="{29CFEE17-5DE4-492F-B5FF-283957B0411C}" destId="{79406AA1-7D8E-4CA7-B968-A8162969DD71}" srcOrd="0" destOrd="0" presId="urn:microsoft.com/office/officeart/2005/8/layout/hierarchy6"/>
    <dgm:cxn modelId="{F44C7F64-FD1E-4A0B-8E70-5C11CFA8C0FC}" type="presParOf" srcId="{29CFEE17-5DE4-492F-B5FF-283957B0411C}" destId="{BD86A4F7-27A1-4CE4-90A5-7B1BE072AEEB}" srcOrd="1" destOrd="0" presId="urn:microsoft.com/office/officeart/2005/8/layout/hierarchy6"/>
    <dgm:cxn modelId="{3B0E16CB-2CC1-4EE1-9D01-5DF1596E6631}" type="presParOf" srcId="{A05A221C-30BC-47B7-A37D-07E5A69B085A}" destId="{CB2D12CE-8C8E-48A2-8FA1-A51F4778A79F}" srcOrd="4" destOrd="0" presId="urn:microsoft.com/office/officeart/2005/8/layout/hierarchy6"/>
    <dgm:cxn modelId="{407DCFD3-8AF8-474A-A703-5FCBA0726F38}" type="presParOf" srcId="{A05A221C-30BC-47B7-A37D-07E5A69B085A}" destId="{5EF107C2-EBCD-459B-8634-FF35AFE6AE14}" srcOrd="5" destOrd="0" presId="urn:microsoft.com/office/officeart/2005/8/layout/hierarchy6"/>
    <dgm:cxn modelId="{4CD589DF-038D-49B0-AEE4-149BE68379D2}" type="presParOf" srcId="{5EF107C2-EBCD-459B-8634-FF35AFE6AE14}" destId="{688B27FA-B538-4B85-B76F-BAA2DBFD2940}" srcOrd="0" destOrd="0" presId="urn:microsoft.com/office/officeart/2005/8/layout/hierarchy6"/>
    <dgm:cxn modelId="{6E3278AE-CB3E-4195-A4CC-F26896F0E630}" type="presParOf" srcId="{5EF107C2-EBCD-459B-8634-FF35AFE6AE14}" destId="{11BF95C4-D479-406C-8D2D-F2EBE1CC8A91}" srcOrd="1" destOrd="0" presId="urn:microsoft.com/office/officeart/2005/8/layout/hierarchy6"/>
    <dgm:cxn modelId="{7329E9A8-2A54-4C84-B8A6-AF06C6EDFD04}" type="presParOf" srcId="{F216B650-04D6-42FA-AED7-F7B04212FE48}" destId="{9B8BC693-5DB1-4AFC-818F-E60AAA0D6116}" srcOrd="4" destOrd="0" presId="urn:microsoft.com/office/officeart/2005/8/layout/hierarchy6"/>
    <dgm:cxn modelId="{6ABE5C3B-6A08-4FEE-982D-4771B2ED8AF0}" type="presParOf" srcId="{F216B650-04D6-42FA-AED7-F7B04212FE48}" destId="{7B4184B8-AFF3-4688-AA59-F863DC41D3D5}" srcOrd="5" destOrd="0" presId="urn:microsoft.com/office/officeart/2005/8/layout/hierarchy6"/>
    <dgm:cxn modelId="{3CA6F7C4-09C0-479C-BFD3-7724A724CB2D}" type="presParOf" srcId="{7B4184B8-AFF3-4688-AA59-F863DC41D3D5}" destId="{8E8A7C8E-F380-4188-84EB-53138B7C8CAD}" srcOrd="0" destOrd="0" presId="urn:microsoft.com/office/officeart/2005/8/layout/hierarchy6"/>
    <dgm:cxn modelId="{5581EF9C-8514-4110-BBCA-D004FC76FBE7}" type="presParOf" srcId="{7B4184B8-AFF3-4688-AA59-F863DC41D3D5}" destId="{75586112-742B-4713-AC0E-64D8967CA465}" srcOrd="1" destOrd="0" presId="urn:microsoft.com/office/officeart/2005/8/layout/hierarchy6"/>
    <dgm:cxn modelId="{EA5FF432-6EA4-41BF-828A-7FA26BAAB064}" type="presParOf" srcId="{E6C2378A-5044-4112-B4E6-0E4742142ADE}" destId="{FA719591-8733-4C63-A40C-E1FE2842A9DA}" srcOrd="1" destOrd="0" presId="urn:microsoft.com/office/officeart/2005/8/layout/hierarchy6"/>
    <dgm:cxn modelId="{0F5D06DF-712F-4781-9CA8-1B777D6039B8}" type="presParOf" srcId="{FA719591-8733-4C63-A40C-E1FE2842A9DA}" destId="{92E81894-7E4F-4C3A-832B-A4FE7A481FC6}" srcOrd="0" destOrd="0" presId="urn:microsoft.com/office/officeart/2005/8/layout/hierarchy6"/>
    <dgm:cxn modelId="{2C5697DE-46FB-4CF8-ABC8-BD1229EBCDA8}" type="presParOf" srcId="{92E81894-7E4F-4C3A-832B-A4FE7A481FC6}" destId="{4AB3043F-3DB4-40F5-8F7D-6F2B825EF164}" srcOrd="0" destOrd="0" presId="urn:microsoft.com/office/officeart/2005/8/layout/hierarchy6"/>
    <dgm:cxn modelId="{884B6C37-E996-45D5-A363-A995A820EBBA}" type="presParOf" srcId="{92E81894-7E4F-4C3A-832B-A4FE7A481FC6}" destId="{DE7012DE-66B8-489A-BD34-8218F327F120}" srcOrd="1" destOrd="0" presId="urn:microsoft.com/office/officeart/2005/8/layout/hierarchy6"/>
    <dgm:cxn modelId="{878A08DB-008E-402C-BF15-ACD463956A15}" type="presParOf" srcId="{FA719591-8733-4C63-A40C-E1FE2842A9DA}" destId="{C8BD3F70-C416-4C4E-B95A-7B7E96D7B62A}" srcOrd="1" destOrd="0" presId="urn:microsoft.com/office/officeart/2005/8/layout/hierarchy6"/>
    <dgm:cxn modelId="{882ADD5D-AC75-4F68-8E5A-21AF613B7531}" type="presParOf" srcId="{C8BD3F70-C416-4C4E-B95A-7B7E96D7B62A}" destId="{DF944B2F-C6E3-47F3-B951-17EB3FA3E515}" srcOrd="0" destOrd="0" presId="urn:microsoft.com/office/officeart/2005/8/layout/hierarchy6"/>
    <dgm:cxn modelId="{4E70740B-216D-4EE7-BF7E-5AD9E1C780D2}" type="presParOf" srcId="{FA719591-8733-4C63-A40C-E1FE2842A9DA}" destId="{E230DBEA-42F4-47DC-A839-8837BB96A193}" srcOrd="2" destOrd="0" presId="urn:microsoft.com/office/officeart/2005/8/layout/hierarchy6"/>
    <dgm:cxn modelId="{8F2B0A7D-FB7C-46F6-9FC8-553C4F37101E}" type="presParOf" srcId="{E230DBEA-42F4-47DC-A839-8837BB96A193}" destId="{42B770BD-897A-4070-BE9D-6FBD6C432E54}" srcOrd="0" destOrd="0" presId="urn:microsoft.com/office/officeart/2005/8/layout/hierarchy6"/>
    <dgm:cxn modelId="{A23E047B-52E3-4642-A730-771B3D81A33A}" type="presParOf" srcId="{E230DBEA-42F4-47DC-A839-8837BB96A193}" destId="{5E9E8096-B80E-4F68-9BBC-FE8363B3A593}" srcOrd="1" destOrd="0" presId="urn:microsoft.com/office/officeart/2005/8/layout/hierarchy6"/>
    <dgm:cxn modelId="{F0D40B43-5A72-44E8-A8CE-1479B4343C0B}" type="presParOf" srcId="{FA719591-8733-4C63-A40C-E1FE2842A9DA}" destId="{41BAD2C4-14C2-46EC-A18C-010F6367CCBB}" srcOrd="3" destOrd="0" presId="urn:microsoft.com/office/officeart/2005/8/layout/hierarchy6"/>
    <dgm:cxn modelId="{0C58C66A-7FAA-4CCA-9E3A-8AD3FC107A70}" type="presParOf" srcId="{41BAD2C4-14C2-46EC-A18C-010F6367CCBB}" destId="{61C446F6-DB68-471E-821B-2CF123D2E6CF}" srcOrd="0" destOrd="0" presId="urn:microsoft.com/office/officeart/2005/8/layout/hierarchy6"/>
    <dgm:cxn modelId="{6A5BF675-82F7-4560-A1AE-B3CFD6F9544E}" type="presParOf" srcId="{FA719591-8733-4C63-A40C-E1FE2842A9DA}" destId="{441A5F9C-2882-41D2-98D3-80EEA5A6479F}" srcOrd="4" destOrd="0" presId="urn:microsoft.com/office/officeart/2005/8/layout/hierarchy6"/>
    <dgm:cxn modelId="{62B510D3-DEF5-45A4-8FC2-338E7FB3E326}" type="presParOf" srcId="{441A5F9C-2882-41D2-98D3-80EEA5A6479F}" destId="{2088A6AB-AEC7-4D9E-94AA-070337B3F913}" srcOrd="0" destOrd="0" presId="urn:microsoft.com/office/officeart/2005/8/layout/hierarchy6"/>
    <dgm:cxn modelId="{1EEDC9A4-DD5F-4D30-88C8-121EFF8767FF}" type="presParOf" srcId="{441A5F9C-2882-41D2-98D3-80EEA5A6479F}" destId="{94031111-0337-4BAC-A93E-B145F90CA29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6AC17-96E2-4F87-BB40-671C5F932094}"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pPr rtl="1"/>
          <a:endParaRPr lang="ar-SA"/>
        </a:p>
      </dgm:t>
    </dgm:pt>
    <dgm:pt modelId="{4312A92D-DAB1-410F-8BF1-CE00F0F2F84F}">
      <dgm:prSet phldrT="[Text]" custT="1"/>
      <dgm:spPr>
        <a:solidFill>
          <a:schemeClr val="accent5"/>
        </a:solidFill>
        <a:ln>
          <a:solidFill>
            <a:schemeClr val="tx2"/>
          </a:solidFill>
        </a:ln>
      </dgm:spPr>
      <dgm:t>
        <a:bodyPr/>
        <a:lstStyle/>
        <a:p>
          <a:pPr algn="ctr" rtl="0"/>
          <a:r>
            <a:rPr lang="ar-SA" sz="1050">
              <a:solidFill>
                <a:schemeClr val="accent3"/>
              </a:solidFill>
              <a:latin typeface="Calibri" panose="020F0502020204030204" pitchFamily="34" charset="0"/>
              <a:cs typeface="Calibri" panose="020F0502020204030204" pitchFamily="34" charset="0"/>
            </a:rPr>
            <a:t>"اسم عضو الفريق" - </a:t>
          </a:r>
          <a:r>
            <a:rPr lang="ar-SA" sz="1050">
              <a:solidFill>
                <a:schemeClr val="tx1"/>
              </a:solidFill>
              <a:latin typeface="Calibri" panose="020F0502020204030204" pitchFamily="34" charset="0"/>
              <a:cs typeface="Calibri" panose="020F0502020204030204" pitchFamily="34" charset="0"/>
            </a:rPr>
            <a:t>عضو فريق</a:t>
          </a:r>
        </a:p>
      </dgm:t>
    </dgm:pt>
    <dgm:pt modelId="{48B13E97-2075-412B-A9FE-B6787901BBB1}" type="parTrans" cxnId="{269F2D02-C682-4F9D-B0C7-E7621BA9C81D}">
      <dgm:prSet/>
      <dgm:spPr/>
      <dgm:t>
        <a:bodyPr/>
        <a:lstStyle/>
        <a:p>
          <a:pPr algn="ctr" rtl="0"/>
          <a:endParaRPr lang="ar-SA" sz="1200">
            <a:latin typeface="Calibri" panose="020F0502020204030204" pitchFamily="34" charset="0"/>
            <a:cs typeface="Calibri" panose="020F0502020204030204" pitchFamily="34" charset="0"/>
          </a:endParaRPr>
        </a:p>
      </dgm:t>
    </dgm:pt>
    <dgm:pt modelId="{0F141949-6B86-4A53-B465-C0FDE6B4A44E}" type="sibTrans" cxnId="{269F2D02-C682-4F9D-B0C7-E7621BA9C81D}">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65D59149-C487-4B38-803E-15F0602B240C}">
      <dgm:prSet phldrT="[Text]" custT="1"/>
      <dgm:spPr>
        <a:solidFill>
          <a:schemeClr val="bg1">
            <a:lumMod val="75000"/>
          </a:schemeClr>
        </a:solidFill>
      </dgm:spPr>
      <dgm:t>
        <a:bodyPr/>
        <a:lstStyle/>
        <a:p>
          <a:pPr algn="ctr" rtl="0"/>
          <a:r>
            <a:rPr lang="ar-SA" sz="1050">
              <a:solidFill>
                <a:schemeClr val="accent3"/>
              </a:solidFill>
              <a:latin typeface="Calibri" panose="020F0502020204030204" pitchFamily="34" charset="0"/>
              <a:cs typeface="Calibri" panose="020F0502020204030204" pitchFamily="34" charset="0"/>
            </a:rPr>
            <a:t>"اسم مدير الفريق" - </a:t>
          </a:r>
          <a:r>
            <a:rPr lang="ar-SA" sz="1050">
              <a:solidFill>
                <a:schemeClr val="tx1"/>
              </a:solidFill>
              <a:latin typeface="Calibri" panose="020F0502020204030204" pitchFamily="34" charset="0"/>
              <a:cs typeface="Calibri" panose="020F0502020204030204" pitchFamily="34" charset="0"/>
            </a:rPr>
            <a:t>مدير الفريق</a:t>
          </a:r>
        </a:p>
      </dgm:t>
    </dgm:pt>
    <dgm:pt modelId="{AC042C14-B056-4A6D-B13B-94F7BE80B881}" type="parTrans" cxnId="{C3FA8099-4EFB-4FE7-9967-BFDA3E0FB68A}">
      <dgm:prSet/>
      <dgm:spPr/>
      <dgm:t>
        <a:bodyPr/>
        <a:lstStyle/>
        <a:p>
          <a:pPr algn="ctr" rtl="0"/>
          <a:endParaRPr lang="ar-SA" sz="1200">
            <a:latin typeface="Calibri" panose="020F0502020204030204" pitchFamily="34" charset="0"/>
            <a:cs typeface="Calibri" panose="020F0502020204030204" pitchFamily="34" charset="0"/>
          </a:endParaRPr>
        </a:p>
      </dgm:t>
    </dgm:pt>
    <dgm:pt modelId="{CE2D227E-6DE7-4615-9148-321C304CB18D}" type="sibTrans" cxnId="{C3FA8099-4EFB-4FE7-9967-BFDA3E0FB68A}">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B9D815A1-0257-41E9-9A22-8B2E2791A619}">
      <dgm:prSet phldrT="[Text]" custT="1"/>
      <dgm:spPr>
        <a:solidFill>
          <a:schemeClr val="accent5"/>
        </a:solidFill>
        <a:ln>
          <a:solidFill>
            <a:schemeClr val="tx2"/>
          </a:solidFill>
        </a:ln>
      </dgm:spPr>
      <dgm:t>
        <a:bodyPr/>
        <a:lstStyle/>
        <a:p>
          <a:pPr algn="ctr" rtl="0"/>
          <a:r>
            <a:rPr lang="ar-SA" sz="1050">
              <a:solidFill>
                <a:schemeClr val="accent3"/>
              </a:solidFill>
              <a:latin typeface="Calibri" panose="020F0502020204030204" pitchFamily="34" charset="0"/>
              <a:cs typeface="Calibri" panose="020F0502020204030204" pitchFamily="34" charset="0"/>
            </a:rPr>
            <a:t>"اسم عضو الفريق" - </a:t>
          </a:r>
          <a:r>
            <a:rPr lang="ar-SA" sz="1050">
              <a:solidFill>
                <a:schemeClr val="tx1"/>
              </a:solidFill>
              <a:latin typeface="Calibri" panose="020F0502020204030204" pitchFamily="34" charset="0"/>
              <a:cs typeface="Calibri" panose="020F0502020204030204" pitchFamily="34" charset="0"/>
            </a:rPr>
            <a:t>عضو فريق</a:t>
          </a:r>
        </a:p>
      </dgm:t>
    </dgm:pt>
    <dgm:pt modelId="{244CCA31-D9B7-46C2-9A9D-506A37A65D0F}" type="parTrans" cxnId="{4430263E-1AD7-4B98-8574-8A51AC734228}">
      <dgm:prSet/>
      <dgm:spPr/>
      <dgm:t>
        <a:bodyPr/>
        <a:lstStyle/>
        <a:p>
          <a:pPr algn="ctr" rtl="0"/>
          <a:endParaRPr lang="ar-SA" sz="1200">
            <a:latin typeface="Calibri" panose="020F0502020204030204" pitchFamily="34" charset="0"/>
            <a:cs typeface="Calibri" panose="020F0502020204030204" pitchFamily="34" charset="0"/>
          </a:endParaRPr>
        </a:p>
      </dgm:t>
    </dgm:pt>
    <dgm:pt modelId="{9BC97B17-25A0-4E84-9242-5FD55E4C4B54}" type="sibTrans" cxnId="{4430263E-1AD7-4B98-8574-8A51AC734228}">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CBD9A795-2FD2-4C63-A374-9DA765EE41E9}">
      <dgm:prSet phldrT="[Text]" custT="1"/>
      <dgm:spPr>
        <a:solidFill>
          <a:schemeClr val="accent5"/>
        </a:solidFill>
        <a:ln>
          <a:solidFill>
            <a:schemeClr val="tx2"/>
          </a:solidFill>
        </a:ln>
      </dgm:spPr>
      <dgm:t>
        <a:bodyPr/>
        <a:lstStyle/>
        <a:p>
          <a:pPr algn="ctr" rtl="0"/>
          <a:r>
            <a:rPr lang="ar-SA" sz="1050">
              <a:solidFill>
                <a:schemeClr val="accent3"/>
              </a:solidFill>
              <a:latin typeface="Calibri" panose="020F0502020204030204" pitchFamily="34" charset="0"/>
              <a:cs typeface="Calibri" panose="020F0502020204030204" pitchFamily="34" charset="0"/>
            </a:rPr>
            <a:t>"اسم عضو الفريق" - </a:t>
          </a:r>
          <a:r>
            <a:rPr lang="ar-SA" sz="1050">
              <a:solidFill>
                <a:schemeClr val="tx1"/>
              </a:solidFill>
              <a:latin typeface="Calibri" panose="020F0502020204030204" pitchFamily="34" charset="0"/>
              <a:cs typeface="Calibri" panose="020F0502020204030204" pitchFamily="34" charset="0"/>
            </a:rPr>
            <a:t>عضو فريق</a:t>
          </a:r>
        </a:p>
      </dgm:t>
    </dgm:pt>
    <dgm:pt modelId="{94799A5B-B738-4015-B657-348B9CF9D43F}" type="parTrans" cxnId="{C88C8AD4-BA7B-4A22-A20A-AEA7A527B668}">
      <dgm:prSet/>
      <dgm:spPr/>
      <dgm:t>
        <a:bodyPr/>
        <a:lstStyle/>
        <a:p>
          <a:pPr algn="ctr" rtl="0"/>
          <a:endParaRPr lang="ar-SA" sz="1200">
            <a:latin typeface="Calibri" panose="020F0502020204030204" pitchFamily="34" charset="0"/>
            <a:cs typeface="Calibri" panose="020F0502020204030204" pitchFamily="34" charset="0"/>
          </a:endParaRPr>
        </a:p>
      </dgm:t>
    </dgm:pt>
    <dgm:pt modelId="{76DD1B5C-10ED-4373-9415-C945BEC67F8A}" type="sibTrans" cxnId="{C88C8AD4-BA7B-4A22-A20A-AEA7A527B668}">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0BE8EFAD-8746-4DBF-92A5-A32267239F64}">
      <dgm:prSet phldrT="[Text]" custT="1"/>
      <dgm:spPr>
        <a:solidFill>
          <a:schemeClr val="accent5"/>
        </a:solidFill>
        <a:ln>
          <a:solidFill>
            <a:schemeClr val="tx2"/>
          </a:solidFill>
        </a:ln>
      </dgm:spPr>
      <dgm:t>
        <a:bodyPr/>
        <a:lstStyle/>
        <a:p>
          <a:pPr algn="ctr" rtl="0"/>
          <a:r>
            <a:rPr lang="ar-SA" sz="1050">
              <a:solidFill>
                <a:schemeClr val="accent3"/>
              </a:solidFill>
              <a:latin typeface="Calibri" panose="020F0502020204030204" pitchFamily="34" charset="0"/>
              <a:cs typeface="Calibri" panose="020F0502020204030204" pitchFamily="34" charset="0"/>
            </a:rPr>
            <a:t>"اسم عضو الفريق" - </a:t>
          </a:r>
          <a:r>
            <a:rPr lang="ar-SA" sz="1050">
              <a:solidFill>
                <a:schemeClr val="tx1"/>
              </a:solidFill>
              <a:latin typeface="Calibri" panose="020F0502020204030204" pitchFamily="34" charset="0"/>
              <a:cs typeface="Calibri" panose="020F0502020204030204" pitchFamily="34" charset="0"/>
            </a:rPr>
            <a:t>عضو فريق</a:t>
          </a:r>
        </a:p>
      </dgm:t>
    </dgm:pt>
    <dgm:pt modelId="{5A854D13-6909-4D44-A984-C649ADD83813}" type="parTrans" cxnId="{B52B0798-5680-4019-A9B0-593DD7E072EB}">
      <dgm:prSet/>
      <dgm:spPr/>
      <dgm:t>
        <a:bodyPr/>
        <a:lstStyle/>
        <a:p>
          <a:pPr algn="ctr" rtl="0"/>
          <a:endParaRPr lang="ar-SA" sz="1200">
            <a:latin typeface="Calibri" panose="020F0502020204030204" pitchFamily="34" charset="0"/>
            <a:cs typeface="Calibri" panose="020F0502020204030204" pitchFamily="34" charset="0"/>
          </a:endParaRPr>
        </a:p>
      </dgm:t>
    </dgm:pt>
    <dgm:pt modelId="{DBA39FBD-E187-43C8-8D32-B268208C7045}" type="sibTrans" cxnId="{B52B0798-5680-4019-A9B0-593DD7E072EB}">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482E14A3-0F32-4E3D-A97A-F1865F4EDFC9}">
      <dgm:prSet phldrT="[Text]" custT="1"/>
      <dgm:spPr>
        <a:solidFill>
          <a:schemeClr val="accent6">
            <a:lumMod val="60000"/>
            <a:lumOff val="40000"/>
          </a:schemeClr>
        </a:solidFill>
        <a:ln>
          <a:solidFill>
            <a:schemeClr val="tx2"/>
          </a:solidFill>
        </a:ln>
      </dgm:spPr>
      <dgm:t>
        <a:bodyPr/>
        <a:lstStyle/>
        <a:p>
          <a:pPr algn="ctr" rtl="0"/>
          <a:r>
            <a:rPr lang="ar-SA" sz="1050" b="0">
              <a:solidFill>
                <a:schemeClr val="accent3"/>
              </a:solidFill>
              <a:latin typeface="Calibri" panose="020F0502020204030204" pitchFamily="34" charset="0"/>
              <a:cs typeface="Calibri" panose="020F0502020204030204" pitchFamily="34" charset="0"/>
            </a:rPr>
            <a:t>"اسم قائد الفريق" - </a:t>
          </a:r>
          <a:r>
            <a:rPr lang="ar-SA" sz="1050" b="0">
              <a:solidFill>
                <a:schemeClr val="tx1"/>
              </a:solidFill>
              <a:latin typeface="Calibri" panose="020F0502020204030204" pitchFamily="34" charset="0"/>
              <a:cs typeface="Calibri" panose="020F0502020204030204" pitchFamily="34" charset="0"/>
            </a:rPr>
            <a:t>قائد الفريق</a:t>
          </a:r>
        </a:p>
      </dgm:t>
    </dgm:pt>
    <dgm:pt modelId="{13ED774A-9BF8-4370-935C-1E1638A41316}" type="parTrans" cxnId="{6F66D884-F8CE-47D7-BB28-11B35EFBFE1C}">
      <dgm:prSet/>
      <dgm:spPr/>
      <dgm:t>
        <a:bodyPr/>
        <a:lstStyle/>
        <a:p>
          <a:pPr algn="ctr" rtl="0"/>
          <a:endParaRPr lang="ar-SA" sz="1200">
            <a:latin typeface="Calibri" panose="020F0502020204030204" pitchFamily="34" charset="0"/>
            <a:cs typeface="Calibri" panose="020F0502020204030204" pitchFamily="34" charset="0"/>
          </a:endParaRPr>
        </a:p>
      </dgm:t>
    </dgm:pt>
    <dgm:pt modelId="{7D32A66A-9B04-4583-9840-DE4EC838C135}" type="sibTrans" cxnId="{6F66D884-F8CE-47D7-BB28-11B35EFBFE1C}">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71182AFE-0475-4925-9FC8-8E8B7F084DB3}">
      <dgm:prSet phldrT="[Text]" custT="1"/>
      <dgm:spPr>
        <a:solidFill>
          <a:schemeClr val="accent6">
            <a:lumMod val="60000"/>
            <a:lumOff val="40000"/>
          </a:schemeClr>
        </a:solidFill>
        <a:ln>
          <a:solidFill>
            <a:schemeClr val="tx2"/>
          </a:solidFill>
        </a:ln>
      </dgm:spPr>
      <dgm:t>
        <a:bodyPr/>
        <a:lstStyle/>
        <a:p>
          <a:pPr algn="ctr" rtl="0"/>
          <a:r>
            <a:rPr lang="ar-SA" sz="1050" b="0" kern="1200">
              <a:solidFill>
                <a:srgbClr val="095463"/>
              </a:solidFill>
              <a:latin typeface="Calibri" panose="020F0502020204030204" pitchFamily="34" charset="0"/>
              <a:ea typeface="+mn-ea"/>
              <a:cs typeface="Calibri" panose="020F0502020204030204" pitchFamily="34" charset="0"/>
            </a:rPr>
            <a:t>راعي المشروع في الجهة الحكومية</a:t>
          </a:r>
        </a:p>
      </dgm:t>
    </dgm:pt>
    <dgm:pt modelId="{E174C5D0-9641-44D8-8C21-AEA4710BB0BA}" type="sibTrans" cxnId="{8867C33C-AB91-4A8D-AB5E-A635DD8B3660}">
      <dgm:prSet custT="1"/>
      <dgm:spPr/>
      <dgm:t>
        <a:bodyPr/>
        <a:lstStyle/>
        <a:p>
          <a:pPr algn="ctr" rtl="0"/>
          <a:r>
            <a:rPr lang="ar-SA" sz="800">
              <a:latin typeface="Calibri" panose="020F0502020204030204" pitchFamily="34" charset="0"/>
              <a:cs typeface="Calibri" panose="020F0502020204030204" pitchFamily="34" charset="0"/>
            </a:rPr>
            <a:t>شعار أو اسم المنظمة</a:t>
          </a:r>
        </a:p>
      </dgm:t>
    </dgm:pt>
    <dgm:pt modelId="{DDEDACEF-374F-48A5-BF36-98511E0AD2C9}" type="parTrans" cxnId="{8867C33C-AB91-4A8D-AB5E-A635DD8B3660}">
      <dgm:prSet/>
      <dgm:spPr/>
      <dgm:t>
        <a:bodyPr/>
        <a:lstStyle/>
        <a:p>
          <a:pPr algn="ctr" rtl="0"/>
          <a:endParaRPr lang="ar-SA" sz="600">
            <a:latin typeface="Calibri" panose="020F0502020204030204" pitchFamily="34" charset="0"/>
            <a:cs typeface="Calibri" panose="020F0502020204030204" pitchFamily="34" charset="0"/>
          </a:endParaRPr>
        </a:p>
      </dgm:t>
    </dgm:pt>
    <dgm:pt modelId="{2BFC1E1B-ACED-4A16-B386-77A4EB66FCEC}">
      <dgm:prSet phldrT="[Text]" custT="1"/>
      <dgm:spPr>
        <a:solidFill>
          <a:schemeClr val="accent5"/>
        </a:solidFill>
        <a:ln>
          <a:solidFill>
            <a:schemeClr val="tx2"/>
          </a:solidFill>
        </a:ln>
      </dgm:spPr>
      <dgm:t>
        <a:bodyPr/>
        <a:lstStyle/>
        <a:p>
          <a:pPr algn="ctr" rtl="0"/>
          <a:r>
            <a:rPr lang="ar-SA" sz="1050">
              <a:solidFill>
                <a:schemeClr val="tx1"/>
              </a:solidFill>
              <a:latin typeface="Calibri" panose="020F0502020204030204" pitchFamily="34" charset="0"/>
              <a:cs typeface="Calibri" panose="020F0502020204030204" pitchFamily="34" charset="0"/>
            </a:rPr>
            <a:t>خبير خارجي</a:t>
          </a:r>
        </a:p>
      </dgm:t>
    </dgm:pt>
    <dgm:pt modelId="{2AF1CE2B-2F97-44C5-B241-A7EAB68A1B7F}" type="parTrans" cxnId="{96CD7AEB-4B55-45E8-8D3A-B71D63EE8E22}">
      <dgm:prSet/>
      <dgm:spPr/>
      <dgm:t>
        <a:bodyPr/>
        <a:lstStyle/>
        <a:p>
          <a:pPr algn="ctr" rtl="0"/>
          <a:endParaRPr lang="ar-SA">
            <a:latin typeface="Calibri" panose="020F0502020204030204" pitchFamily="34" charset="0"/>
            <a:cs typeface="Calibri" panose="020F0502020204030204" pitchFamily="34" charset="0"/>
          </a:endParaRPr>
        </a:p>
      </dgm:t>
    </dgm:pt>
    <dgm:pt modelId="{250C5B0E-D584-4F9C-AF7A-EE333D22314C}" type="sibTrans" cxnId="{96CD7AEB-4B55-45E8-8D3A-B71D63EE8E22}">
      <dgm:prSet custT="1"/>
      <dgm:spPr/>
      <dgm:t>
        <a:bodyPr/>
        <a:lstStyle/>
        <a:p>
          <a:pPr algn="ctr" rtl="0"/>
          <a:r>
            <a:rPr lang="ar-SA" sz="900">
              <a:latin typeface="Calibri" panose="020F0502020204030204" pitchFamily="34" charset="0"/>
              <a:cs typeface="Calibri" panose="020F0502020204030204" pitchFamily="34" charset="0"/>
            </a:rPr>
            <a:t>من خارج المنظمة</a:t>
          </a:r>
        </a:p>
      </dgm:t>
    </dgm:pt>
    <dgm:pt modelId="{5FCDC87F-2468-40D6-B45E-BD1DA141F824}" type="pres">
      <dgm:prSet presAssocID="{1276AC17-96E2-4F87-BB40-671C5F932094}" presName="hierChild1" presStyleCnt="0">
        <dgm:presLayoutVars>
          <dgm:orgChart val="1"/>
          <dgm:chPref val="1"/>
          <dgm:dir/>
          <dgm:animOne val="branch"/>
          <dgm:animLvl val="lvl"/>
          <dgm:resizeHandles/>
        </dgm:presLayoutVars>
      </dgm:prSet>
      <dgm:spPr/>
    </dgm:pt>
    <dgm:pt modelId="{4D524EEA-D248-4FCC-865D-28E899C21B64}" type="pres">
      <dgm:prSet presAssocID="{71182AFE-0475-4925-9FC8-8E8B7F084DB3}" presName="hierRoot1" presStyleCnt="0">
        <dgm:presLayoutVars>
          <dgm:hierBranch val="init"/>
        </dgm:presLayoutVars>
      </dgm:prSet>
      <dgm:spPr/>
    </dgm:pt>
    <dgm:pt modelId="{1415A54A-6687-4D7B-83CF-A38EB7084162}" type="pres">
      <dgm:prSet presAssocID="{71182AFE-0475-4925-9FC8-8E8B7F084DB3}" presName="rootComposite1" presStyleCnt="0"/>
      <dgm:spPr/>
    </dgm:pt>
    <dgm:pt modelId="{2D855B13-9DE6-46C2-8398-8D1B1A7D6C18}" type="pres">
      <dgm:prSet presAssocID="{71182AFE-0475-4925-9FC8-8E8B7F084DB3}" presName="rootText1" presStyleLbl="node0" presStyleIdx="0" presStyleCnt="3">
        <dgm:presLayoutVars>
          <dgm:chMax/>
          <dgm:chPref val="3"/>
        </dgm:presLayoutVars>
      </dgm:prSet>
      <dgm:spPr/>
    </dgm:pt>
    <dgm:pt modelId="{61BFE8EF-3E5D-4522-9635-5C6DE51CFEFB}" type="pres">
      <dgm:prSet presAssocID="{71182AFE-0475-4925-9FC8-8E8B7F084DB3}" presName="titleText1" presStyleLbl="fgAcc0" presStyleIdx="0" presStyleCnt="3">
        <dgm:presLayoutVars>
          <dgm:chMax val="0"/>
          <dgm:chPref val="0"/>
        </dgm:presLayoutVars>
      </dgm:prSet>
      <dgm:spPr/>
    </dgm:pt>
    <dgm:pt modelId="{053C757F-5128-4157-9C97-3D692CD7E3AF}" type="pres">
      <dgm:prSet presAssocID="{71182AFE-0475-4925-9FC8-8E8B7F084DB3}" presName="rootConnector1" presStyleLbl="node1" presStyleIdx="0" presStyleCnt="5"/>
      <dgm:spPr/>
    </dgm:pt>
    <dgm:pt modelId="{0D1BC07E-BD60-499F-872E-A88C764A96C0}" type="pres">
      <dgm:prSet presAssocID="{71182AFE-0475-4925-9FC8-8E8B7F084DB3}" presName="hierChild2" presStyleCnt="0"/>
      <dgm:spPr/>
    </dgm:pt>
    <dgm:pt modelId="{72E68D2C-1579-49E5-8A61-1BB2FA7F3B25}" type="pres">
      <dgm:prSet presAssocID="{71182AFE-0475-4925-9FC8-8E8B7F084DB3}" presName="hierChild3" presStyleCnt="0"/>
      <dgm:spPr/>
    </dgm:pt>
    <dgm:pt modelId="{0A333599-6BD6-4384-8D9C-35273D704575}" type="pres">
      <dgm:prSet presAssocID="{482E14A3-0F32-4E3D-A97A-F1865F4EDFC9}" presName="hierRoot1" presStyleCnt="0">
        <dgm:presLayoutVars>
          <dgm:hierBranch val="init"/>
        </dgm:presLayoutVars>
      </dgm:prSet>
      <dgm:spPr/>
    </dgm:pt>
    <dgm:pt modelId="{0568FCBC-6B85-42E0-BB9D-FB33CA4D3A93}" type="pres">
      <dgm:prSet presAssocID="{482E14A3-0F32-4E3D-A97A-F1865F4EDFC9}" presName="rootComposite1" presStyleCnt="0"/>
      <dgm:spPr/>
    </dgm:pt>
    <dgm:pt modelId="{37369589-121A-4234-805C-80DBE1A2575A}" type="pres">
      <dgm:prSet presAssocID="{482E14A3-0F32-4E3D-A97A-F1865F4EDFC9}" presName="rootText1" presStyleLbl="node0" presStyleIdx="1" presStyleCnt="3">
        <dgm:presLayoutVars>
          <dgm:chMax/>
          <dgm:chPref val="3"/>
        </dgm:presLayoutVars>
      </dgm:prSet>
      <dgm:spPr/>
    </dgm:pt>
    <dgm:pt modelId="{AD156DB6-3DDC-4C92-A09B-FD63162FBA90}" type="pres">
      <dgm:prSet presAssocID="{482E14A3-0F32-4E3D-A97A-F1865F4EDFC9}" presName="titleText1" presStyleLbl="fgAcc0" presStyleIdx="1" presStyleCnt="3">
        <dgm:presLayoutVars>
          <dgm:chMax val="0"/>
          <dgm:chPref val="0"/>
        </dgm:presLayoutVars>
      </dgm:prSet>
      <dgm:spPr/>
    </dgm:pt>
    <dgm:pt modelId="{F9BF15D4-C65B-450F-B8D8-3CA057D02DB6}" type="pres">
      <dgm:prSet presAssocID="{482E14A3-0F32-4E3D-A97A-F1865F4EDFC9}" presName="rootConnector1" presStyleLbl="node1" presStyleIdx="0" presStyleCnt="5"/>
      <dgm:spPr/>
    </dgm:pt>
    <dgm:pt modelId="{85215916-388E-4753-9AE9-BEF2E2C1B133}" type="pres">
      <dgm:prSet presAssocID="{482E14A3-0F32-4E3D-A97A-F1865F4EDFC9}" presName="hierChild2" presStyleCnt="0"/>
      <dgm:spPr/>
    </dgm:pt>
    <dgm:pt modelId="{0A0DA763-38DB-4BF0-B6E4-3884A90634D2}" type="pres">
      <dgm:prSet presAssocID="{AC042C14-B056-4A6D-B13B-94F7BE80B881}" presName="Name37" presStyleLbl="parChTrans1D2" presStyleIdx="0" presStyleCnt="1"/>
      <dgm:spPr/>
    </dgm:pt>
    <dgm:pt modelId="{1DED148D-1A26-432B-8487-05C5A88425FE}" type="pres">
      <dgm:prSet presAssocID="{65D59149-C487-4B38-803E-15F0602B240C}" presName="hierRoot2" presStyleCnt="0">
        <dgm:presLayoutVars>
          <dgm:hierBranch val="init"/>
        </dgm:presLayoutVars>
      </dgm:prSet>
      <dgm:spPr/>
    </dgm:pt>
    <dgm:pt modelId="{AB2ADDCD-455E-47DD-8462-84DAEA6C8BDC}" type="pres">
      <dgm:prSet presAssocID="{65D59149-C487-4B38-803E-15F0602B240C}" presName="rootComposite" presStyleCnt="0"/>
      <dgm:spPr/>
    </dgm:pt>
    <dgm:pt modelId="{0615D90A-74AD-4A4E-BD97-7A265990DB8D}" type="pres">
      <dgm:prSet presAssocID="{65D59149-C487-4B38-803E-15F0602B240C}" presName="rootText" presStyleLbl="node1" presStyleIdx="0" presStyleCnt="5">
        <dgm:presLayoutVars>
          <dgm:chMax/>
          <dgm:chPref val="3"/>
        </dgm:presLayoutVars>
      </dgm:prSet>
      <dgm:spPr/>
    </dgm:pt>
    <dgm:pt modelId="{BA3B6675-ABB6-452F-BC49-617D3FCBC828}" type="pres">
      <dgm:prSet presAssocID="{65D59149-C487-4B38-803E-15F0602B240C}" presName="titleText2" presStyleLbl="fgAcc1" presStyleIdx="0" presStyleCnt="5">
        <dgm:presLayoutVars>
          <dgm:chMax val="0"/>
          <dgm:chPref val="0"/>
        </dgm:presLayoutVars>
      </dgm:prSet>
      <dgm:spPr/>
    </dgm:pt>
    <dgm:pt modelId="{85B44CA1-5917-4889-8C0C-1CB548C871DE}" type="pres">
      <dgm:prSet presAssocID="{65D59149-C487-4B38-803E-15F0602B240C}" presName="rootConnector" presStyleLbl="node2" presStyleIdx="0" presStyleCnt="0"/>
      <dgm:spPr/>
    </dgm:pt>
    <dgm:pt modelId="{52237CDC-AB7B-4254-A8A7-C2D0487BE183}" type="pres">
      <dgm:prSet presAssocID="{65D59149-C487-4B38-803E-15F0602B240C}" presName="hierChild4" presStyleCnt="0"/>
      <dgm:spPr/>
    </dgm:pt>
    <dgm:pt modelId="{D5459270-67A5-45CB-BDA3-BC547EB790BA}" type="pres">
      <dgm:prSet presAssocID="{48B13E97-2075-412B-A9FE-B6787901BBB1}" presName="Name37" presStyleLbl="parChTrans1D3" presStyleIdx="0" presStyleCnt="4"/>
      <dgm:spPr/>
    </dgm:pt>
    <dgm:pt modelId="{EDD99CB2-B785-448B-B200-C7A047E61A85}" type="pres">
      <dgm:prSet presAssocID="{4312A92D-DAB1-410F-8BF1-CE00F0F2F84F}" presName="hierRoot2" presStyleCnt="0">
        <dgm:presLayoutVars>
          <dgm:hierBranch val="init"/>
        </dgm:presLayoutVars>
      </dgm:prSet>
      <dgm:spPr/>
    </dgm:pt>
    <dgm:pt modelId="{081A8719-5A92-43C6-B73E-C1C61A19598C}" type="pres">
      <dgm:prSet presAssocID="{4312A92D-DAB1-410F-8BF1-CE00F0F2F84F}" presName="rootComposite" presStyleCnt="0"/>
      <dgm:spPr/>
    </dgm:pt>
    <dgm:pt modelId="{1CE17BB6-F4F4-4A74-9543-C5DF845175B0}" type="pres">
      <dgm:prSet presAssocID="{4312A92D-DAB1-410F-8BF1-CE00F0F2F84F}" presName="rootText" presStyleLbl="node1" presStyleIdx="1" presStyleCnt="5">
        <dgm:presLayoutVars>
          <dgm:chMax/>
          <dgm:chPref val="3"/>
        </dgm:presLayoutVars>
      </dgm:prSet>
      <dgm:spPr/>
    </dgm:pt>
    <dgm:pt modelId="{15D5B0B0-6ED2-4E8F-880A-6814F41C335B}" type="pres">
      <dgm:prSet presAssocID="{4312A92D-DAB1-410F-8BF1-CE00F0F2F84F}" presName="titleText2" presStyleLbl="fgAcc1" presStyleIdx="1" presStyleCnt="5">
        <dgm:presLayoutVars>
          <dgm:chMax val="0"/>
          <dgm:chPref val="0"/>
        </dgm:presLayoutVars>
      </dgm:prSet>
      <dgm:spPr/>
    </dgm:pt>
    <dgm:pt modelId="{1C0A600A-8279-422B-B0A9-A0D172C0182F}" type="pres">
      <dgm:prSet presAssocID="{4312A92D-DAB1-410F-8BF1-CE00F0F2F84F}" presName="rootConnector" presStyleLbl="node3" presStyleIdx="0" presStyleCnt="0"/>
      <dgm:spPr/>
    </dgm:pt>
    <dgm:pt modelId="{6BF439BE-D8DB-4C7A-A791-91458EBC30E0}" type="pres">
      <dgm:prSet presAssocID="{4312A92D-DAB1-410F-8BF1-CE00F0F2F84F}" presName="hierChild4" presStyleCnt="0"/>
      <dgm:spPr/>
    </dgm:pt>
    <dgm:pt modelId="{92C96F8B-EDA7-4580-8947-9F2B52070789}" type="pres">
      <dgm:prSet presAssocID="{4312A92D-DAB1-410F-8BF1-CE00F0F2F84F}" presName="hierChild5" presStyleCnt="0"/>
      <dgm:spPr/>
    </dgm:pt>
    <dgm:pt modelId="{01C6CAEC-438D-41FE-B31F-92FB338650EB}" type="pres">
      <dgm:prSet presAssocID="{244CCA31-D9B7-46C2-9A9D-506A37A65D0F}" presName="Name37" presStyleLbl="parChTrans1D3" presStyleIdx="1" presStyleCnt="4"/>
      <dgm:spPr/>
    </dgm:pt>
    <dgm:pt modelId="{50D6D6DC-5446-4B9B-845A-A3E94A7C840F}" type="pres">
      <dgm:prSet presAssocID="{B9D815A1-0257-41E9-9A22-8B2E2791A619}" presName="hierRoot2" presStyleCnt="0">
        <dgm:presLayoutVars>
          <dgm:hierBranch val="init"/>
        </dgm:presLayoutVars>
      </dgm:prSet>
      <dgm:spPr/>
    </dgm:pt>
    <dgm:pt modelId="{D28C8EFA-AEE1-4195-889E-204BCFA2A986}" type="pres">
      <dgm:prSet presAssocID="{B9D815A1-0257-41E9-9A22-8B2E2791A619}" presName="rootComposite" presStyleCnt="0"/>
      <dgm:spPr/>
    </dgm:pt>
    <dgm:pt modelId="{5362701E-611C-4219-84C2-CF90B6A817D8}" type="pres">
      <dgm:prSet presAssocID="{B9D815A1-0257-41E9-9A22-8B2E2791A619}" presName="rootText" presStyleLbl="node1" presStyleIdx="2" presStyleCnt="5">
        <dgm:presLayoutVars>
          <dgm:chMax/>
          <dgm:chPref val="3"/>
        </dgm:presLayoutVars>
      </dgm:prSet>
      <dgm:spPr/>
    </dgm:pt>
    <dgm:pt modelId="{57AB7180-78A9-4EDC-85F9-F56AC770503E}" type="pres">
      <dgm:prSet presAssocID="{B9D815A1-0257-41E9-9A22-8B2E2791A619}" presName="titleText2" presStyleLbl="fgAcc1" presStyleIdx="2" presStyleCnt="5">
        <dgm:presLayoutVars>
          <dgm:chMax val="0"/>
          <dgm:chPref val="0"/>
        </dgm:presLayoutVars>
      </dgm:prSet>
      <dgm:spPr/>
    </dgm:pt>
    <dgm:pt modelId="{3BA420E5-96BF-4530-9DD4-43D22E6EC105}" type="pres">
      <dgm:prSet presAssocID="{B9D815A1-0257-41E9-9A22-8B2E2791A619}" presName="rootConnector" presStyleLbl="node3" presStyleIdx="0" presStyleCnt="0"/>
      <dgm:spPr/>
    </dgm:pt>
    <dgm:pt modelId="{11FDC9D6-069B-4454-B0D0-0100E53465D6}" type="pres">
      <dgm:prSet presAssocID="{B9D815A1-0257-41E9-9A22-8B2E2791A619}" presName="hierChild4" presStyleCnt="0"/>
      <dgm:spPr/>
    </dgm:pt>
    <dgm:pt modelId="{C21DF698-21E6-4679-8CD3-8789AE4313BC}" type="pres">
      <dgm:prSet presAssocID="{B9D815A1-0257-41E9-9A22-8B2E2791A619}" presName="hierChild5" presStyleCnt="0"/>
      <dgm:spPr/>
    </dgm:pt>
    <dgm:pt modelId="{9E99CC0E-66B6-4AD7-882E-814D2C4EBF8C}" type="pres">
      <dgm:prSet presAssocID="{94799A5B-B738-4015-B657-348B9CF9D43F}" presName="Name37" presStyleLbl="parChTrans1D3" presStyleIdx="2" presStyleCnt="4"/>
      <dgm:spPr/>
    </dgm:pt>
    <dgm:pt modelId="{391F488F-A401-4777-B0C8-2A459B6BF81D}" type="pres">
      <dgm:prSet presAssocID="{CBD9A795-2FD2-4C63-A374-9DA765EE41E9}" presName="hierRoot2" presStyleCnt="0">
        <dgm:presLayoutVars>
          <dgm:hierBranch val="init"/>
        </dgm:presLayoutVars>
      </dgm:prSet>
      <dgm:spPr/>
    </dgm:pt>
    <dgm:pt modelId="{24C3BE8B-01E6-4910-85AA-294DB25EDE19}" type="pres">
      <dgm:prSet presAssocID="{CBD9A795-2FD2-4C63-A374-9DA765EE41E9}" presName="rootComposite" presStyleCnt="0"/>
      <dgm:spPr/>
    </dgm:pt>
    <dgm:pt modelId="{99989D90-7CD1-44AA-A015-67A3DD1F5755}" type="pres">
      <dgm:prSet presAssocID="{CBD9A795-2FD2-4C63-A374-9DA765EE41E9}" presName="rootText" presStyleLbl="node1" presStyleIdx="3" presStyleCnt="5">
        <dgm:presLayoutVars>
          <dgm:chMax/>
          <dgm:chPref val="3"/>
        </dgm:presLayoutVars>
      </dgm:prSet>
      <dgm:spPr/>
    </dgm:pt>
    <dgm:pt modelId="{48E57826-E556-40FD-B17A-6826184C549C}" type="pres">
      <dgm:prSet presAssocID="{CBD9A795-2FD2-4C63-A374-9DA765EE41E9}" presName="titleText2" presStyleLbl="fgAcc1" presStyleIdx="3" presStyleCnt="5">
        <dgm:presLayoutVars>
          <dgm:chMax val="0"/>
          <dgm:chPref val="0"/>
        </dgm:presLayoutVars>
      </dgm:prSet>
      <dgm:spPr/>
    </dgm:pt>
    <dgm:pt modelId="{1CFB4A25-AE94-4176-8D8D-2BC8B8638CF6}" type="pres">
      <dgm:prSet presAssocID="{CBD9A795-2FD2-4C63-A374-9DA765EE41E9}" presName="rootConnector" presStyleLbl="node3" presStyleIdx="0" presStyleCnt="0"/>
      <dgm:spPr/>
    </dgm:pt>
    <dgm:pt modelId="{230161AA-BEB0-48BB-87E0-91D9B2DA959B}" type="pres">
      <dgm:prSet presAssocID="{CBD9A795-2FD2-4C63-A374-9DA765EE41E9}" presName="hierChild4" presStyleCnt="0"/>
      <dgm:spPr/>
    </dgm:pt>
    <dgm:pt modelId="{CAF4117B-4E5F-4C6E-BBC0-AA630B2A66E4}" type="pres">
      <dgm:prSet presAssocID="{CBD9A795-2FD2-4C63-A374-9DA765EE41E9}" presName="hierChild5" presStyleCnt="0"/>
      <dgm:spPr/>
    </dgm:pt>
    <dgm:pt modelId="{AE59C9F6-034F-41A5-AAAB-3F5B7F822EBA}" type="pres">
      <dgm:prSet presAssocID="{5A854D13-6909-4D44-A984-C649ADD83813}" presName="Name37" presStyleLbl="parChTrans1D3" presStyleIdx="3" presStyleCnt="4"/>
      <dgm:spPr/>
    </dgm:pt>
    <dgm:pt modelId="{76A582AC-FDD3-4B0F-9934-716C42FCCC8F}" type="pres">
      <dgm:prSet presAssocID="{0BE8EFAD-8746-4DBF-92A5-A32267239F64}" presName="hierRoot2" presStyleCnt="0">
        <dgm:presLayoutVars>
          <dgm:hierBranch val="init"/>
        </dgm:presLayoutVars>
      </dgm:prSet>
      <dgm:spPr/>
    </dgm:pt>
    <dgm:pt modelId="{1FB821BF-8D34-4CE0-9BAF-99B8769DFCD3}" type="pres">
      <dgm:prSet presAssocID="{0BE8EFAD-8746-4DBF-92A5-A32267239F64}" presName="rootComposite" presStyleCnt="0"/>
      <dgm:spPr/>
    </dgm:pt>
    <dgm:pt modelId="{B62EDC53-A8D3-4CEB-AE59-FD4C4E99F215}" type="pres">
      <dgm:prSet presAssocID="{0BE8EFAD-8746-4DBF-92A5-A32267239F64}" presName="rootText" presStyleLbl="node1" presStyleIdx="4" presStyleCnt="5">
        <dgm:presLayoutVars>
          <dgm:chMax/>
          <dgm:chPref val="3"/>
        </dgm:presLayoutVars>
      </dgm:prSet>
      <dgm:spPr/>
    </dgm:pt>
    <dgm:pt modelId="{21C031E2-294C-4888-B44E-9E607992AFD1}" type="pres">
      <dgm:prSet presAssocID="{0BE8EFAD-8746-4DBF-92A5-A32267239F64}" presName="titleText2" presStyleLbl="fgAcc1" presStyleIdx="4" presStyleCnt="5">
        <dgm:presLayoutVars>
          <dgm:chMax val="0"/>
          <dgm:chPref val="0"/>
        </dgm:presLayoutVars>
      </dgm:prSet>
      <dgm:spPr/>
    </dgm:pt>
    <dgm:pt modelId="{86210ADB-0BD8-44D0-B0FF-26752C33A7DF}" type="pres">
      <dgm:prSet presAssocID="{0BE8EFAD-8746-4DBF-92A5-A32267239F64}" presName="rootConnector" presStyleLbl="node3" presStyleIdx="0" presStyleCnt="0"/>
      <dgm:spPr/>
    </dgm:pt>
    <dgm:pt modelId="{7F6D655E-A4FA-4B3D-BB1C-13C6367D21B7}" type="pres">
      <dgm:prSet presAssocID="{0BE8EFAD-8746-4DBF-92A5-A32267239F64}" presName="hierChild4" presStyleCnt="0"/>
      <dgm:spPr/>
    </dgm:pt>
    <dgm:pt modelId="{9470EDD0-F171-487E-AE0D-9D45E8483623}" type="pres">
      <dgm:prSet presAssocID="{0BE8EFAD-8746-4DBF-92A5-A32267239F64}" presName="hierChild5" presStyleCnt="0"/>
      <dgm:spPr/>
    </dgm:pt>
    <dgm:pt modelId="{080B3449-1ED0-4AF3-8227-68402AFF41B7}" type="pres">
      <dgm:prSet presAssocID="{65D59149-C487-4B38-803E-15F0602B240C}" presName="hierChild5" presStyleCnt="0"/>
      <dgm:spPr/>
    </dgm:pt>
    <dgm:pt modelId="{58AF798F-5943-494A-85F4-87097BFDE1E1}" type="pres">
      <dgm:prSet presAssocID="{482E14A3-0F32-4E3D-A97A-F1865F4EDFC9}" presName="hierChild3" presStyleCnt="0"/>
      <dgm:spPr/>
    </dgm:pt>
    <dgm:pt modelId="{EFC6AE8B-18EA-4C47-AA25-AE01B5911AC7}" type="pres">
      <dgm:prSet presAssocID="{2BFC1E1B-ACED-4A16-B386-77A4EB66FCEC}" presName="hierRoot1" presStyleCnt="0">
        <dgm:presLayoutVars>
          <dgm:hierBranch val="init"/>
        </dgm:presLayoutVars>
      </dgm:prSet>
      <dgm:spPr/>
    </dgm:pt>
    <dgm:pt modelId="{080AE5E2-E742-4541-8FBA-59647674A297}" type="pres">
      <dgm:prSet presAssocID="{2BFC1E1B-ACED-4A16-B386-77A4EB66FCEC}" presName="rootComposite1" presStyleCnt="0"/>
      <dgm:spPr/>
    </dgm:pt>
    <dgm:pt modelId="{C1C0DEE1-55AA-45FA-B1D0-72E8024F39DE}" type="pres">
      <dgm:prSet presAssocID="{2BFC1E1B-ACED-4A16-B386-77A4EB66FCEC}" presName="rootText1" presStyleLbl="node0" presStyleIdx="2" presStyleCnt="3">
        <dgm:presLayoutVars>
          <dgm:chMax/>
          <dgm:chPref val="3"/>
        </dgm:presLayoutVars>
      </dgm:prSet>
      <dgm:spPr/>
    </dgm:pt>
    <dgm:pt modelId="{0322BD32-6138-4106-921A-EABBFCACF1AD}" type="pres">
      <dgm:prSet presAssocID="{2BFC1E1B-ACED-4A16-B386-77A4EB66FCEC}" presName="titleText1" presStyleLbl="fgAcc0" presStyleIdx="2" presStyleCnt="3">
        <dgm:presLayoutVars>
          <dgm:chMax val="0"/>
          <dgm:chPref val="0"/>
        </dgm:presLayoutVars>
      </dgm:prSet>
      <dgm:spPr/>
    </dgm:pt>
    <dgm:pt modelId="{679F7227-FBB0-4B1B-BCF3-EA31B9ECF2E8}" type="pres">
      <dgm:prSet presAssocID="{2BFC1E1B-ACED-4A16-B386-77A4EB66FCEC}" presName="rootConnector1" presStyleLbl="node1" presStyleIdx="4" presStyleCnt="5"/>
      <dgm:spPr/>
    </dgm:pt>
    <dgm:pt modelId="{791F411E-2BB0-4875-BFCE-07B320E14A8A}" type="pres">
      <dgm:prSet presAssocID="{2BFC1E1B-ACED-4A16-B386-77A4EB66FCEC}" presName="hierChild2" presStyleCnt="0"/>
      <dgm:spPr/>
    </dgm:pt>
    <dgm:pt modelId="{7A46791D-35D5-49CE-AF9D-4FD974D9E7AB}" type="pres">
      <dgm:prSet presAssocID="{2BFC1E1B-ACED-4A16-B386-77A4EB66FCEC}" presName="hierChild3" presStyleCnt="0"/>
      <dgm:spPr/>
    </dgm:pt>
  </dgm:ptLst>
  <dgm:cxnLst>
    <dgm:cxn modelId="{01948B01-4674-4DA6-85A7-D46EA91266BC}" type="presOf" srcId="{CE2D227E-6DE7-4615-9148-321C304CB18D}" destId="{BA3B6675-ABB6-452F-BC49-617D3FCBC828}" srcOrd="0" destOrd="0" presId="urn:microsoft.com/office/officeart/2008/layout/NameandTitleOrganizationalChart"/>
    <dgm:cxn modelId="{269F2D02-C682-4F9D-B0C7-E7621BA9C81D}" srcId="{65D59149-C487-4B38-803E-15F0602B240C}" destId="{4312A92D-DAB1-410F-8BF1-CE00F0F2F84F}" srcOrd="0" destOrd="0" parTransId="{48B13E97-2075-412B-A9FE-B6787901BBB1}" sibTransId="{0F141949-6B86-4A53-B465-C0FDE6B4A44E}"/>
    <dgm:cxn modelId="{D1553B08-C1D2-49AB-9C4D-7B8A8EE46461}" type="presOf" srcId="{CBD9A795-2FD2-4C63-A374-9DA765EE41E9}" destId="{1CFB4A25-AE94-4176-8D8D-2BC8B8638CF6}" srcOrd="1" destOrd="0" presId="urn:microsoft.com/office/officeart/2008/layout/NameandTitleOrganizationalChart"/>
    <dgm:cxn modelId="{0FBC0211-2D6E-4D22-8230-725F2DA4BA16}" type="presOf" srcId="{94799A5B-B738-4015-B657-348B9CF9D43F}" destId="{9E99CC0E-66B6-4AD7-882E-814D2C4EBF8C}" srcOrd="0" destOrd="0" presId="urn:microsoft.com/office/officeart/2008/layout/NameandTitleOrganizationalChart"/>
    <dgm:cxn modelId="{90D76915-91C9-4F0B-A5DF-348C633E3F52}" type="presOf" srcId="{76DD1B5C-10ED-4373-9415-C945BEC67F8A}" destId="{48E57826-E556-40FD-B17A-6826184C549C}" srcOrd="0" destOrd="0" presId="urn:microsoft.com/office/officeart/2008/layout/NameandTitleOrganizationalChart"/>
    <dgm:cxn modelId="{2BBF5A18-F53A-48A9-90CB-B70909D340B3}" type="presOf" srcId="{71182AFE-0475-4925-9FC8-8E8B7F084DB3}" destId="{053C757F-5128-4157-9C97-3D692CD7E3AF}" srcOrd="1" destOrd="0" presId="urn:microsoft.com/office/officeart/2008/layout/NameandTitleOrganizationalChart"/>
    <dgm:cxn modelId="{D373C918-C4FC-429A-8940-10A97C44308F}" type="presOf" srcId="{7D32A66A-9B04-4583-9840-DE4EC838C135}" destId="{AD156DB6-3DDC-4C92-A09B-FD63162FBA90}" srcOrd="0" destOrd="0" presId="urn:microsoft.com/office/officeart/2008/layout/NameandTitleOrganizationalChart"/>
    <dgm:cxn modelId="{542F9A2A-FB5C-4680-9C0A-1780191756C7}" type="presOf" srcId="{244CCA31-D9B7-46C2-9A9D-506A37A65D0F}" destId="{01C6CAEC-438D-41FE-B31F-92FB338650EB}" srcOrd="0" destOrd="0" presId="urn:microsoft.com/office/officeart/2008/layout/NameandTitleOrganizationalChart"/>
    <dgm:cxn modelId="{DA8A3E35-A92E-46A7-AF10-5F2D5D7A380F}" type="presOf" srcId="{CBD9A795-2FD2-4C63-A374-9DA765EE41E9}" destId="{99989D90-7CD1-44AA-A015-67A3DD1F5755}" srcOrd="0" destOrd="0" presId="urn:microsoft.com/office/officeart/2008/layout/NameandTitleOrganizationalChart"/>
    <dgm:cxn modelId="{8867C33C-AB91-4A8D-AB5E-A635DD8B3660}" srcId="{1276AC17-96E2-4F87-BB40-671C5F932094}" destId="{71182AFE-0475-4925-9FC8-8E8B7F084DB3}" srcOrd="0" destOrd="0" parTransId="{DDEDACEF-374F-48A5-BF36-98511E0AD2C9}" sibTransId="{E174C5D0-9641-44D8-8C21-AEA4710BB0BA}"/>
    <dgm:cxn modelId="{4430263E-1AD7-4B98-8574-8A51AC734228}" srcId="{65D59149-C487-4B38-803E-15F0602B240C}" destId="{B9D815A1-0257-41E9-9A22-8B2E2791A619}" srcOrd="1" destOrd="0" parTransId="{244CCA31-D9B7-46C2-9A9D-506A37A65D0F}" sibTransId="{9BC97B17-25A0-4E84-9242-5FD55E4C4B54}"/>
    <dgm:cxn modelId="{269EFA3E-578C-45BC-AC5C-57EC67771D78}" type="presOf" srcId="{2BFC1E1B-ACED-4A16-B386-77A4EB66FCEC}" destId="{C1C0DEE1-55AA-45FA-B1D0-72E8024F39DE}" srcOrd="0" destOrd="0" presId="urn:microsoft.com/office/officeart/2008/layout/NameandTitleOrganizationalChart"/>
    <dgm:cxn modelId="{B4E96661-4929-42C9-A2F3-2032A78FC07C}" type="presOf" srcId="{AC042C14-B056-4A6D-B13B-94F7BE80B881}" destId="{0A0DA763-38DB-4BF0-B6E4-3884A90634D2}" srcOrd="0" destOrd="0" presId="urn:microsoft.com/office/officeart/2008/layout/NameandTitleOrganizationalChart"/>
    <dgm:cxn modelId="{96C34A61-F51D-4C17-91B9-A557ADAEAFCA}" type="presOf" srcId="{4312A92D-DAB1-410F-8BF1-CE00F0F2F84F}" destId="{1C0A600A-8279-422B-B0A9-A0D172C0182F}" srcOrd="1" destOrd="0" presId="urn:microsoft.com/office/officeart/2008/layout/NameandTitleOrganizationalChart"/>
    <dgm:cxn modelId="{16604749-5537-45C1-B5DA-62AE1EAA4B76}" type="presOf" srcId="{250C5B0E-D584-4F9C-AF7A-EE333D22314C}" destId="{0322BD32-6138-4106-921A-EABBFCACF1AD}" srcOrd="0" destOrd="0" presId="urn:microsoft.com/office/officeart/2008/layout/NameandTitleOrganizationalChart"/>
    <dgm:cxn modelId="{9552A74C-B50A-407B-BFB3-78E127EDEE99}" type="presOf" srcId="{5A854D13-6909-4D44-A984-C649ADD83813}" destId="{AE59C9F6-034F-41A5-AAAB-3F5B7F822EBA}" srcOrd="0" destOrd="0" presId="urn:microsoft.com/office/officeart/2008/layout/NameandTitleOrganizationalChart"/>
    <dgm:cxn modelId="{3747A451-62C8-4036-B951-14648F3818FF}" type="presOf" srcId="{71182AFE-0475-4925-9FC8-8E8B7F084DB3}" destId="{2D855B13-9DE6-46C2-8398-8D1B1A7D6C18}" srcOrd="0" destOrd="0" presId="urn:microsoft.com/office/officeart/2008/layout/NameandTitleOrganizationalChart"/>
    <dgm:cxn modelId="{9BA24D73-559E-4029-93DB-D70727D52AB8}" type="presOf" srcId="{0BE8EFAD-8746-4DBF-92A5-A32267239F64}" destId="{B62EDC53-A8D3-4CEB-AE59-FD4C4E99F215}" srcOrd="0" destOrd="0" presId="urn:microsoft.com/office/officeart/2008/layout/NameandTitleOrganizationalChart"/>
    <dgm:cxn modelId="{9F4DE873-1560-41E8-98A4-8474B9295AE7}" type="presOf" srcId="{482E14A3-0F32-4E3D-A97A-F1865F4EDFC9}" destId="{F9BF15D4-C65B-450F-B8D8-3CA057D02DB6}" srcOrd="1" destOrd="0" presId="urn:microsoft.com/office/officeart/2008/layout/NameandTitleOrganizationalChart"/>
    <dgm:cxn modelId="{83D39856-1E3D-4446-9AF6-217EF609A78A}" type="presOf" srcId="{9BC97B17-25A0-4E84-9242-5FD55E4C4B54}" destId="{57AB7180-78A9-4EDC-85F9-F56AC770503E}" srcOrd="0" destOrd="0" presId="urn:microsoft.com/office/officeart/2008/layout/NameandTitleOrganizationalChart"/>
    <dgm:cxn modelId="{57D0C87B-DA9F-4B40-9233-13D3D9D45381}" type="presOf" srcId="{65D59149-C487-4B38-803E-15F0602B240C}" destId="{0615D90A-74AD-4A4E-BD97-7A265990DB8D}" srcOrd="0" destOrd="0" presId="urn:microsoft.com/office/officeart/2008/layout/NameandTitleOrganizationalChart"/>
    <dgm:cxn modelId="{D5E7497F-16DD-41F4-9D38-19B08657E632}" type="presOf" srcId="{482E14A3-0F32-4E3D-A97A-F1865F4EDFC9}" destId="{37369589-121A-4234-805C-80DBE1A2575A}" srcOrd="0" destOrd="0" presId="urn:microsoft.com/office/officeart/2008/layout/NameandTitleOrganizationalChart"/>
    <dgm:cxn modelId="{7C15C582-C16B-49CB-80CB-B5AF907E047A}" type="presOf" srcId="{0BE8EFAD-8746-4DBF-92A5-A32267239F64}" destId="{86210ADB-0BD8-44D0-B0FF-26752C33A7DF}" srcOrd="1" destOrd="0" presId="urn:microsoft.com/office/officeart/2008/layout/NameandTitleOrganizationalChart"/>
    <dgm:cxn modelId="{6F66D884-F8CE-47D7-BB28-11B35EFBFE1C}" srcId="{1276AC17-96E2-4F87-BB40-671C5F932094}" destId="{482E14A3-0F32-4E3D-A97A-F1865F4EDFC9}" srcOrd="1" destOrd="0" parTransId="{13ED774A-9BF8-4370-935C-1E1638A41316}" sibTransId="{7D32A66A-9B04-4583-9840-DE4EC838C135}"/>
    <dgm:cxn modelId="{73BF168A-7444-4290-B5FE-B78EADAC2559}" type="presOf" srcId="{0F141949-6B86-4A53-B465-C0FDE6B4A44E}" destId="{15D5B0B0-6ED2-4E8F-880A-6814F41C335B}" srcOrd="0" destOrd="0" presId="urn:microsoft.com/office/officeart/2008/layout/NameandTitleOrganizationalChart"/>
    <dgm:cxn modelId="{B134238A-84C5-4E97-8A82-F7D25A401953}" type="presOf" srcId="{4312A92D-DAB1-410F-8BF1-CE00F0F2F84F}" destId="{1CE17BB6-F4F4-4A74-9543-C5DF845175B0}" srcOrd="0" destOrd="0" presId="urn:microsoft.com/office/officeart/2008/layout/NameandTitleOrganizationalChart"/>
    <dgm:cxn modelId="{B52B0798-5680-4019-A9B0-593DD7E072EB}" srcId="{65D59149-C487-4B38-803E-15F0602B240C}" destId="{0BE8EFAD-8746-4DBF-92A5-A32267239F64}" srcOrd="3" destOrd="0" parTransId="{5A854D13-6909-4D44-A984-C649ADD83813}" sibTransId="{DBA39FBD-E187-43C8-8D32-B268208C7045}"/>
    <dgm:cxn modelId="{C3FA8099-4EFB-4FE7-9967-BFDA3E0FB68A}" srcId="{482E14A3-0F32-4E3D-A97A-F1865F4EDFC9}" destId="{65D59149-C487-4B38-803E-15F0602B240C}" srcOrd="0" destOrd="0" parTransId="{AC042C14-B056-4A6D-B13B-94F7BE80B881}" sibTransId="{CE2D227E-6DE7-4615-9148-321C304CB18D}"/>
    <dgm:cxn modelId="{1C60C0C6-5CA9-4E56-8A3A-F0A828CCD650}" type="presOf" srcId="{E174C5D0-9641-44D8-8C21-AEA4710BB0BA}" destId="{61BFE8EF-3E5D-4522-9635-5C6DE51CFEFB}" srcOrd="0" destOrd="0" presId="urn:microsoft.com/office/officeart/2008/layout/NameandTitleOrganizationalChart"/>
    <dgm:cxn modelId="{D5A0CAD2-9828-4BD1-8E28-6775C7E2DA73}" type="presOf" srcId="{1276AC17-96E2-4F87-BB40-671C5F932094}" destId="{5FCDC87F-2468-40D6-B45E-BD1DA141F824}" srcOrd="0" destOrd="0" presId="urn:microsoft.com/office/officeart/2008/layout/NameandTitleOrganizationalChart"/>
    <dgm:cxn modelId="{C88C8AD4-BA7B-4A22-A20A-AEA7A527B668}" srcId="{65D59149-C487-4B38-803E-15F0602B240C}" destId="{CBD9A795-2FD2-4C63-A374-9DA765EE41E9}" srcOrd="2" destOrd="0" parTransId="{94799A5B-B738-4015-B657-348B9CF9D43F}" sibTransId="{76DD1B5C-10ED-4373-9415-C945BEC67F8A}"/>
    <dgm:cxn modelId="{5F43E1E3-3F11-4E74-B2BE-809B4F115911}" type="presOf" srcId="{2BFC1E1B-ACED-4A16-B386-77A4EB66FCEC}" destId="{679F7227-FBB0-4B1B-BCF3-EA31B9ECF2E8}" srcOrd="1" destOrd="0" presId="urn:microsoft.com/office/officeart/2008/layout/NameandTitleOrganizationalChart"/>
    <dgm:cxn modelId="{E89EDDE7-EB63-4781-9CF3-AA5811C1A683}" type="presOf" srcId="{DBA39FBD-E187-43C8-8D32-B268208C7045}" destId="{21C031E2-294C-4888-B44E-9E607992AFD1}" srcOrd="0" destOrd="0" presId="urn:microsoft.com/office/officeart/2008/layout/NameandTitleOrganizationalChart"/>
    <dgm:cxn modelId="{96CD7AEB-4B55-45E8-8D3A-B71D63EE8E22}" srcId="{1276AC17-96E2-4F87-BB40-671C5F932094}" destId="{2BFC1E1B-ACED-4A16-B386-77A4EB66FCEC}" srcOrd="2" destOrd="0" parTransId="{2AF1CE2B-2F97-44C5-B241-A7EAB68A1B7F}" sibTransId="{250C5B0E-D584-4F9C-AF7A-EE333D22314C}"/>
    <dgm:cxn modelId="{B62D11F1-2992-4EA6-A8E6-725A958FE318}" type="presOf" srcId="{B9D815A1-0257-41E9-9A22-8B2E2791A619}" destId="{3BA420E5-96BF-4530-9DD4-43D22E6EC105}" srcOrd="1" destOrd="0" presId="urn:microsoft.com/office/officeart/2008/layout/NameandTitleOrganizationalChart"/>
    <dgm:cxn modelId="{F07922F5-7825-4BBD-889B-258B73041671}" type="presOf" srcId="{65D59149-C487-4B38-803E-15F0602B240C}" destId="{85B44CA1-5917-4889-8C0C-1CB548C871DE}" srcOrd="1" destOrd="0" presId="urn:microsoft.com/office/officeart/2008/layout/NameandTitleOrganizationalChart"/>
    <dgm:cxn modelId="{46A52DF6-9EB6-41B8-8924-8D7D5AC8D43D}" type="presOf" srcId="{B9D815A1-0257-41E9-9A22-8B2E2791A619}" destId="{5362701E-611C-4219-84C2-CF90B6A817D8}" srcOrd="0" destOrd="0" presId="urn:microsoft.com/office/officeart/2008/layout/NameandTitleOrganizationalChart"/>
    <dgm:cxn modelId="{1112DDF7-ADD8-41EA-B7A5-0665F5883EBD}" type="presOf" srcId="{48B13E97-2075-412B-A9FE-B6787901BBB1}" destId="{D5459270-67A5-45CB-BDA3-BC547EB790BA}" srcOrd="0" destOrd="0" presId="urn:microsoft.com/office/officeart/2008/layout/NameandTitleOrganizationalChart"/>
    <dgm:cxn modelId="{419C06D2-34E7-4361-B384-85717EA0AF59}" type="presParOf" srcId="{5FCDC87F-2468-40D6-B45E-BD1DA141F824}" destId="{4D524EEA-D248-4FCC-865D-28E899C21B64}" srcOrd="0" destOrd="0" presId="urn:microsoft.com/office/officeart/2008/layout/NameandTitleOrganizationalChart"/>
    <dgm:cxn modelId="{8290F064-9CCC-4B8E-B476-F6D090542566}" type="presParOf" srcId="{4D524EEA-D248-4FCC-865D-28E899C21B64}" destId="{1415A54A-6687-4D7B-83CF-A38EB7084162}" srcOrd="0" destOrd="0" presId="urn:microsoft.com/office/officeart/2008/layout/NameandTitleOrganizationalChart"/>
    <dgm:cxn modelId="{13E4AF68-8B76-4819-8624-DA4DDC919F4B}" type="presParOf" srcId="{1415A54A-6687-4D7B-83CF-A38EB7084162}" destId="{2D855B13-9DE6-46C2-8398-8D1B1A7D6C18}" srcOrd="0" destOrd="0" presId="urn:microsoft.com/office/officeart/2008/layout/NameandTitleOrganizationalChart"/>
    <dgm:cxn modelId="{88D88F51-7753-4879-BC62-2F873A55EB12}" type="presParOf" srcId="{1415A54A-6687-4D7B-83CF-A38EB7084162}" destId="{61BFE8EF-3E5D-4522-9635-5C6DE51CFEFB}" srcOrd="1" destOrd="0" presId="urn:microsoft.com/office/officeart/2008/layout/NameandTitleOrganizationalChart"/>
    <dgm:cxn modelId="{6FFA6A77-4441-4255-A3A9-149AFF5B1354}" type="presParOf" srcId="{1415A54A-6687-4D7B-83CF-A38EB7084162}" destId="{053C757F-5128-4157-9C97-3D692CD7E3AF}" srcOrd="2" destOrd="0" presId="urn:microsoft.com/office/officeart/2008/layout/NameandTitleOrganizationalChart"/>
    <dgm:cxn modelId="{77791360-0E39-4A2E-8E1B-44C0C6306CCC}" type="presParOf" srcId="{4D524EEA-D248-4FCC-865D-28E899C21B64}" destId="{0D1BC07E-BD60-499F-872E-A88C764A96C0}" srcOrd="1" destOrd="0" presId="urn:microsoft.com/office/officeart/2008/layout/NameandTitleOrganizationalChart"/>
    <dgm:cxn modelId="{B5C8FD7F-1038-4B30-B189-FD7ECBC99042}" type="presParOf" srcId="{4D524EEA-D248-4FCC-865D-28E899C21B64}" destId="{72E68D2C-1579-49E5-8A61-1BB2FA7F3B25}" srcOrd="2" destOrd="0" presId="urn:microsoft.com/office/officeart/2008/layout/NameandTitleOrganizationalChart"/>
    <dgm:cxn modelId="{67DF49D8-5480-44E8-AC7E-410A671FC4DC}" type="presParOf" srcId="{5FCDC87F-2468-40D6-B45E-BD1DA141F824}" destId="{0A333599-6BD6-4384-8D9C-35273D704575}" srcOrd="1" destOrd="0" presId="urn:microsoft.com/office/officeart/2008/layout/NameandTitleOrganizationalChart"/>
    <dgm:cxn modelId="{0C5F870C-472A-43BC-AB09-29BEB8F5B3BB}" type="presParOf" srcId="{0A333599-6BD6-4384-8D9C-35273D704575}" destId="{0568FCBC-6B85-42E0-BB9D-FB33CA4D3A93}" srcOrd="0" destOrd="0" presId="urn:microsoft.com/office/officeart/2008/layout/NameandTitleOrganizationalChart"/>
    <dgm:cxn modelId="{860B82A9-326C-4308-A7AC-974538865B0E}" type="presParOf" srcId="{0568FCBC-6B85-42E0-BB9D-FB33CA4D3A93}" destId="{37369589-121A-4234-805C-80DBE1A2575A}" srcOrd="0" destOrd="0" presId="urn:microsoft.com/office/officeart/2008/layout/NameandTitleOrganizationalChart"/>
    <dgm:cxn modelId="{201929BA-682D-40A6-955F-E683BCC43899}" type="presParOf" srcId="{0568FCBC-6B85-42E0-BB9D-FB33CA4D3A93}" destId="{AD156DB6-3DDC-4C92-A09B-FD63162FBA90}" srcOrd="1" destOrd="0" presId="urn:microsoft.com/office/officeart/2008/layout/NameandTitleOrganizationalChart"/>
    <dgm:cxn modelId="{CFD57341-B37C-491F-8A39-C131C1226EDB}" type="presParOf" srcId="{0568FCBC-6B85-42E0-BB9D-FB33CA4D3A93}" destId="{F9BF15D4-C65B-450F-B8D8-3CA057D02DB6}" srcOrd="2" destOrd="0" presId="urn:microsoft.com/office/officeart/2008/layout/NameandTitleOrganizationalChart"/>
    <dgm:cxn modelId="{DF7DE4C6-6B0F-476F-ABEF-155C36828F1F}" type="presParOf" srcId="{0A333599-6BD6-4384-8D9C-35273D704575}" destId="{85215916-388E-4753-9AE9-BEF2E2C1B133}" srcOrd="1" destOrd="0" presId="urn:microsoft.com/office/officeart/2008/layout/NameandTitleOrganizationalChart"/>
    <dgm:cxn modelId="{1AF3EE3B-727B-412B-BCC9-11FA026165B9}" type="presParOf" srcId="{85215916-388E-4753-9AE9-BEF2E2C1B133}" destId="{0A0DA763-38DB-4BF0-B6E4-3884A90634D2}" srcOrd="0" destOrd="0" presId="urn:microsoft.com/office/officeart/2008/layout/NameandTitleOrganizationalChart"/>
    <dgm:cxn modelId="{D531B105-AA62-4954-9E2B-E18F3610F3B6}" type="presParOf" srcId="{85215916-388E-4753-9AE9-BEF2E2C1B133}" destId="{1DED148D-1A26-432B-8487-05C5A88425FE}" srcOrd="1" destOrd="0" presId="urn:microsoft.com/office/officeart/2008/layout/NameandTitleOrganizationalChart"/>
    <dgm:cxn modelId="{DD71F896-F7A5-4BA8-B9CE-A548230B930E}" type="presParOf" srcId="{1DED148D-1A26-432B-8487-05C5A88425FE}" destId="{AB2ADDCD-455E-47DD-8462-84DAEA6C8BDC}" srcOrd="0" destOrd="0" presId="urn:microsoft.com/office/officeart/2008/layout/NameandTitleOrganizationalChart"/>
    <dgm:cxn modelId="{5AE6F0B4-E57B-4A52-B05E-9905B4F423BD}" type="presParOf" srcId="{AB2ADDCD-455E-47DD-8462-84DAEA6C8BDC}" destId="{0615D90A-74AD-4A4E-BD97-7A265990DB8D}" srcOrd="0" destOrd="0" presId="urn:microsoft.com/office/officeart/2008/layout/NameandTitleOrganizationalChart"/>
    <dgm:cxn modelId="{5F1242BA-D5BF-4491-BF87-F6F09238D617}" type="presParOf" srcId="{AB2ADDCD-455E-47DD-8462-84DAEA6C8BDC}" destId="{BA3B6675-ABB6-452F-BC49-617D3FCBC828}" srcOrd="1" destOrd="0" presId="urn:microsoft.com/office/officeart/2008/layout/NameandTitleOrganizationalChart"/>
    <dgm:cxn modelId="{A5D70075-519B-4568-B0BE-4FD4323BEEC5}" type="presParOf" srcId="{AB2ADDCD-455E-47DD-8462-84DAEA6C8BDC}" destId="{85B44CA1-5917-4889-8C0C-1CB548C871DE}" srcOrd="2" destOrd="0" presId="urn:microsoft.com/office/officeart/2008/layout/NameandTitleOrganizationalChart"/>
    <dgm:cxn modelId="{D7C91914-1C47-4E09-A9ED-1FA7BFA55AB8}" type="presParOf" srcId="{1DED148D-1A26-432B-8487-05C5A88425FE}" destId="{52237CDC-AB7B-4254-A8A7-C2D0487BE183}" srcOrd="1" destOrd="0" presId="urn:microsoft.com/office/officeart/2008/layout/NameandTitleOrganizationalChart"/>
    <dgm:cxn modelId="{4E6692F3-110D-4C26-9ED6-23A11518A2CE}" type="presParOf" srcId="{52237CDC-AB7B-4254-A8A7-C2D0487BE183}" destId="{D5459270-67A5-45CB-BDA3-BC547EB790BA}" srcOrd="0" destOrd="0" presId="urn:microsoft.com/office/officeart/2008/layout/NameandTitleOrganizationalChart"/>
    <dgm:cxn modelId="{2319DD10-EB2B-4DFB-AF84-004C0E0B18A8}" type="presParOf" srcId="{52237CDC-AB7B-4254-A8A7-C2D0487BE183}" destId="{EDD99CB2-B785-448B-B200-C7A047E61A85}" srcOrd="1" destOrd="0" presId="urn:microsoft.com/office/officeart/2008/layout/NameandTitleOrganizationalChart"/>
    <dgm:cxn modelId="{B77EE724-1AD7-448A-B3F0-D47A5EFB453D}" type="presParOf" srcId="{EDD99CB2-B785-448B-B200-C7A047E61A85}" destId="{081A8719-5A92-43C6-B73E-C1C61A19598C}" srcOrd="0" destOrd="0" presId="urn:microsoft.com/office/officeart/2008/layout/NameandTitleOrganizationalChart"/>
    <dgm:cxn modelId="{58C6EB4A-69CD-4980-917F-96E4B93136E5}" type="presParOf" srcId="{081A8719-5A92-43C6-B73E-C1C61A19598C}" destId="{1CE17BB6-F4F4-4A74-9543-C5DF845175B0}" srcOrd="0" destOrd="0" presId="urn:microsoft.com/office/officeart/2008/layout/NameandTitleOrganizationalChart"/>
    <dgm:cxn modelId="{F7C25476-40CC-4A36-BB4A-F1D9CF26BB57}" type="presParOf" srcId="{081A8719-5A92-43C6-B73E-C1C61A19598C}" destId="{15D5B0B0-6ED2-4E8F-880A-6814F41C335B}" srcOrd="1" destOrd="0" presId="urn:microsoft.com/office/officeart/2008/layout/NameandTitleOrganizationalChart"/>
    <dgm:cxn modelId="{5B211B63-F92A-43A4-9706-A8F1CD7398D1}" type="presParOf" srcId="{081A8719-5A92-43C6-B73E-C1C61A19598C}" destId="{1C0A600A-8279-422B-B0A9-A0D172C0182F}" srcOrd="2" destOrd="0" presId="urn:microsoft.com/office/officeart/2008/layout/NameandTitleOrganizationalChart"/>
    <dgm:cxn modelId="{37F30504-A4D3-415E-B077-27DF0E1B9065}" type="presParOf" srcId="{EDD99CB2-B785-448B-B200-C7A047E61A85}" destId="{6BF439BE-D8DB-4C7A-A791-91458EBC30E0}" srcOrd="1" destOrd="0" presId="urn:microsoft.com/office/officeart/2008/layout/NameandTitleOrganizationalChart"/>
    <dgm:cxn modelId="{F571DF65-626F-4F42-818C-4315FF8EB59F}" type="presParOf" srcId="{EDD99CB2-B785-448B-B200-C7A047E61A85}" destId="{92C96F8B-EDA7-4580-8947-9F2B52070789}" srcOrd="2" destOrd="0" presId="urn:microsoft.com/office/officeart/2008/layout/NameandTitleOrganizationalChart"/>
    <dgm:cxn modelId="{75C5953A-595B-4FAB-AFBF-CFB773984C1E}" type="presParOf" srcId="{52237CDC-AB7B-4254-A8A7-C2D0487BE183}" destId="{01C6CAEC-438D-41FE-B31F-92FB338650EB}" srcOrd="2" destOrd="0" presId="urn:microsoft.com/office/officeart/2008/layout/NameandTitleOrganizationalChart"/>
    <dgm:cxn modelId="{18B6875D-1C81-40A0-9709-F741BD36CA5F}" type="presParOf" srcId="{52237CDC-AB7B-4254-A8A7-C2D0487BE183}" destId="{50D6D6DC-5446-4B9B-845A-A3E94A7C840F}" srcOrd="3" destOrd="0" presId="urn:microsoft.com/office/officeart/2008/layout/NameandTitleOrganizationalChart"/>
    <dgm:cxn modelId="{3359ACDC-A5B9-4A2F-A4E6-A09115D018DC}" type="presParOf" srcId="{50D6D6DC-5446-4B9B-845A-A3E94A7C840F}" destId="{D28C8EFA-AEE1-4195-889E-204BCFA2A986}" srcOrd="0" destOrd="0" presId="urn:microsoft.com/office/officeart/2008/layout/NameandTitleOrganizationalChart"/>
    <dgm:cxn modelId="{860B5BA6-F6FE-46B2-9D5D-00438D7DD1C7}" type="presParOf" srcId="{D28C8EFA-AEE1-4195-889E-204BCFA2A986}" destId="{5362701E-611C-4219-84C2-CF90B6A817D8}" srcOrd="0" destOrd="0" presId="urn:microsoft.com/office/officeart/2008/layout/NameandTitleOrganizationalChart"/>
    <dgm:cxn modelId="{0F4C1E1B-B585-4B07-84A7-6CFC6C0EAEAB}" type="presParOf" srcId="{D28C8EFA-AEE1-4195-889E-204BCFA2A986}" destId="{57AB7180-78A9-4EDC-85F9-F56AC770503E}" srcOrd="1" destOrd="0" presId="urn:microsoft.com/office/officeart/2008/layout/NameandTitleOrganizationalChart"/>
    <dgm:cxn modelId="{C77F96E2-0CAE-4635-AACE-C5DA8F812DA1}" type="presParOf" srcId="{D28C8EFA-AEE1-4195-889E-204BCFA2A986}" destId="{3BA420E5-96BF-4530-9DD4-43D22E6EC105}" srcOrd="2" destOrd="0" presId="urn:microsoft.com/office/officeart/2008/layout/NameandTitleOrganizationalChart"/>
    <dgm:cxn modelId="{09575EA9-5B9D-4CAD-B8D8-5E1025EC952B}" type="presParOf" srcId="{50D6D6DC-5446-4B9B-845A-A3E94A7C840F}" destId="{11FDC9D6-069B-4454-B0D0-0100E53465D6}" srcOrd="1" destOrd="0" presId="urn:microsoft.com/office/officeart/2008/layout/NameandTitleOrganizationalChart"/>
    <dgm:cxn modelId="{B7BEB3A8-8D16-4473-89F5-DDB54A87DE73}" type="presParOf" srcId="{50D6D6DC-5446-4B9B-845A-A3E94A7C840F}" destId="{C21DF698-21E6-4679-8CD3-8789AE4313BC}" srcOrd="2" destOrd="0" presId="urn:microsoft.com/office/officeart/2008/layout/NameandTitleOrganizationalChart"/>
    <dgm:cxn modelId="{A3851EE0-BE60-4864-AF67-BC4EDEE8E3A9}" type="presParOf" srcId="{52237CDC-AB7B-4254-A8A7-C2D0487BE183}" destId="{9E99CC0E-66B6-4AD7-882E-814D2C4EBF8C}" srcOrd="4" destOrd="0" presId="urn:microsoft.com/office/officeart/2008/layout/NameandTitleOrganizationalChart"/>
    <dgm:cxn modelId="{2E4B26AD-7D4D-4894-A3FB-7D77CA5A9C31}" type="presParOf" srcId="{52237CDC-AB7B-4254-A8A7-C2D0487BE183}" destId="{391F488F-A401-4777-B0C8-2A459B6BF81D}" srcOrd="5" destOrd="0" presId="urn:microsoft.com/office/officeart/2008/layout/NameandTitleOrganizationalChart"/>
    <dgm:cxn modelId="{FEDA3534-125D-486B-AB80-0EA0B311645F}" type="presParOf" srcId="{391F488F-A401-4777-B0C8-2A459B6BF81D}" destId="{24C3BE8B-01E6-4910-85AA-294DB25EDE19}" srcOrd="0" destOrd="0" presId="urn:microsoft.com/office/officeart/2008/layout/NameandTitleOrganizationalChart"/>
    <dgm:cxn modelId="{D274B627-FCA5-42EE-AE5E-20691D47E0CC}" type="presParOf" srcId="{24C3BE8B-01E6-4910-85AA-294DB25EDE19}" destId="{99989D90-7CD1-44AA-A015-67A3DD1F5755}" srcOrd="0" destOrd="0" presId="urn:microsoft.com/office/officeart/2008/layout/NameandTitleOrganizationalChart"/>
    <dgm:cxn modelId="{E8BB3635-A1DB-4968-86D3-157523562CA9}" type="presParOf" srcId="{24C3BE8B-01E6-4910-85AA-294DB25EDE19}" destId="{48E57826-E556-40FD-B17A-6826184C549C}" srcOrd="1" destOrd="0" presId="urn:microsoft.com/office/officeart/2008/layout/NameandTitleOrganizationalChart"/>
    <dgm:cxn modelId="{CA2E2043-1327-4310-9D23-43E2DFD494D8}" type="presParOf" srcId="{24C3BE8B-01E6-4910-85AA-294DB25EDE19}" destId="{1CFB4A25-AE94-4176-8D8D-2BC8B8638CF6}" srcOrd="2" destOrd="0" presId="urn:microsoft.com/office/officeart/2008/layout/NameandTitleOrganizationalChart"/>
    <dgm:cxn modelId="{766E99DB-B177-4DD1-8C92-4AA0EC28621E}" type="presParOf" srcId="{391F488F-A401-4777-B0C8-2A459B6BF81D}" destId="{230161AA-BEB0-48BB-87E0-91D9B2DA959B}" srcOrd="1" destOrd="0" presId="urn:microsoft.com/office/officeart/2008/layout/NameandTitleOrganizationalChart"/>
    <dgm:cxn modelId="{CB6992B9-59D4-4306-B92C-81EFEF8F0EC7}" type="presParOf" srcId="{391F488F-A401-4777-B0C8-2A459B6BF81D}" destId="{CAF4117B-4E5F-4C6E-BBC0-AA630B2A66E4}" srcOrd="2" destOrd="0" presId="urn:microsoft.com/office/officeart/2008/layout/NameandTitleOrganizationalChart"/>
    <dgm:cxn modelId="{8ED7A8C3-2AB6-476E-A325-29F20CF40D8E}" type="presParOf" srcId="{52237CDC-AB7B-4254-A8A7-C2D0487BE183}" destId="{AE59C9F6-034F-41A5-AAAB-3F5B7F822EBA}" srcOrd="6" destOrd="0" presId="urn:microsoft.com/office/officeart/2008/layout/NameandTitleOrganizationalChart"/>
    <dgm:cxn modelId="{1018C18A-CC6D-4973-BF65-9DFC20E332EE}" type="presParOf" srcId="{52237CDC-AB7B-4254-A8A7-C2D0487BE183}" destId="{76A582AC-FDD3-4B0F-9934-716C42FCCC8F}" srcOrd="7" destOrd="0" presId="urn:microsoft.com/office/officeart/2008/layout/NameandTitleOrganizationalChart"/>
    <dgm:cxn modelId="{CF90AB12-3D77-4A73-BFFF-C5849AE7C664}" type="presParOf" srcId="{76A582AC-FDD3-4B0F-9934-716C42FCCC8F}" destId="{1FB821BF-8D34-4CE0-9BAF-99B8769DFCD3}" srcOrd="0" destOrd="0" presId="urn:microsoft.com/office/officeart/2008/layout/NameandTitleOrganizationalChart"/>
    <dgm:cxn modelId="{A46BA172-52FB-4A4A-99B1-6FDBCFBB7A4A}" type="presParOf" srcId="{1FB821BF-8D34-4CE0-9BAF-99B8769DFCD3}" destId="{B62EDC53-A8D3-4CEB-AE59-FD4C4E99F215}" srcOrd="0" destOrd="0" presId="urn:microsoft.com/office/officeart/2008/layout/NameandTitleOrganizationalChart"/>
    <dgm:cxn modelId="{43003FC6-F6A9-450A-9523-0867D9B08461}" type="presParOf" srcId="{1FB821BF-8D34-4CE0-9BAF-99B8769DFCD3}" destId="{21C031E2-294C-4888-B44E-9E607992AFD1}" srcOrd="1" destOrd="0" presId="urn:microsoft.com/office/officeart/2008/layout/NameandTitleOrganizationalChart"/>
    <dgm:cxn modelId="{B6386BC7-D77E-4DF9-AE35-17B83530D1D3}" type="presParOf" srcId="{1FB821BF-8D34-4CE0-9BAF-99B8769DFCD3}" destId="{86210ADB-0BD8-44D0-B0FF-26752C33A7DF}" srcOrd="2" destOrd="0" presId="urn:microsoft.com/office/officeart/2008/layout/NameandTitleOrganizationalChart"/>
    <dgm:cxn modelId="{389A3047-FDB5-47BF-9D48-4D349C203ECA}" type="presParOf" srcId="{76A582AC-FDD3-4B0F-9934-716C42FCCC8F}" destId="{7F6D655E-A4FA-4B3D-BB1C-13C6367D21B7}" srcOrd="1" destOrd="0" presId="urn:microsoft.com/office/officeart/2008/layout/NameandTitleOrganizationalChart"/>
    <dgm:cxn modelId="{3A1DBA3F-5095-4559-8875-F10821ACC629}" type="presParOf" srcId="{76A582AC-FDD3-4B0F-9934-716C42FCCC8F}" destId="{9470EDD0-F171-487E-AE0D-9D45E8483623}" srcOrd="2" destOrd="0" presId="urn:microsoft.com/office/officeart/2008/layout/NameandTitleOrganizationalChart"/>
    <dgm:cxn modelId="{441789B0-7656-4E91-A5E0-3924F7700471}" type="presParOf" srcId="{1DED148D-1A26-432B-8487-05C5A88425FE}" destId="{080B3449-1ED0-4AF3-8227-68402AFF41B7}" srcOrd="2" destOrd="0" presId="urn:microsoft.com/office/officeart/2008/layout/NameandTitleOrganizationalChart"/>
    <dgm:cxn modelId="{E375AA3D-798A-4DB3-9763-88E36AD90F4F}" type="presParOf" srcId="{0A333599-6BD6-4384-8D9C-35273D704575}" destId="{58AF798F-5943-494A-85F4-87097BFDE1E1}" srcOrd="2" destOrd="0" presId="urn:microsoft.com/office/officeart/2008/layout/NameandTitleOrganizationalChart"/>
    <dgm:cxn modelId="{3E6620C9-C43E-4382-90A6-59A5AF6C3C66}" type="presParOf" srcId="{5FCDC87F-2468-40D6-B45E-BD1DA141F824}" destId="{EFC6AE8B-18EA-4C47-AA25-AE01B5911AC7}" srcOrd="2" destOrd="0" presId="urn:microsoft.com/office/officeart/2008/layout/NameandTitleOrganizationalChart"/>
    <dgm:cxn modelId="{9F6AB25D-0817-4320-A669-DE4222979B65}" type="presParOf" srcId="{EFC6AE8B-18EA-4C47-AA25-AE01B5911AC7}" destId="{080AE5E2-E742-4541-8FBA-59647674A297}" srcOrd="0" destOrd="0" presId="urn:microsoft.com/office/officeart/2008/layout/NameandTitleOrganizationalChart"/>
    <dgm:cxn modelId="{B3A73393-2AFF-4344-A919-97BCDB697D2D}" type="presParOf" srcId="{080AE5E2-E742-4541-8FBA-59647674A297}" destId="{C1C0DEE1-55AA-45FA-B1D0-72E8024F39DE}" srcOrd="0" destOrd="0" presId="urn:microsoft.com/office/officeart/2008/layout/NameandTitleOrganizationalChart"/>
    <dgm:cxn modelId="{9FCAB8F5-6B24-41C2-A7B4-42242224CC3D}" type="presParOf" srcId="{080AE5E2-E742-4541-8FBA-59647674A297}" destId="{0322BD32-6138-4106-921A-EABBFCACF1AD}" srcOrd="1" destOrd="0" presId="urn:microsoft.com/office/officeart/2008/layout/NameandTitleOrganizationalChart"/>
    <dgm:cxn modelId="{66537313-6D84-4E3F-905B-FFE6E6529DE2}" type="presParOf" srcId="{080AE5E2-E742-4541-8FBA-59647674A297}" destId="{679F7227-FBB0-4B1B-BCF3-EA31B9ECF2E8}" srcOrd="2" destOrd="0" presId="urn:microsoft.com/office/officeart/2008/layout/NameandTitleOrganizationalChart"/>
    <dgm:cxn modelId="{8B4A217F-97DA-46EA-A439-F4187BB09159}" type="presParOf" srcId="{EFC6AE8B-18EA-4C47-AA25-AE01B5911AC7}" destId="{791F411E-2BB0-4875-BFCE-07B320E14A8A}" srcOrd="1" destOrd="0" presId="urn:microsoft.com/office/officeart/2008/layout/NameandTitleOrganizationalChart"/>
    <dgm:cxn modelId="{195A9C5C-B26D-41D8-8CAA-519D87D7F1B3}" type="presParOf" srcId="{EFC6AE8B-18EA-4C47-AA25-AE01B5911AC7}" destId="{7A46791D-35D5-49CE-AF9D-4FD974D9E7AB}"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76AC17-96E2-4F87-BB40-671C5F932094}"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pPr rtl="1"/>
          <a:endParaRPr lang="ar-SA"/>
        </a:p>
      </dgm:t>
    </dgm:pt>
    <dgm:pt modelId="{4312A92D-DAB1-410F-8BF1-CE00F0F2F84F}">
      <dgm:prSet phldrT="[Text]" custT="1"/>
      <dgm:spPr>
        <a:solidFill>
          <a:schemeClr val="accent5"/>
        </a:solidFill>
        <a:ln>
          <a:solidFill>
            <a:schemeClr val="tx2"/>
          </a:solidFill>
        </a:ln>
      </dgm:spPr>
      <dgm:t>
        <a:bodyPr/>
        <a:lstStyle/>
        <a:p>
          <a:pPr algn="ctr" rtl="0"/>
          <a:r>
            <a:rPr lang="ar-SA" sz="1050">
              <a:solidFill>
                <a:schemeClr val="accent3"/>
              </a:solidFill>
              <a:latin typeface="Calibri" panose="020F0502020204030204" pitchFamily="34" charset="0"/>
              <a:cs typeface="Calibri" panose="020F0502020204030204" pitchFamily="34" charset="0"/>
            </a:rPr>
            <a:t>"اسم عضو الفريق" - </a:t>
          </a:r>
          <a:r>
            <a:rPr lang="ar-SA" sz="1050">
              <a:solidFill>
                <a:schemeClr val="tx1"/>
              </a:solidFill>
              <a:latin typeface="Calibri" panose="020F0502020204030204" pitchFamily="34" charset="0"/>
              <a:cs typeface="Calibri" panose="020F0502020204030204" pitchFamily="34" charset="0"/>
            </a:rPr>
            <a:t>عضو فريق</a:t>
          </a:r>
        </a:p>
      </dgm:t>
    </dgm:pt>
    <dgm:pt modelId="{48B13E97-2075-412B-A9FE-B6787901BBB1}" type="parTrans" cxnId="{269F2D02-C682-4F9D-B0C7-E7621BA9C81D}">
      <dgm:prSet/>
      <dgm:spPr/>
      <dgm:t>
        <a:bodyPr/>
        <a:lstStyle/>
        <a:p>
          <a:pPr algn="ctr" rtl="0"/>
          <a:endParaRPr lang="ar-SA" sz="1200">
            <a:latin typeface="Calibri" panose="020F0502020204030204" pitchFamily="34" charset="0"/>
            <a:cs typeface="Calibri" panose="020F0502020204030204" pitchFamily="34" charset="0"/>
          </a:endParaRPr>
        </a:p>
      </dgm:t>
    </dgm:pt>
    <dgm:pt modelId="{0F141949-6B86-4A53-B465-C0FDE6B4A44E}" type="sibTrans" cxnId="{269F2D02-C682-4F9D-B0C7-E7621BA9C81D}">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65D59149-C487-4B38-803E-15F0602B240C}">
      <dgm:prSet phldrT="[Text]" custT="1"/>
      <dgm:spPr>
        <a:solidFill>
          <a:schemeClr val="bg1">
            <a:lumMod val="75000"/>
          </a:schemeClr>
        </a:solidFill>
      </dgm:spPr>
      <dgm:t>
        <a:bodyPr/>
        <a:lstStyle/>
        <a:p>
          <a:pPr algn="ctr" rtl="0"/>
          <a:r>
            <a:rPr lang="ar-SA" sz="1050">
              <a:solidFill>
                <a:schemeClr val="accent3"/>
              </a:solidFill>
              <a:latin typeface="Calibri" panose="020F0502020204030204" pitchFamily="34" charset="0"/>
              <a:cs typeface="Calibri" panose="020F0502020204030204" pitchFamily="34" charset="0"/>
            </a:rPr>
            <a:t>"اسم مدير الفريق" - </a:t>
          </a:r>
          <a:r>
            <a:rPr lang="ar-SA" sz="1050">
              <a:solidFill>
                <a:schemeClr val="tx1"/>
              </a:solidFill>
              <a:latin typeface="Calibri" panose="020F0502020204030204" pitchFamily="34" charset="0"/>
              <a:cs typeface="Calibri" panose="020F0502020204030204" pitchFamily="34" charset="0"/>
            </a:rPr>
            <a:t>مدير الفريق</a:t>
          </a:r>
        </a:p>
      </dgm:t>
    </dgm:pt>
    <dgm:pt modelId="{AC042C14-B056-4A6D-B13B-94F7BE80B881}" type="parTrans" cxnId="{C3FA8099-4EFB-4FE7-9967-BFDA3E0FB68A}">
      <dgm:prSet/>
      <dgm:spPr/>
      <dgm:t>
        <a:bodyPr/>
        <a:lstStyle/>
        <a:p>
          <a:pPr algn="ctr" rtl="0"/>
          <a:endParaRPr lang="ar-SA" sz="1200">
            <a:latin typeface="Calibri" panose="020F0502020204030204" pitchFamily="34" charset="0"/>
            <a:cs typeface="Calibri" panose="020F0502020204030204" pitchFamily="34" charset="0"/>
          </a:endParaRPr>
        </a:p>
      </dgm:t>
    </dgm:pt>
    <dgm:pt modelId="{CE2D227E-6DE7-4615-9148-321C304CB18D}" type="sibTrans" cxnId="{C3FA8099-4EFB-4FE7-9967-BFDA3E0FB68A}">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B9D815A1-0257-41E9-9A22-8B2E2791A619}">
      <dgm:prSet phldrT="[Text]" custT="1"/>
      <dgm:spPr>
        <a:solidFill>
          <a:schemeClr val="accent5"/>
        </a:solidFill>
        <a:ln>
          <a:solidFill>
            <a:schemeClr val="tx2"/>
          </a:solidFill>
        </a:ln>
      </dgm:spPr>
      <dgm:t>
        <a:bodyPr/>
        <a:lstStyle/>
        <a:p>
          <a:pPr algn="ctr" rtl="0"/>
          <a:r>
            <a:rPr lang="ar-SA" sz="1050">
              <a:solidFill>
                <a:schemeClr val="accent3"/>
              </a:solidFill>
              <a:latin typeface="Calibri" panose="020F0502020204030204" pitchFamily="34" charset="0"/>
              <a:cs typeface="Calibri" panose="020F0502020204030204" pitchFamily="34" charset="0"/>
            </a:rPr>
            <a:t>"اسم عضو الفريق" - </a:t>
          </a:r>
          <a:r>
            <a:rPr lang="ar-SA" sz="1050">
              <a:solidFill>
                <a:schemeClr val="tx1"/>
              </a:solidFill>
              <a:latin typeface="Calibri" panose="020F0502020204030204" pitchFamily="34" charset="0"/>
              <a:cs typeface="Calibri" panose="020F0502020204030204" pitchFamily="34" charset="0"/>
            </a:rPr>
            <a:t>عضو فريق</a:t>
          </a:r>
        </a:p>
      </dgm:t>
    </dgm:pt>
    <dgm:pt modelId="{244CCA31-D9B7-46C2-9A9D-506A37A65D0F}" type="parTrans" cxnId="{4430263E-1AD7-4B98-8574-8A51AC734228}">
      <dgm:prSet/>
      <dgm:spPr/>
      <dgm:t>
        <a:bodyPr/>
        <a:lstStyle/>
        <a:p>
          <a:pPr algn="ctr" rtl="0"/>
          <a:endParaRPr lang="ar-SA" sz="1200">
            <a:latin typeface="Calibri" panose="020F0502020204030204" pitchFamily="34" charset="0"/>
            <a:cs typeface="Calibri" panose="020F0502020204030204" pitchFamily="34" charset="0"/>
          </a:endParaRPr>
        </a:p>
      </dgm:t>
    </dgm:pt>
    <dgm:pt modelId="{9BC97B17-25A0-4E84-9242-5FD55E4C4B54}" type="sibTrans" cxnId="{4430263E-1AD7-4B98-8574-8A51AC734228}">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CBD9A795-2FD2-4C63-A374-9DA765EE41E9}">
      <dgm:prSet phldrT="[Text]" custT="1"/>
      <dgm:spPr>
        <a:solidFill>
          <a:schemeClr val="accent5"/>
        </a:solidFill>
        <a:ln>
          <a:solidFill>
            <a:schemeClr val="tx2"/>
          </a:solidFill>
        </a:ln>
      </dgm:spPr>
      <dgm:t>
        <a:bodyPr/>
        <a:lstStyle/>
        <a:p>
          <a:pPr algn="ctr" rtl="0"/>
          <a:r>
            <a:rPr lang="ar-SA" sz="1050">
              <a:solidFill>
                <a:schemeClr val="accent3"/>
              </a:solidFill>
              <a:latin typeface="Calibri" panose="020F0502020204030204" pitchFamily="34" charset="0"/>
              <a:cs typeface="Calibri" panose="020F0502020204030204" pitchFamily="34" charset="0"/>
            </a:rPr>
            <a:t>"اسم عضو الفريق" - </a:t>
          </a:r>
          <a:r>
            <a:rPr lang="ar-SA" sz="1050">
              <a:solidFill>
                <a:schemeClr val="tx1"/>
              </a:solidFill>
              <a:latin typeface="Calibri" panose="020F0502020204030204" pitchFamily="34" charset="0"/>
              <a:cs typeface="Calibri" panose="020F0502020204030204" pitchFamily="34" charset="0"/>
            </a:rPr>
            <a:t>عضو فريق</a:t>
          </a:r>
        </a:p>
      </dgm:t>
    </dgm:pt>
    <dgm:pt modelId="{94799A5B-B738-4015-B657-348B9CF9D43F}" type="parTrans" cxnId="{C88C8AD4-BA7B-4A22-A20A-AEA7A527B668}">
      <dgm:prSet/>
      <dgm:spPr/>
      <dgm:t>
        <a:bodyPr/>
        <a:lstStyle/>
        <a:p>
          <a:pPr algn="ctr" rtl="0"/>
          <a:endParaRPr lang="ar-SA" sz="1200">
            <a:latin typeface="Calibri" panose="020F0502020204030204" pitchFamily="34" charset="0"/>
            <a:cs typeface="Calibri" panose="020F0502020204030204" pitchFamily="34" charset="0"/>
          </a:endParaRPr>
        </a:p>
      </dgm:t>
    </dgm:pt>
    <dgm:pt modelId="{76DD1B5C-10ED-4373-9415-C945BEC67F8A}" type="sibTrans" cxnId="{C88C8AD4-BA7B-4A22-A20A-AEA7A527B668}">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0BE8EFAD-8746-4DBF-92A5-A32267239F64}">
      <dgm:prSet phldrT="[Text]" custT="1"/>
      <dgm:spPr>
        <a:solidFill>
          <a:schemeClr val="accent5"/>
        </a:solidFill>
        <a:ln>
          <a:solidFill>
            <a:schemeClr val="tx2"/>
          </a:solidFill>
        </a:ln>
      </dgm:spPr>
      <dgm:t>
        <a:bodyPr/>
        <a:lstStyle/>
        <a:p>
          <a:pPr algn="ctr" rtl="0"/>
          <a:r>
            <a:rPr lang="ar-SA" sz="1050">
              <a:solidFill>
                <a:schemeClr val="accent3"/>
              </a:solidFill>
              <a:latin typeface="Calibri" panose="020F0502020204030204" pitchFamily="34" charset="0"/>
              <a:cs typeface="Calibri" panose="020F0502020204030204" pitchFamily="34" charset="0"/>
            </a:rPr>
            <a:t>"اسم عضو الفريق" - </a:t>
          </a:r>
          <a:r>
            <a:rPr lang="ar-SA" sz="1050">
              <a:solidFill>
                <a:schemeClr val="tx1"/>
              </a:solidFill>
              <a:latin typeface="Calibri" panose="020F0502020204030204" pitchFamily="34" charset="0"/>
              <a:cs typeface="Calibri" panose="020F0502020204030204" pitchFamily="34" charset="0"/>
            </a:rPr>
            <a:t>عضو فريق</a:t>
          </a:r>
        </a:p>
      </dgm:t>
    </dgm:pt>
    <dgm:pt modelId="{5A854D13-6909-4D44-A984-C649ADD83813}" type="parTrans" cxnId="{B52B0798-5680-4019-A9B0-593DD7E072EB}">
      <dgm:prSet/>
      <dgm:spPr/>
      <dgm:t>
        <a:bodyPr/>
        <a:lstStyle/>
        <a:p>
          <a:pPr algn="ctr" rtl="0"/>
          <a:endParaRPr lang="ar-SA" sz="1200">
            <a:latin typeface="Calibri" panose="020F0502020204030204" pitchFamily="34" charset="0"/>
            <a:cs typeface="Calibri" panose="020F0502020204030204" pitchFamily="34" charset="0"/>
          </a:endParaRPr>
        </a:p>
      </dgm:t>
    </dgm:pt>
    <dgm:pt modelId="{DBA39FBD-E187-43C8-8D32-B268208C7045}" type="sibTrans" cxnId="{B52B0798-5680-4019-A9B0-593DD7E072EB}">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482E14A3-0F32-4E3D-A97A-F1865F4EDFC9}">
      <dgm:prSet phldrT="[Text]" custT="1"/>
      <dgm:spPr>
        <a:solidFill>
          <a:schemeClr val="accent6">
            <a:lumMod val="60000"/>
            <a:lumOff val="40000"/>
          </a:schemeClr>
        </a:solidFill>
        <a:ln>
          <a:solidFill>
            <a:schemeClr val="tx2"/>
          </a:solidFill>
        </a:ln>
      </dgm:spPr>
      <dgm:t>
        <a:bodyPr/>
        <a:lstStyle/>
        <a:p>
          <a:pPr algn="ctr" rtl="0"/>
          <a:r>
            <a:rPr lang="ar-SA" sz="1050" b="0">
              <a:solidFill>
                <a:schemeClr val="accent3"/>
              </a:solidFill>
              <a:latin typeface="Calibri" panose="020F0502020204030204" pitchFamily="34" charset="0"/>
              <a:cs typeface="Calibri" panose="020F0502020204030204" pitchFamily="34" charset="0"/>
            </a:rPr>
            <a:t>"اسم قائد الفريق" - </a:t>
          </a:r>
          <a:r>
            <a:rPr lang="ar-SA" sz="1050" b="0">
              <a:solidFill>
                <a:schemeClr val="tx1"/>
              </a:solidFill>
              <a:latin typeface="Calibri" panose="020F0502020204030204" pitchFamily="34" charset="0"/>
              <a:cs typeface="Calibri" panose="020F0502020204030204" pitchFamily="34" charset="0"/>
            </a:rPr>
            <a:t>قائد الفريق</a:t>
          </a:r>
        </a:p>
      </dgm:t>
    </dgm:pt>
    <dgm:pt modelId="{13ED774A-9BF8-4370-935C-1E1638A41316}" type="parTrans" cxnId="{6F66D884-F8CE-47D7-BB28-11B35EFBFE1C}">
      <dgm:prSet/>
      <dgm:spPr/>
      <dgm:t>
        <a:bodyPr/>
        <a:lstStyle/>
        <a:p>
          <a:pPr algn="ctr" rtl="0"/>
          <a:endParaRPr lang="ar-SA" sz="1200">
            <a:latin typeface="Calibri" panose="020F0502020204030204" pitchFamily="34" charset="0"/>
            <a:cs typeface="Calibri" panose="020F0502020204030204" pitchFamily="34" charset="0"/>
          </a:endParaRPr>
        </a:p>
      </dgm:t>
    </dgm:pt>
    <dgm:pt modelId="{7D32A66A-9B04-4583-9840-DE4EC838C135}" type="sibTrans" cxnId="{6F66D884-F8CE-47D7-BB28-11B35EFBFE1C}">
      <dgm:prSet custT="1"/>
      <dgm:spPr/>
      <dgm:t>
        <a:bodyPr/>
        <a:lstStyle/>
        <a:p>
          <a:pPr algn="ctr" rtl="0"/>
          <a:r>
            <a:rPr lang="ar-SA" sz="900">
              <a:latin typeface="Calibri" panose="020F0502020204030204" pitchFamily="34" charset="0"/>
              <a:cs typeface="Calibri" panose="020F0502020204030204" pitchFamily="34" charset="0"/>
            </a:rPr>
            <a:t>شعار أو اسم المنظمة</a:t>
          </a:r>
        </a:p>
      </dgm:t>
    </dgm:pt>
    <dgm:pt modelId="{71182AFE-0475-4925-9FC8-8E8B7F084DB3}">
      <dgm:prSet phldrT="[Text]" custT="1"/>
      <dgm:spPr>
        <a:solidFill>
          <a:schemeClr val="accent6">
            <a:lumMod val="60000"/>
            <a:lumOff val="40000"/>
          </a:schemeClr>
        </a:solidFill>
        <a:ln>
          <a:solidFill>
            <a:schemeClr val="tx2"/>
          </a:solidFill>
        </a:ln>
      </dgm:spPr>
      <dgm:t>
        <a:bodyPr/>
        <a:lstStyle/>
        <a:p>
          <a:pPr algn="ctr" rtl="0"/>
          <a:r>
            <a:rPr lang="ar-SA" sz="1050" b="0" kern="1200">
              <a:solidFill>
                <a:srgbClr val="095463"/>
              </a:solidFill>
              <a:latin typeface="Calibri" panose="020F0502020204030204" pitchFamily="34" charset="0"/>
              <a:ea typeface="+mn-ea"/>
              <a:cs typeface="Calibri" panose="020F0502020204030204" pitchFamily="34" charset="0"/>
            </a:rPr>
            <a:t>راعي المشروع في الجهة الحكومية</a:t>
          </a:r>
        </a:p>
      </dgm:t>
    </dgm:pt>
    <dgm:pt modelId="{E174C5D0-9641-44D8-8C21-AEA4710BB0BA}" type="sibTrans" cxnId="{8867C33C-AB91-4A8D-AB5E-A635DD8B3660}">
      <dgm:prSet custT="1"/>
      <dgm:spPr/>
      <dgm:t>
        <a:bodyPr/>
        <a:lstStyle/>
        <a:p>
          <a:pPr algn="ctr" rtl="0"/>
          <a:r>
            <a:rPr lang="ar-SA" sz="800">
              <a:latin typeface="Calibri" panose="020F0502020204030204" pitchFamily="34" charset="0"/>
              <a:cs typeface="Calibri" panose="020F0502020204030204" pitchFamily="34" charset="0"/>
            </a:rPr>
            <a:t>شعار أو اسم المنظمة</a:t>
          </a:r>
        </a:p>
      </dgm:t>
    </dgm:pt>
    <dgm:pt modelId="{DDEDACEF-374F-48A5-BF36-98511E0AD2C9}" type="parTrans" cxnId="{8867C33C-AB91-4A8D-AB5E-A635DD8B3660}">
      <dgm:prSet/>
      <dgm:spPr/>
      <dgm:t>
        <a:bodyPr/>
        <a:lstStyle/>
        <a:p>
          <a:pPr algn="ctr" rtl="0"/>
          <a:endParaRPr lang="ar-SA" sz="600">
            <a:latin typeface="Calibri" panose="020F0502020204030204" pitchFamily="34" charset="0"/>
            <a:cs typeface="Calibri" panose="020F0502020204030204" pitchFamily="34" charset="0"/>
          </a:endParaRPr>
        </a:p>
      </dgm:t>
    </dgm:pt>
    <dgm:pt modelId="{2BFC1E1B-ACED-4A16-B386-77A4EB66FCEC}">
      <dgm:prSet phldrT="[Text]" custT="1"/>
      <dgm:spPr>
        <a:solidFill>
          <a:schemeClr val="accent5"/>
        </a:solidFill>
        <a:ln>
          <a:solidFill>
            <a:schemeClr val="tx2"/>
          </a:solidFill>
        </a:ln>
      </dgm:spPr>
      <dgm:t>
        <a:bodyPr/>
        <a:lstStyle/>
        <a:p>
          <a:pPr algn="ctr" rtl="0"/>
          <a:r>
            <a:rPr lang="ar-SA" sz="1050">
              <a:solidFill>
                <a:schemeClr val="tx1"/>
              </a:solidFill>
              <a:latin typeface="Calibri" panose="020F0502020204030204" pitchFamily="34" charset="0"/>
              <a:cs typeface="Calibri" panose="020F0502020204030204" pitchFamily="34" charset="0"/>
            </a:rPr>
            <a:t>خبير خارجي</a:t>
          </a:r>
        </a:p>
      </dgm:t>
    </dgm:pt>
    <dgm:pt modelId="{2AF1CE2B-2F97-44C5-B241-A7EAB68A1B7F}" type="parTrans" cxnId="{96CD7AEB-4B55-45E8-8D3A-B71D63EE8E22}">
      <dgm:prSet/>
      <dgm:spPr/>
      <dgm:t>
        <a:bodyPr/>
        <a:lstStyle/>
        <a:p>
          <a:pPr algn="ctr" rtl="0"/>
          <a:endParaRPr lang="ar-SA">
            <a:latin typeface="Calibri" panose="020F0502020204030204" pitchFamily="34" charset="0"/>
            <a:cs typeface="Calibri" panose="020F0502020204030204" pitchFamily="34" charset="0"/>
          </a:endParaRPr>
        </a:p>
      </dgm:t>
    </dgm:pt>
    <dgm:pt modelId="{250C5B0E-D584-4F9C-AF7A-EE333D22314C}" type="sibTrans" cxnId="{96CD7AEB-4B55-45E8-8D3A-B71D63EE8E22}">
      <dgm:prSet custT="1"/>
      <dgm:spPr/>
      <dgm:t>
        <a:bodyPr/>
        <a:lstStyle/>
        <a:p>
          <a:pPr algn="ctr" rtl="0"/>
          <a:r>
            <a:rPr lang="ar-SA" sz="900">
              <a:latin typeface="Calibri" panose="020F0502020204030204" pitchFamily="34" charset="0"/>
              <a:cs typeface="Calibri" panose="020F0502020204030204" pitchFamily="34" charset="0"/>
            </a:rPr>
            <a:t>من خارج المنظمة</a:t>
          </a:r>
        </a:p>
      </dgm:t>
    </dgm:pt>
    <dgm:pt modelId="{5FCDC87F-2468-40D6-B45E-BD1DA141F824}" type="pres">
      <dgm:prSet presAssocID="{1276AC17-96E2-4F87-BB40-671C5F932094}" presName="hierChild1" presStyleCnt="0">
        <dgm:presLayoutVars>
          <dgm:orgChart val="1"/>
          <dgm:chPref val="1"/>
          <dgm:dir/>
          <dgm:animOne val="branch"/>
          <dgm:animLvl val="lvl"/>
          <dgm:resizeHandles/>
        </dgm:presLayoutVars>
      </dgm:prSet>
      <dgm:spPr/>
    </dgm:pt>
    <dgm:pt modelId="{4D524EEA-D248-4FCC-865D-28E899C21B64}" type="pres">
      <dgm:prSet presAssocID="{71182AFE-0475-4925-9FC8-8E8B7F084DB3}" presName="hierRoot1" presStyleCnt="0">
        <dgm:presLayoutVars>
          <dgm:hierBranch val="init"/>
        </dgm:presLayoutVars>
      </dgm:prSet>
      <dgm:spPr/>
    </dgm:pt>
    <dgm:pt modelId="{1415A54A-6687-4D7B-83CF-A38EB7084162}" type="pres">
      <dgm:prSet presAssocID="{71182AFE-0475-4925-9FC8-8E8B7F084DB3}" presName="rootComposite1" presStyleCnt="0"/>
      <dgm:spPr/>
    </dgm:pt>
    <dgm:pt modelId="{2D855B13-9DE6-46C2-8398-8D1B1A7D6C18}" type="pres">
      <dgm:prSet presAssocID="{71182AFE-0475-4925-9FC8-8E8B7F084DB3}" presName="rootText1" presStyleLbl="node0" presStyleIdx="0" presStyleCnt="3">
        <dgm:presLayoutVars>
          <dgm:chMax/>
          <dgm:chPref val="3"/>
        </dgm:presLayoutVars>
      </dgm:prSet>
      <dgm:spPr/>
    </dgm:pt>
    <dgm:pt modelId="{61BFE8EF-3E5D-4522-9635-5C6DE51CFEFB}" type="pres">
      <dgm:prSet presAssocID="{71182AFE-0475-4925-9FC8-8E8B7F084DB3}" presName="titleText1" presStyleLbl="fgAcc0" presStyleIdx="0" presStyleCnt="3">
        <dgm:presLayoutVars>
          <dgm:chMax val="0"/>
          <dgm:chPref val="0"/>
        </dgm:presLayoutVars>
      </dgm:prSet>
      <dgm:spPr/>
    </dgm:pt>
    <dgm:pt modelId="{053C757F-5128-4157-9C97-3D692CD7E3AF}" type="pres">
      <dgm:prSet presAssocID="{71182AFE-0475-4925-9FC8-8E8B7F084DB3}" presName="rootConnector1" presStyleLbl="node1" presStyleIdx="0" presStyleCnt="5"/>
      <dgm:spPr/>
    </dgm:pt>
    <dgm:pt modelId="{0D1BC07E-BD60-499F-872E-A88C764A96C0}" type="pres">
      <dgm:prSet presAssocID="{71182AFE-0475-4925-9FC8-8E8B7F084DB3}" presName="hierChild2" presStyleCnt="0"/>
      <dgm:spPr/>
    </dgm:pt>
    <dgm:pt modelId="{72E68D2C-1579-49E5-8A61-1BB2FA7F3B25}" type="pres">
      <dgm:prSet presAssocID="{71182AFE-0475-4925-9FC8-8E8B7F084DB3}" presName="hierChild3" presStyleCnt="0"/>
      <dgm:spPr/>
    </dgm:pt>
    <dgm:pt modelId="{0A333599-6BD6-4384-8D9C-35273D704575}" type="pres">
      <dgm:prSet presAssocID="{482E14A3-0F32-4E3D-A97A-F1865F4EDFC9}" presName="hierRoot1" presStyleCnt="0">
        <dgm:presLayoutVars>
          <dgm:hierBranch val="init"/>
        </dgm:presLayoutVars>
      </dgm:prSet>
      <dgm:spPr/>
    </dgm:pt>
    <dgm:pt modelId="{0568FCBC-6B85-42E0-BB9D-FB33CA4D3A93}" type="pres">
      <dgm:prSet presAssocID="{482E14A3-0F32-4E3D-A97A-F1865F4EDFC9}" presName="rootComposite1" presStyleCnt="0"/>
      <dgm:spPr/>
    </dgm:pt>
    <dgm:pt modelId="{37369589-121A-4234-805C-80DBE1A2575A}" type="pres">
      <dgm:prSet presAssocID="{482E14A3-0F32-4E3D-A97A-F1865F4EDFC9}" presName="rootText1" presStyleLbl="node0" presStyleIdx="1" presStyleCnt="3">
        <dgm:presLayoutVars>
          <dgm:chMax/>
          <dgm:chPref val="3"/>
        </dgm:presLayoutVars>
      </dgm:prSet>
      <dgm:spPr/>
    </dgm:pt>
    <dgm:pt modelId="{AD156DB6-3DDC-4C92-A09B-FD63162FBA90}" type="pres">
      <dgm:prSet presAssocID="{482E14A3-0F32-4E3D-A97A-F1865F4EDFC9}" presName="titleText1" presStyleLbl="fgAcc0" presStyleIdx="1" presStyleCnt="3">
        <dgm:presLayoutVars>
          <dgm:chMax val="0"/>
          <dgm:chPref val="0"/>
        </dgm:presLayoutVars>
      </dgm:prSet>
      <dgm:spPr/>
    </dgm:pt>
    <dgm:pt modelId="{F9BF15D4-C65B-450F-B8D8-3CA057D02DB6}" type="pres">
      <dgm:prSet presAssocID="{482E14A3-0F32-4E3D-A97A-F1865F4EDFC9}" presName="rootConnector1" presStyleLbl="node1" presStyleIdx="0" presStyleCnt="5"/>
      <dgm:spPr/>
    </dgm:pt>
    <dgm:pt modelId="{85215916-388E-4753-9AE9-BEF2E2C1B133}" type="pres">
      <dgm:prSet presAssocID="{482E14A3-0F32-4E3D-A97A-F1865F4EDFC9}" presName="hierChild2" presStyleCnt="0"/>
      <dgm:spPr/>
    </dgm:pt>
    <dgm:pt modelId="{0A0DA763-38DB-4BF0-B6E4-3884A90634D2}" type="pres">
      <dgm:prSet presAssocID="{AC042C14-B056-4A6D-B13B-94F7BE80B881}" presName="Name37" presStyleLbl="parChTrans1D2" presStyleIdx="0" presStyleCnt="1"/>
      <dgm:spPr/>
    </dgm:pt>
    <dgm:pt modelId="{1DED148D-1A26-432B-8487-05C5A88425FE}" type="pres">
      <dgm:prSet presAssocID="{65D59149-C487-4B38-803E-15F0602B240C}" presName="hierRoot2" presStyleCnt="0">
        <dgm:presLayoutVars>
          <dgm:hierBranch val="init"/>
        </dgm:presLayoutVars>
      </dgm:prSet>
      <dgm:spPr/>
    </dgm:pt>
    <dgm:pt modelId="{AB2ADDCD-455E-47DD-8462-84DAEA6C8BDC}" type="pres">
      <dgm:prSet presAssocID="{65D59149-C487-4B38-803E-15F0602B240C}" presName="rootComposite" presStyleCnt="0"/>
      <dgm:spPr/>
    </dgm:pt>
    <dgm:pt modelId="{0615D90A-74AD-4A4E-BD97-7A265990DB8D}" type="pres">
      <dgm:prSet presAssocID="{65D59149-C487-4B38-803E-15F0602B240C}" presName="rootText" presStyleLbl="node1" presStyleIdx="0" presStyleCnt="5">
        <dgm:presLayoutVars>
          <dgm:chMax/>
          <dgm:chPref val="3"/>
        </dgm:presLayoutVars>
      </dgm:prSet>
      <dgm:spPr/>
    </dgm:pt>
    <dgm:pt modelId="{BA3B6675-ABB6-452F-BC49-617D3FCBC828}" type="pres">
      <dgm:prSet presAssocID="{65D59149-C487-4B38-803E-15F0602B240C}" presName="titleText2" presStyleLbl="fgAcc1" presStyleIdx="0" presStyleCnt="5">
        <dgm:presLayoutVars>
          <dgm:chMax val="0"/>
          <dgm:chPref val="0"/>
        </dgm:presLayoutVars>
      </dgm:prSet>
      <dgm:spPr/>
    </dgm:pt>
    <dgm:pt modelId="{85B44CA1-5917-4889-8C0C-1CB548C871DE}" type="pres">
      <dgm:prSet presAssocID="{65D59149-C487-4B38-803E-15F0602B240C}" presName="rootConnector" presStyleLbl="node2" presStyleIdx="0" presStyleCnt="0"/>
      <dgm:spPr/>
    </dgm:pt>
    <dgm:pt modelId="{52237CDC-AB7B-4254-A8A7-C2D0487BE183}" type="pres">
      <dgm:prSet presAssocID="{65D59149-C487-4B38-803E-15F0602B240C}" presName="hierChild4" presStyleCnt="0"/>
      <dgm:spPr/>
    </dgm:pt>
    <dgm:pt modelId="{D5459270-67A5-45CB-BDA3-BC547EB790BA}" type="pres">
      <dgm:prSet presAssocID="{48B13E97-2075-412B-A9FE-B6787901BBB1}" presName="Name37" presStyleLbl="parChTrans1D3" presStyleIdx="0" presStyleCnt="4"/>
      <dgm:spPr/>
    </dgm:pt>
    <dgm:pt modelId="{EDD99CB2-B785-448B-B200-C7A047E61A85}" type="pres">
      <dgm:prSet presAssocID="{4312A92D-DAB1-410F-8BF1-CE00F0F2F84F}" presName="hierRoot2" presStyleCnt="0">
        <dgm:presLayoutVars>
          <dgm:hierBranch val="init"/>
        </dgm:presLayoutVars>
      </dgm:prSet>
      <dgm:spPr/>
    </dgm:pt>
    <dgm:pt modelId="{081A8719-5A92-43C6-B73E-C1C61A19598C}" type="pres">
      <dgm:prSet presAssocID="{4312A92D-DAB1-410F-8BF1-CE00F0F2F84F}" presName="rootComposite" presStyleCnt="0"/>
      <dgm:spPr/>
    </dgm:pt>
    <dgm:pt modelId="{1CE17BB6-F4F4-4A74-9543-C5DF845175B0}" type="pres">
      <dgm:prSet presAssocID="{4312A92D-DAB1-410F-8BF1-CE00F0F2F84F}" presName="rootText" presStyleLbl="node1" presStyleIdx="1" presStyleCnt="5">
        <dgm:presLayoutVars>
          <dgm:chMax/>
          <dgm:chPref val="3"/>
        </dgm:presLayoutVars>
      </dgm:prSet>
      <dgm:spPr/>
    </dgm:pt>
    <dgm:pt modelId="{15D5B0B0-6ED2-4E8F-880A-6814F41C335B}" type="pres">
      <dgm:prSet presAssocID="{4312A92D-DAB1-410F-8BF1-CE00F0F2F84F}" presName="titleText2" presStyleLbl="fgAcc1" presStyleIdx="1" presStyleCnt="5">
        <dgm:presLayoutVars>
          <dgm:chMax val="0"/>
          <dgm:chPref val="0"/>
        </dgm:presLayoutVars>
      </dgm:prSet>
      <dgm:spPr/>
    </dgm:pt>
    <dgm:pt modelId="{1C0A600A-8279-422B-B0A9-A0D172C0182F}" type="pres">
      <dgm:prSet presAssocID="{4312A92D-DAB1-410F-8BF1-CE00F0F2F84F}" presName="rootConnector" presStyleLbl="node3" presStyleIdx="0" presStyleCnt="0"/>
      <dgm:spPr/>
    </dgm:pt>
    <dgm:pt modelId="{6BF439BE-D8DB-4C7A-A791-91458EBC30E0}" type="pres">
      <dgm:prSet presAssocID="{4312A92D-DAB1-410F-8BF1-CE00F0F2F84F}" presName="hierChild4" presStyleCnt="0"/>
      <dgm:spPr/>
    </dgm:pt>
    <dgm:pt modelId="{92C96F8B-EDA7-4580-8947-9F2B52070789}" type="pres">
      <dgm:prSet presAssocID="{4312A92D-DAB1-410F-8BF1-CE00F0F2F84F}" presName="hierChild5" presStyleCnt="0"/>
      <dgm:spPr/>
    </dgm:pt>
    <dgm:pt modelId="{01C6CAEC-438D-41FE-B31F-92FB338650EB}" type="pres">
      <dgm:prSet presAssocID="{244CCA31-D9B7-46C2-9A9D-506A37A65D0F}" presName="Name37" presStyleLbl="parChTrans1D3" presStyleIdx="1" presStyleCnt="4"/>
      <dgm:spPr/>
    </dgm:pt>
    <dgm:pt modelId="{50D6D6DC-5446-4B9B-845A-A3E94A7C840F}" type="pres">
      <dgm:prSet presAssocID="{B9D815A1-0257-41E9-9A22-8B2E2791A619}" presName="hierRoot2" presStyleCnt="0">
        <dgm:presLayoutVars>
          <dgm:hierBranch val="init"/>
        </dgm:presLayoutVars>
      </dgm:prSet>
      <dgm:spPr/>
    </dgm:pt>
    <dgm:pt modelId="{D28C8EFA-AEE1-4195-889E-204BCFA2A986}" type="pres">
      <dgm:prSet presAssocID="{B9D815A1-0257-41E9-9A22-8B2E2791A619}" presName="rootComposite" presStyleCnt="0"/>
      <dgm:spPr/>
    </dgm:pt>
    <dgm:pt modelId="{5362701E-611C-4219-84C2-CF90B6A817D8}" type="pres">
      <dgm:prSet presAssocID="{B9D815A1-0257-41E9-9A22-8B2E2791A619}" presName="rootText" presStyleLbl="node1" presStyleIdx="2" presStyleCnt="5">
        <dgm:presLayoutVars>
          <dgm:chMax/>
          <dgm:chPref val="3"/>
        </dgm:presLayoutVars>
      </dgm:prSet>
      <dgm:spPr/>
    </dgm:pt>
    <dgm:pt modelId="{57AB7180-78A9-4EDC-85F9-F56AC770503E}" type="pres">
      <dgm:prSet presAssocID="{B9D815A1-0257-41E9-9A22-8B2E2791A619}" presName="titleText2" presStyleLbl="fgAcc1" presStyleIdx="2" presStyleCnt="5">
        <dgm:presLayoutVars>
          <dgm:chMax val="0"/>
          <dgm:chPref val="0"/>
        </dgm:presLayoutVars>
      </dgm:prSet>
      <dgm:spPr/>
    </dgm:pt>
    <dgm:pt modelId="{3BA420E5-96BF-4530-9DD4-43D22E6EC105}" type="pres">
      <dgm:prSet presAssocID="{B9D815A1-0257-41E9-9A22-8B2E2791A619}" presName="rootConnector" presStyleLbl="node3" presStyleIdx="0" presStyleCnt="0"/>
      <dgm:spPr/>
    </dgm:pt>
    <dgm:pt modelId="{11FDC9D6-069B-4454-B0D0-0100E53465D6}" type="pres">
      <dgm:prSet presAssocID="{B9D815A1-0257-41E9-9A22-8B2E2791A619}" presName="hierChild4" presStyleCnt="0"/>
      <dgm:spPr/>
    </dgm:pt>
    <dgm:pt modelId="{C21DF698-21E6-4679-8CD3-8789AE4313BC}" type="pres">
      <dgm:prSet presAssocID="{B9D815A1-0257-41E9-9A22-8B2E2791A619}" presName="hierChild5" presStyleCnt="0"/>
      <dgm:spPr/>
    </dgm:pt>
    <dgm:pt modelId="{9E99CC0E-66B6-4AD7-882E-814D2C4EBF8C}" type="pres">
      <dgm:prSet presAssocID="{94799A5B-B738-4015-B657-348B9CF9D43F}" presName="Name37" presStyleLbl="parChTrans1D3" presStyleIdx="2" presStyleCnt="4"/>
      <dgm:spPr/>
    </dgm:pt>
    <dgm:pt modelId="{391F488F-A401-4777-B0C8-2A459B6BF81D}" type="pres">
      <dgm:prSet presAssocID="{CBD9A795-2FD2-4C63-A374-9DA765EE41E9}" presName="hierRoot2" presStyleCnt="0">
        <dgm:presLayoutVars>
          <dgm:hierBranch val="init"/>
        </dgm:presLayoutVars>
      </dgm:prSet>
      <dgm:spPr/>
    </dgm:pt>
    <dgm:pt modelId="{24C3BE8B-01E6-4910-85AA-294DB25EDE19}" type="pres">
      <dgm:prSet presAssocID="{CBD9A795-2FD2-4C63-A374-9DA765EE41E9}" presName="rootComposite" presStyleCnt="0"/>
      <dgm:spPr/>
    </dgm:pt>
    <dgm:pt modelId="{99989D90-7CD1-44AA-A015-67A3DD1F5755}" type="pres">
      <dgm:prSet presAssocID="{CBD9A795-2FD2-4C63-A374-9DA765EE41E9}" presName="rootText" presStyleLbl="node1" presStyleIdx="3" presStyleCnt="5">
        <dgm:presLayoutVars>
          <dgm:chMax/>
          <dgm:chPref val="3"/>
        </dgm:presLayoutVars>
      </dgm:prSet>
      <dgm:spPr/>
    </dgm:pt>
    <dgm:pt modelId="{48E57826-E556-40FD-B17A-6826184C549C}" type="pres">
      <dgm:prSet presAssocID="{CBD9A795-2FD2-4C63-A374-9DA765EE41E9}" presName="titleText2" presStyleLbl="fgAcc1" presStyleIdx="3" presStyleCnt="5">
        <dgm:presLayoutVars>
          <dgm:chMax val="0"/>
          <dgm:chPref val="0"/>
        </dgm:presLayoutVars>
      </dgm:prSet>
      <dgm:spPr/>
    </dgm:pt>
    <dgm:pt modelId="{1CFB4A25-AE94-4176-8D8D-2BC8B8638CF6}" type="pres">
      <dgm:prSet presAssocID="{CBD9A795-2FD2-4C63-A374-9DA765EE41E9}" presName="rootConnector" presStyleLbl="node3" presStyleIdx="0" presStyleCnt="0"/>
      <dgm:spPr/>
    </dgm:pt>
    <dgm:pt modelId="{230161AA-BEB0-48BB-87E0-91D9B2DA959B}" type="pres">
      <dgm:prSet presAssocID="{CBD9A795-2FD2-4C63-A374-9DA765EE41E9}" presName="hierChild4" presStyleCnt="0"/>
      <dgm:spPr/>
    </dgm:pt>
    <dgm:pt modelId="{CAF4117B-4E5F-4C6E-BBC0-AA630B2A66E4}" type="pres">
      <dgm:prSet presAssocID="{CBD9A795-2FD2-4C63-A374-9DA765EE41E9}" presName="hierChild5" presStyleCnt="0"/>
      <dgm:spPr/>
    </dgm:pt>
    <dgm:pt modelId="{AE59C9F6-034F-41A5-AAAB-3F5B7F822EBA}" type="pres">
      <dgm:prSet presAssocID="{5A854D13-6909-4D44-A984-C649ADD83813}" presName="Name37" presStyleLbl="parChTrans1D3" presStyleIdx="3" presStyleCnt="4"/>
      <dgm:spPr/>
    </dgm:pt>
    <dgm:pt modelId="{76A582AC-FDD3-4B0F-9934-716C42FCCC8F}" type="pres">
      <dgm:prSet presAssocID="{0BE8EFAD-8746-4DBF-92A5-A32267239F64}" presName="hierRoot2" presStyleCnt="0">
        <dgm:presLayoutVars>
          <dgm:hierBranch val="init"/>
        </dgm:presLayoutVars>
      </dgm:prSet>
      <dgm:spPr/>
    </dgm:pt>
    <dgm:pt modelId="{1FB821BF-8D34-4CE0-9BAF-99B8769DFCD3}" type="pres">
      <dgm:prSet presAssocID="{0BE8EFAD-8746-4DBF-92A5-A32267239F64}" presName="rootComposite" presStyleCnt="0"/>
      <dgm:spPr/>
    </dgm:pt>
    <dgm:pt modelId="{B62EDC53-A8D3-4CEB-AE59-FD4C4E99F215}" type="pres">
      <dgm:prSet presAssocID="{0BE8EFAD-8746-4DBF-92A5-A32267239F64}" presName="rootText" presStyleLbl="node1" presStyleIdx="4" presStyleCnt="5">
        <dgm:presLayoutVars>
          <dgm:chMax/>
          <dgm:chPref val="3"/>
        </dgm:presLayoutVars>
      </dgm:prSet>
      <dgm:spPr/>
    </dgm:pt>
    <dgm:pt modelId="{21C031E2-294C-4888-B44E-9E607992AFD1}" type="pres">
      <dgm:prSet presAssocID="{0BE8EFAD-8746-4DBF-92A5-A32267239F64}" presName="titleText2" presStyleLbl="fgAcc1" presStyleIdx="4" presStyleCnt="5">
        <dgm:presLayoutVars>
          <dgm:chMax val="0"/>
          <dgm:chPref val="0"/>
        </dgm:presLayoutVars>
      </dgm:prSet>
      <dgm:spPr/>
    </dgm:pt>
    <dgm:pt modelId="{86210ADB-0BD8-44D0-B0FF-26752C33A7DF}" type="pres">
      <dgm:prSet presAssocID="{0BE8EFAD-8746-4DBF-92A5-A32267239F64}" presName="rootConnector" presStyleLbl="node3" presStyleIdx="0" presStyleCnt="0"/>
      <dgm:spPr/>
    </dgm:pt>
    <dgm:pt modelId="{7F6D655E-A4FA-4B3D-BB1C-13C6367D21B7}" type="pres">
      <dgm:prSet presAssocID="{0BE8EFAD-8746-4DBF-92A5-A32267239F64}" presName="hierChild4" presStyleCnt="0"/>
      <dgm:spPr/>
    </dgm:pt>
    <dgm:pt modelId="{9470EDD0-F171-487E-AE0D-9D45E8483623}" type="pres">
      <dgm:prSet presAssocID="{0BE8EFAD-8746-4DBF-92A5-A32267239F64}" presName="hierChild5" presStyleCnt="0"/>
      <dgm:spPr/>
    </dgm:pt>
    <dgm:pt modelId="{080B3449-1ED0-4AF3-8227-68402AFF41B7}" type="pres">
      <dgm:prSet presAssocID="{65D59149-C487-4B38-803E-15F0602B240C}" presName="hierChild5" presStyleCnt="0"/>
      <dgm:spPr/>
    </dgm:pt>
    <dgm:pt modelId="{58AF798F-5943-494A-85F4-87097BFDE1E1}" type="pres">
      <dgm:prSet presAssocID="{482E14A3-0F32-4E3D-A97A-F1865F4EDFC9}" presName="hierChild3" presStyleCnt="0"/>
      <dgm:spPr/>
    </dgm:pt>
    <dgm:pt modelId="{EFC6AE8B-18EA-4C47-AA25-AE01B5911AC7}" type="pres">
      <dgm:prSet presAssocID="{2BFC1E1B-ACED-4A16-B386-77A4EB66FCEC}" presName="hierRoot1" presStyleCnt="0">
        <dgm:presLayoutVars>
          <dgm:hierBranch val="init"/>
        </dgm:presLayoutVars>
      </dgm:prSet>
      <dgm:spPr/>
    </dgm:pt>
    <dgm:pt modelId="{080AE5E2-E742-4541-8FBA-59647674A297}" type="pres">
      <dgm:prSet presAssocID="{2BFC1E1B-ACED-4A16-B386-77A4EB66FCEC}" presName="rootComposite1" presStyleCnt="0"/>
      <dgm:spPr/>
    </dgm:pt>
    <dgm:pt modelId="{C1C0DEE1-55AA-45FA-B1D0-72E8024F39DE}" type="pres">
      <dgm:prSet presAssocID="{2BFC1E1B-ACED-4A16-B386-77A4EB66FCEC}" presName="rootText1" presStyleLbl="node0" presStyleIdx="2" presStyleCnt="3">
        <dgm:presLayoutVars>
          <dgm:chMax/>
          <dgm:chPref val="3"/>
        </dgm:presLayoutVars>
      </dgm:prSet>
      <dgm:spPr/>
    </dgm:pt>
    <dgm:pt modelId="{0322BD32-6138-4106-921A-EABBFCACF1AD}" type="pres">
      <dgm:prSet presAssocID="{2BFC1E1B-ACED-4A16-B386-77A4EB66FCEC}" presName="titleText1" presStyleLbl="fgAcc0" presStyleIdx="2" presStyleCnt="3">
        <dgm:presLayoutVars>
          <dgm:chMax val="0"/>
          <dgm:chPref val="0"/>
        </dgm:presLayoutVars>
      </dgm:prSet>
      <dgm:spPr/>
    </dgm:pt>
    <dgm:pt modelId="{679F7227-FBB0-4B1B-BCF3-EA31B9ECF2E8}" type="pres">
      <dgm:prSet presAssocID="{2BFC1E1B-ACED-4A16-B386-77A4EB66FCEC}" presName="rootConnector1" presStyleLbl="node1" presStyleIdx="4" presStyleCnt="5"/>
      <dgm:spPr/>
    </dgm:pt>
    <dgm:pt modelId="{791F411E-2BB0-4875-BFCE-07B320E14A8A}" type="pres">
      <dgm:prSet presAssocID="{2BFC1E1B-ACED-4A16-B386-77A4EB66FCEC}" presName="hierChild2" presStyleCnt="0"/>
      <dgm:spPr/>
    </dgm:pt>
    <dgm:pt modelId="{7A46791D-35D5-49CE-AF9D-4FD974D9E7AB}" type="pres">
      <dgm:prSet presAssocID="{2BFC1E1B-ACED-4A16-B386-77A4EB66FCEC}" presName="hierChild3" presStyleCnt="0"/>
      <dgm:spPr/>
    </dgm:pt>
  </dgm:ptLst>
  <dgm:cxnLst>
    <dgm:cxn modelId="{01948B01-4674-4DA6-85A7-D46EA91266BC}" type="presOf" srcId="{CE2D227E-6DE7-4615-9148-321C304CB18D}" destId="{BA3B6675-ABB6-452F-BC49-617D3FCBC828}" srcOrd="0" destOrd="0" presId="urn:microsoft.com/office/officeart/2008/layout/NameandTitleOrganizationalChart"/>
    <dgm:cxn modelId="{269F2D02-C682-4F9D-B0C7-E7621BA9C81D}" srcId="{65D59149-C487-4B38-803E-15F0602B240C}" destId="{4312A92D-DAB1-410F-8BF1-CE00F0F2F84F}" srcOrd="0" destOrd="0" parTransId="{48B13E97-2075-412B-A9FE-B6787901BBB1}" sibTransId="{0F141949-6B86-4A53-B465-C0FDE6B4A44E}"/>
    <dgm:cxn modelId="{D1553B08-C1D2-49AB-9C4D-7B8A8EE46461}" type="presOf" srcId="{CBD9A795-2FD2-4C63-A374-9DA765EE41E9}" destId="{1CFB4A25-AE94-4176-8D8D-2BC8B8638CF6}" srcOrd="1" destOrd="0" presId="urn:microsoft.com/office/officeart/2008/layout/NameandTitleOrganizationalChart"/>
    <dgm:cxn modelId="{0FBC0211-2D6E-4D22-8230-725F2DA4BA16}" type="presOf" srcId="{94799A5B-B738-4015-B657-348B9CF9D43F}" destId="{9E99CC0E-66B6-4AD7-882E-814D2C4EBF8C}" srcOrd="0" destOrd="0" presId="urn:microsoft.com/office/officeart/2008/layout/NameandTitleOrganizationalChart"/>
    <dgm:cxn modelId="{90D76915-91C9-4F0B-A5DF-348C633E3F52}" type="presOf" srcId="{76DD1B5C-10ED-4373-9415-C945BEC67F8A}" destId="{48E57826-E556-40FD-B17A-6826184C549C}" srcOrd="0" destOrd="0" presId="urn:microsoft.com/office/officeart/2008/layout/NameandTitleOrganizationalChart"/>
    <dgm:cxn modelId="{2BBF5A18-F53A-48A9-90CB-B70909D340B3}" type="presOf" srcId="{71182AFE-0475-4925-9FC8-8E8B7F084DB3}" destId="{053C757F-5128-4157-9C97-3D692CD7E3AF}" srcOrd="1" destOrd="0" presId="urn:microsoft.com/office/officeart/2008/layout/NameandTitleOrganizationalChart"/>
    <dgm:cxn modelId="{D373C918-C4FC-429A-8940-10A97C44308F}" type="presOf" srcId="{7D32A66A-9B04-4583-9840-DE4EC838C135}" destId="{AD156DB6-3DDC-4C92-A09B-FD63162FBA90}" srcOrd="0" destOrd="0" presId="urn:microsoft.com/office/officeart/2008/layout/NameandTitleOrganizationalChart"/>
    <dgm:cxn modelId="{542F9A2A-FB5C-4680-9C0A-1780191756C7}" type="presOf" srcId="{244CCA31-D9B7-46C2-9A9D-506A37A65D0F}" destId="{01C6CAEC-438D-41FE-B31F-92FB338650EB}" srcOrd="0" destOrd="0" presId="urn:microsoft.com/office/officeart/2008/layout/NameandTitleOrganizationalChart"/>
    <dgm:cxn modelId="{DA8A3E35-A92E-46A7-AF10-5F2D5D7A380F}" type="presOf" srcId="{CBD9A795-2FD2-4C63-A374-9DA765EE41E9}" destId="{99989D90-7CD1-44AA-A015-67A3DD1F5755}" srcOrd="0" destOrd="0" presId="urn:microsoft.com/office/officeart/2008/layout/NameandTitleOrganizationalChart"/>
    <dgm:cxn modelId="{8867C33C-AB91-4A8D-AB5E-A635DD8B3660}" srcId="{1276AC17-96E2-4F87-BB40-671C5F932094}" destId="{71182AFE-0475-4925-9FC8-8E8B7F084DB3}" srcOrd="0" destOrd="0" parTransId="{DDEDACEF-374F-48A5-BF36-98511E0AD2C9}" sibTransId="{E174C5D0-9641-44D8-8C21-AEA4710BB0BA}"/>
    <dgm:cxn modelId="{4430263E-1AD7-4B98-8574-8A51AC734228}" srcId="{65D59149-C487-4B38-803E-15F0602B240C}" destId="{B9D815A1-0257-41E9-9A22-8B2E2791A619}" srcOrd="1" destOrd="0" parTransId="{244CCA31-D9B7-46C2-9A9D-506A37A65D0F}" sibTransId="{9BC97B17-25A0-4E84-9242-5FD55E4C4B54}"/>
    <dgm:cxn modelId="{269EFA3E-578C-45BC-AC5C-57EC67771D78}" type="presOf" srcId="{2BFC1E1B-ACED-4A16-B386-77A4EB66FCEC}" destId="{C1C0DEE1-55AA-45FA-B1D0-72E8024F39DE}" srcOrd="0" destOrd="0" presId="urn:microsoft.com/office/officeart/2008/layout/NameandTitleOrganizationalChart"/>
    <dgm:cxn modelId="{B4E96661-4929-42C9-A2F3-2032A78FC07C}" type="presOf" srcId="{AC042C14-B056-4A6D-B13B-94F7BE80B881}" destId="{0A0DA763-38DB-4BF0-B6E4-3884A90634D2}" srcOrd="0" destOrd="0" presId="urn:microsoft.com/office/officeart/2008/layout/NameandTitleOrganizationalChart"/>
    <dgm:cxn modelId="{96C34A61-F51D-4C17-91B9-A557ADAEAFCA}" type="presOf" srcId="{4312A92D-DAB1-410F-8BF1-CE00F0F2F84F}" destId="{1C0A600A-8279-422B-B0A9-A0D172C0182F}" srcOrd="1" destOrd="0" presId="urn:microsoft.com/office/officeart/2008/layout/NameandTitleOrganizationalChart"/>
    <dgm:cxn modelId="{16604749-5537-45C1-B5DA-62AE1EAA4B76}" type="presOf" srcId="{250C5B0E-D584-4F9C-AF7A-EE333D22314C}" destId="{0322BD32-6138-4106-921A-EABBFCACF1AD}" srcOrd="0" destOrd="0" presId="urn:microsoft.com/office/officeart/2008/layout/NameandTitleOrganizationalChart"/>
    <dgm:cxn modelId="{9552A74C-B50A-407B-BFB3-78E127EDEE99}" type="presOf" srcId="{5A854D13-6909-4D44-A984-C649ADD83813}" destId="{AE59C9F6-034F-41A5-AAAB-3F5B7F822EBA}" srcOrd="0" destOrd="0" presId="urn:microsoft.com/office/officeart/2008/layout/NameandTitleOrganizationalChart"/>
    <dgm:cxn modelId="{3747A451-62C8-4036-B951-14648F3818FF}" type="presOf" srcId="{71182AFE-0475-4925-9FC8-8E8B7F084DB3}" destId="{2D855B13-9DE6-46C2-8398-8D1B1A7D6C18}" srcOrd="0" destOrd="0" presId="urn:microsoft.com/office/officeart/2008/layout/NameandTitleOrganizationalChart"/>
    <dgm:cxn modelId="{9BA24D73-559E-4029-93DB-D70727D52AB8}" type="presOf" srcId="{0BE8EFAD-8746-4DBF-92A5-A32267239F64}" destId="{B62EDC53-A8D3-4CEB-AE59-FD4C4E99F215}" srcOrd="0" destOrd="0" presId="urn:microsoft.com/office/officeart/2008/layout/NameandTitleOrganizationalChart"/>
    <dgm:cxn modelId="{9F4DE873-1560-41E8-98A4-8474B9295AE7}" type="presOf" srcId="{482E14A3-0F32-4E3D-A97A-F1865F4EDFC9}" destId="{F9BF15D4-C65B-450F-B8D8-3CA057D02DB6}" srcOrd="1" destOrd="0" presId="urn:microsoft.com/office/officeart/2008/layout/NameandTitleOrganizationalChart"/>
    <dgm:cxn modelId="{83D39856-1E3D-4446-9AF6-217EF609A78A}" type="presOf" srcId="{9BC97B17-25A0-4E84-9242-5FD55E4C4B54}" destId="{57AB7180-78A9-4EDC-85F9-F56AC770503E}" srcOrd="0" destOrd="0" presId="urn:microsoft.com/office/officeart/2008/layout/NameandTitleOrganizationalChart"/>
    <dgm:cxn modelId="{57D0C87B-DA9F-4B40-9233-13D3D9D45381}" type="presOf" srcId="{65D59149-C487-4B38-803E-15F0602B240C}" destId="{0615D90A-74AD-4A4E-BD97-7A265990DB8D}" srcOrd="0" destOrd="0" presId="urn:microsoft.com/office/officeart/2008/layout/NameandTitleOrganizationalChart"/>
    <dgm:cxn modelId="{D5E7497F-16DD-41F4-9D38-19B08657E632}" type="presOf" srcId="{482E14A3-0F32-4E3D-A97A-F1865F4EDFC9}" destId="{37369589-121A-4234-805C-80DBE1A2575A}" srcOrd="0" destOrd="0" presId="urn:microsoft.com/office/officeart/2008/layout/NameandTitleOrganizationalChart"/>
    <dgm:cxn modelId="{7C15C582-C16B-49CB-80CB-B5AF907E047A}" type="presOf" srcId="{0BE8EFAD-8746-4DBF-92A5-A32267239F64}" destId="{86210ADB-0BD8-44D0-B0FF-26752C33A7DF}" srcOrd="1" destOrd="0" presId="urn:microsoft.com/office/officeart/2008/layout/NameandTitleOrganizationalChart"/>
    <dgm:cxn modelId="{6F66D884-F8CE-47D7-BB28-11B35EFBFE1C}" srcId="{1276AC17-96E2-4F87-BB40-671C5F932094}" destId="{482E14A3-0F32-4E3D-A97A-F1865F4EDFC9}" srcOrd="1" destOrd="0" parTransId="{13ED774A-9BF8-4370-935C-1E1638A41316}" sibTransId="{7D32A66A-9B04-4583-9840-DE4EC838C135}"/>
    <dgm:cxn modelId="{73BF168A-7444-4290-B5FE-B78EADAC2559}" type="presOf" srcId="{0F141949-6B86-4A53-B465-C0FDE6B4A44E}" destId="{15D5B0B0-6ED2-4E8F-880A-6814F41C335B}" srcOrd="0" destOrd="0" presId="urn:microsoft.com/office/officeart/2008/layout/NameandTitleOrganizationalChart"/>
    <dgm:cxn modelId="{B134238A-84C5-4E97-8A82-F7D25A401953}" type="presOf" srcId="{4312A92D-DAB1-410F-8BF1-CE00F0F2F84F}" destId="{1CE17BB6-F4F4-4A74-9543-C5DF845175B0}" srcOrd="0" destOrd="0" presId="urn:microsoft.com/office/officeart/2008/layout/NameandTitleOrganizationalChart"/>
    <dgm:cxn modelId="{B52B0798-5680-4019-A9B0-593DD7E072EB}" srcId="{65D59149-C487-4B38-803E-15F0602B240C}" destId="{0BE8EFAD-8746-4DBF-92A5-A32267239F64}" srcOrd="3" destOrd="0" parTransId="{5A854D13-6909-4D44-A984-C649ADD83813}" sibTransId="{DBA39FBD-E187-43C8-8D32-B268208C7045}"/>
    <dgm:cxn modelId="{C3FA8099-4EFB-4FE7-9967-BFDA3E0FB68A}" srcId="{482E14A3-0F32-4E3D-A97A-F1865F4EDFC9}" destId="{65D59149-C487-4B38-803E-15F0602B240C}" srcOrd="0" destOrd="0" parTransId="{AC042C14-B056-4A6D-B13B-94F7BE80B881}" sibTransId="{CE2D227E-6DE7-4615-9148-321C304CB18D}"/>
    <dgm:cxn modelId="{1C60C0C6-5CA9-4E56-8A3A-F0A828CCD650}" type="presOf" srcId="{E174C5D0-9641-44D8-8C21-AEA4710BB0BA}" destId="{61BFE8EF-3E5D-4522-9635-5C6DE51CFEFB}" srcOrd="0" destOrd="0" presId="urn:microsoft.com/office/officeart/2008/layout/NameandTitleOrganizationalChart"/>
    <dgm:cxn modelId="{D5A0CAD2-9828-4BD1-8E28-6775C7E2DA73}" type="presOf" srcId="{1276AC17-96E2-4F87-BB40-671C5F932094}" destId="{5FCDC87F-2468-40D6-B45E-BD1DA141F824}" srcOrd="0" destOrd="0" presId="urn:microsoft.com/office/officeart/2008/layout/NameandTitleOrganizationalChart"/>
    <dgm:cxn modelId="{C88C8AD4-BA7B-4A22-A20A-AEA7A527B668}" srcId="{65D59149-C487-4B38-803E-15F0602B240C}" destId="{CBD9A795-2FD2-4C63-A374-9DA765EE41E9}" srcOrd="2" destOrd="0" parTransId="{94799A5B-B738-4015-B657-348B9CF9D43F}" sibTransId="{76DD1B5C-10ED-4373-9415-C945BEC67F8A}"/>
    <dgm:cxn modelId="{5F43E1E3-3F11-4E74-B2BE-809B4F115911}" type="presOf" srcId="{2BFC1E1B-ACED-4A16-B386-77A4EB66FCEC}" destId="{679F7227-FBB0-4B1B-BCF3-EA31B9ECF2E8}" srcOrd="1" destOrd="0" presId="urn:microsoft.com/office/officeart/2008/layout/NameandTitleOrganizationalChart"/>
    <dgm:cxn modelId="{E89EDDE7-EB63-4781-9CF3-AA5811C1A683}" type="presOf" srcId="{DBA39FBD-E187-43C8-8D32-B268208C7045}" destId="{21C031E2-294C-4888-B44E-9E607992AFD1}" srcOrd="0" destOrd="0" presId="urn:microsoft.com/office/officeart/2008/layout/NameandTitleOrganizationalChart"/>
    <dgm:cxn modelId="{96CD7AEB-4B55-45E8-8D3A-B71D63EE8E22}" srcId="{1276AC17-96E2-4F87-BB40-671C5F932094}" destId="{2BFC1E1B-ACED-4A16-B386-77A4EB66FCEC}" srcOrd="2" destOrd="0" parTransId="{2AF1CE2B-2F97-44C5-B241-A7EAB68A1B7F}" sibTransId="{250C5B0E-D584-4F9C-AF7A-EE333D22314C}"/>
    <dgm:cxn modelId="{B62D11F1-2992-4EA6-A8E6-725A958FE318}" type="presOf" srcId="{B9D815A1-0257-41E9-9A22-8B2E2791A619}" destId="{3BA420E5-96BF-4530-9DD4-43D22E6EC105}" srcOrd="1" destOrd="0" presId="urn:microsoft.com/office/officeart/2008/layout/NameandTitleOrganizationalChart"/>
    <dgm:cxn modelId="{F07922F5-7825-4BBD-889B-258B73041671}" type="presOf" srcId="{65D59149-C487-4B38-803E-15F0602B240C}" destId="{85B44CA1-5917-4889-8C0C-1CB548C871DE}" srcOrd="1" destOrd="0" presId="urn:microsoft.com/office/officeart/2008/layout/NameandTitleOrganizationalChart"/>
    <dgm:cxn modelId="{46A52DF6-9EB6-41B8-8924-8D7D5AC8D43D}" type="presOf" srcId="{B9D815A1-0257-41E9-9A22-8B2E2791A619}" destId="{5362701E-611C-4219-84C2-CF90B6A817D8}" srcOrd="0" destOrd="0" presId="urn:microsoft.com/office/officeart/2008/layout/NameandTitleOrganizationalChart"/>
    <dgm:cxn modelId="{1112DDF7-ADD8-41EA-B7A5-0665F5883EBD}" type="presOf" srcId="{48B13E97-2075-412B-A9FE-B6787901BBB1}" destId="{D5459270-67A5-45CB-BDA3-BC547EB790BA}" srcOrd="0" destOrd="0" presId="urn:microsoft.com/office/officeart/2008/layout/NameandTitleOrganizationalChart"/>
    <dgm:cxn modelId="{419C06D2-34E7-4361-B384-85717EA0AF59}" type="presParOf" srcId="{5FCDC87F-2468-40D6-B45E-BD1DA141F824}" destId="{4D524EEA-D248-4FCC-865D-28E899C21B64}" srcOrd="0" destOrd="0" presId="urn:microsoft.com/office/officeart/2008/layout/NameandTitleOrganizationalChart"/>
    <dgm:cxn modelId="{8290F064-9CCC-4B8E-B476-F6D090542566}" type="presParOf" srcId="{4D524EEA-D248-4FCC-865D-28E899C21B64}" destId="{1415A54A-6687-4D7B-83CF-A38EB7084162}" srcOrd="0" destOrd="0" presId="urn:microsoft.com/office/officeart/2008/layout/NameandTitleOrganizationalChart"/>
    <dgm:cxn modelId="{13E4AF68-8B76-4819-8624-DA4DDC919F4B}" type="presParOf" srcId="{1415A54A-6687-4D7B-83CF-A38EB7084162}" destId="{2D855B13-9DE6-46C2-8398-8D1B1A7D6C18}" srcOrd="0" destOrd="0" presId="urn:microsoft.com/office/officeart/2008/layout/NameandTitleOrganizationalChart"/>
    <dgm:cxn modelId="{88D88F51-7753-4879-BC62-2F873A55EB12}" type="presParOf" srcId="{1415A54A-6687-4D7B-83CF-A38EB7084162}" destId="{61BFE8EF-3E5D-4522-9635-5C6DE51CFEFB}" srcOrd="1" destOrd="0" presId="urn:microsoft.com/office/officeart/2008/layout/NameandTitleOrganizationalChart"/>
    <dgm:cxn modelId="{6FFA6A77-4441-4255-A3A9-149AFF5B1354}" type="presParOf" srcId="{1415A54A-6687-4D7B-83CF-A38EB7084162}" destId="{053C757F-5128-4157-9C97-3D692CD7E3AF}" srcOrd="2" destOrd="0" presId="urn:microsoft.com/office/officeart/2008/layout/NameandTitleOrganizationalChart"/>
    <dgm:cxn modelId="{77791360-0E39-4A2E-8E1B-44C0C6306CCC}" type="presParOf" srcId="{4D524EEA-D248-4FCC-865D-28E899C21B64}" destId="{0D1BC07E-BD60-499F-872E-A88C764A96C0}" srcOrd="1" destOrd="0" presId="urn:microsoft.com/office/officeart/2008/layout/NameandTitleOrganizationalChart"/>
    <dgm:cxn modelId="{B5C8FD7F-1038-4B30-B189-FD7ECBC99042}" type="presParOf" srcId="{4D524EEA-D248-4FCC-865D-28E899C21B64}" destId="{72E68D2C-1579-49E5-8A61-1BB2FA7F3B25}" srcOrd="2" destOrd="0" presId="urn:microsoft.com/office/officeart/2008/layout/NameandTitleOrganizationalChart"/>
    <dgm:cxn modelId="{67DF49D8-5480-44E8-AC7E-410A671FC4DC}" type="presParOf" srcId="{5FCDC87F-2468-40D6-B45E-BD1DA141F824}" destId="{0A333599-6BD6-4384-8D9C-35273D704575}" srcOrd="1" destOrd="0" presId="urn:microsoft.com/office/officeart/2008/layout/NameandTitleOrganizationalChart"/>
    <dgm:cxn modelId="{0C5F870C-472A-43BC-AB09-29BEB8F5B3BB}" type="presParOf" srcId="{0A333599-6BD6-4384-8D9C-35273D704575}" destId="{0568FCBC-6B85-42E0-BB9D-FB33CA4D3A93}" srcOrd="0" destOrd="0" presId="urn:microsoft.com/office/officeart/2008/layout/NameandTitleOrganizationalChart"/>
    <dgm:cxn modelId="{860B82A9-326C-4308-A7AC-974538865B0E}" type="presParOf" srcId="{0568FCBC-6B85-42E0-BB9D-FB33CA4D3A93}" destId="{37369589-121A-4234-805C-80DBE1A2575A}" srcOrd="0" destOrd="0" presId="urn:microsoft.com/office/officeart/2008/layout/NameandTitleOrganizationalChart"/>
    <dgm:cxn modelId="{201929BA-682D-40A6-955F-E683BCC43899}" type="presParOf" srcId="{0568FCBC-6B85-42E0-BB9D-FB33CA4D3A93}" destId="{AD156DB6-3DDC-4C92-A09B-FD63162FBA90}" srcOrd="1" destOrd="0" presId="urn:microsoft.com/office/officeart/2008/layout/NameandTitleOrganizationalChart"/>
    <dgm:cxn modelId="{CFD57341-B37C-491F-8A39-C131C1226EDB}" type="presParOf" srcId="{0568FCBC-6B85-42E0-BB9D-FB33CA4D3A93}" destId="{F9BF15D4-C65B-450F-B8D8-3CA057D02DB6}" srcOrd="2" destOrd="0" presId="urn:microsoft.com/office/officeart/2008/layout/NameandTitleOrganizationalChart"/>
    <dgm:cxn modelId="{DF7DE4C6-6B0F-476F-ABEF-155C36828F1F}" type="presParOf" srcId="{0A333599-6BD6-4384-8D9C-35273D704575}" destId="{85215916-388E-4753-9AE9-BEF2E2C1B133}" srcOrd="1" destOrd="0" presId="urn:microsoft.com/office/officeart/2008/layout/NameandTitleOrganizationalChart"/>
    <dgm:cxn modelId="{1AF3EE3B-727B-412B-BCC9-11FA026165B9}" type="presParOf" srcId="{85215916-388E-4753-9AE9-BEF2E2C1B133}" destId="{0A0DA763-38DB-4BF0-B6E4-3884A90634D2}" srcOrd="0" destOrd="0" presId="urn:microsoft.com/office/officeart/2008/layout/NameandTitleOrganizationalChart"/>
    <dgm:cxn modelId="{D531B105-AA62-4954-9E2B-E18F3610F3B6}" type="presParOf" srcId="{85215916-388E-4753-9AE9-BEF2E2C1B133}" destId="{1DED148D-1A26-432B-8487-05C5A88425FE}" srcOrd="1" destOrd="0" presId="urn:microsoft.com/office/officeart/2008/layout/NameandTitleOrganizationalChart"/>
    <dgm:cxn modelId="{DD71F896-F7A5-4BA8-B9CE-A548230B930E}" type="presParOf" srcId="{1DED148D-1A26-432B-8487-05C5A88425FE}" destId="{AB2ADDCD-455E-47DD-8462-84DAEA6C8BDC}" srcOrd="0" destOrd="0" presId="urn:microsoft.com/office/officeart/2008/layout/NameandTitleOrganizationalChart"/>
    <dgm:cxn modelId="{5AE6F0B4-E57B-4A52-B05E-9905B4F423BD}" type="presParOf" srcId="{AB2ADDCD-455E-47DD-8462-84DAEA6C8BDC}" destId="{0615D90A-74AD-4A4E-BD97-7A265990DB8D}" srcOrd="0" destOrd="0" presId="urn:microsoft.com/office/officeart/2008/layout/NameandTitleOrganizationalChart"/>
    <dgm:cxn modelId="{5F1242BA-D5BF-4491-BF87-F6F09238D617}" type="presParOf" srcId="{AB2ADDCD-455E-47DD-8462-84DAEA6C8BDC}" destId="{BA3B6675-ABB6-452F-BC49-617D3FCBC828}" srcOrd="1" destOrd="0" presId="urn:microsoft.com/office/officeart/2008/layout/NameandTitleOrganizationalChart"/>
    <dgm:cxn modelId="{A5D70075-519B-4568-B0BE-4FD4323BEEC5}" type="presParOf" srcId="{AB2ADDCD-455E-47DD-8462-84DAEA6C8BDC}" destId="{85B44CA1-5917-4889-8C0C-1CB548C871DE}" srcOrd="2" destOrd="0" presId="urn:microsoft.com/office/officeart/2008/layout/NameandTitleOrganizationalChart"/>
    <dgm:cxn modelId="{D7C91914-1C47-4E09-A9ED-1FA7BFA55AB8}" type="presParOf" srcId="{1DED148D-1A26-432B-8487-05C5A88425FE}" destId="{52237CDC-AB7B-4254-A8A7-C2D0487BE183}" srcOrd="1" destOrd="0" presId="urn:microsoft.com/office/officeart/2008/layout/NameandTitleOrganizationalChart"/>
    <dgm:cxn modelId="{4E6692F3-110D-4C26-9ED6-23A11518A2CE}" type="presParOf" srcId="{52237CDC-AB7B-4254-A8A7-C2D0487BE183}" destId="{D5459270-67A5-45CB-BDA3-BC547EB790BA}" srcOrd="0" destOrd="0" presId="urn:microsoft.com/office/officeart/2008/layout/NameandTitleOrganizationalChart"/>
    <dgm:cxn modelId="{2319DD10-EB2B-4DFB-AF84-004C0E0B18A8}" type="presParOf" srcId="{52237CDC-AB7B-4254-A8A7-C2D0487BE183}" destId="{EDD99CB2-B785-448B-B200-C7A047E61A85}" srcOrd="1" destOrd="0" presId="urn:microsoft.com/office/officeart/2008/layout/NameandTitleOrganizationalChart"/>
    <dgm:cxn modelId="{B77EE724-1AD7-448A-B3F0-D47A5EFB453D}" type="presParOf" srcId="{EDD99CB2-B785-448B-B200-C7A047E61A85}" destId="{081A8719-5A92-43C6-B73E-C1C61A19598C}" srcOrd="0" destOrd="0" presId="urn:microsoft.com/office/officeart/2008/layout/NameandTitleOrganizationalChart"/>
    <dgm:cxn modelId="{58C6EB4A-69CD-4980-917F-96E4B93136E5}" type="presParOf" srcId="{081A8719-5A92-43C6-B73E-C1C61A19598C}" destId="{1CE17BB6-F4F4-4A74-9543-C5DF845175B0}" srcOrd="0" destOrd="0" presId="urn:microsoft.com/office/officeart/2008/layout/NameandTitleOrganizationalChart"/>
    <dgm:cxn modelId="{F7C25476-40CC-4A36-BB4A-F1D9CF26BB57}" type="presParOf" srcId="{081A8719-5A92-43C6-B73E-C1C61A19598C}" destId="{15D5B0B0-6ED2-4E8F-880A-6814F41C335B}" srcOrd="1" destOrd="0" presId="urn:microsoft.com/office/officeart/2008/layout/NameandTitleOrganizationalChart"/>
    <dgm:cxn modelId="{5B211B63-F92A-43A4-9706-A8F1CD7398D1}" type="presParOf" srcId="{081A8719-5A92-43C6-B73E-C1C61A19598C}" destId="{1C0A600A-8279-422B-B0A9-A0D172C0182F}" srcOrd="2" destOrd="0" presId="urn:microsoft.com/office/officeart/2008/layout/NameandTitleOrganizationalChart"/>
    <dgm:cxn modelId="{37F30504-A4D3-415E-B077-27DF0E1B9065}" type="presParOf" srcId="{EDD99CB2-B785-448B-B200-C7A047E61A85}" destId="{6BF439BE-D8DB-4C7A-A791-91458EBC30E0}" srcOrd="1" destOrd="0" presId="urn:microsoft.com/office/officeart/2008/layout/NameandTitleOrganizationalChart"/>
    <dgm:cxn modelId="{F571DF65-626F-4F42-818C-4315FF8EB59F}" type="presParOf" srcId="{EDD99CB2-B785-448B-B200-C7A047E61A85}" destId="{92C96F8B-EDA7-4580-8947-9F2B52070789}" srcOrd="2" destOrd="0" presId="urn:microsoft.com/office/officeart/2008/layout/NameandTitleOrganizationalChart"/>
    <dgm:cxn modelId="{75C5953A-595B-4FAB-AFBF-CFB773984C1E}" type="presParOf" srcId="{52237CDC-AB7B-4254-A8A7-C2D0487BE183}" destId="{01C6CAEC-438D-41FE-B31F-92FB338650EB}" srcOrd="2" destOrd="0" presId="urn:microsoft.com/office/officeart/2008/layout/NameandTitleOrganizationalChart"/>
    <dgm:cxn modelId="{18B6875D-1C81-40A0-9709-F741BD36CA5F}" type="presParOf" srcId="{52237CDC-AB7B-4254-A8A7-C2D0487BE183}" destId="{50D6D6DC-5446-4B9B-845A-A3E94A7C840F}" srcOrd="3" destOrd="0" presId="urn:microsoft.com/office/officeart/2008/layout/NameandTitleOrganizationalChart"/>
    <dgm:cxn modelId="{3359ACDC-A5B9-4A2F-A4E6-A09115D018DC}" type="presParOf" srcId="{50D6D6DC-5446-4B9B-845A-A3E94A7C840F}" destId="{D28C8EFA-AEE1-4195-889E-204BCFA2A986}" srcOrd="0" destOrd="0" presId="urn:microsoft.com/office/officeart/2008/layout/NameandTitleOrganizationalChart"/>
    <dgm:cxn modelId="{860B5BA6-F6FE-46B2-9D5D-00438D7DD1C7}" type="presParOf" srcId="{D28C8EFA-AEE1-4195-889E-204BCFA2A986}" destId="{5362701E-611C-4219-84C2-CF90B6A817D8}" srcOrd="0" destOrd="0" presId="urn:microsoft.com/office/officeart/2008/layout/NameandTitleOrganizationalChart"/>
    <dgm:cxn modelId="{0F4C1E1B-B585-4B07-84A7-6CFC6C0EAEAB}" type="presParOf" srcId="{D28C8EFA-AEE1-4195-889E-204BCFA2A986}" destId="{57AB7180-78A9-4EDC-85F9-F56AC770503E}" srcOrd="1" destOrd="0" presId="urn:microsoft.com/office/officeart/2008/layout/NameandTitleOrganizationalChart"/>
    <dgm:cxn modelId="{C77F96E2-0CAE-4635-AACE-C5DA8F812DA1}" type="presParOf" srcId="{D28C8EFA-AEE1-4195-889E-204BCFA2A986}" destId="{3BA420E5-96BF-4530-9DD4-43D22E6EC105}" srcOrd="2" destOrd="0" presId="urn:microsoft.com/office/officeart/2008/layout/NameandTitleOrganizationalChart"/>
    <dgm:cxn modelId="{09575EA9-5B9D-4CAD-B8D8-5E1025EC952B}" type="presParOf" srcId="{50D6D6DC-5446-4B9B-845A-A3E94A7C840F}" destId="{11FDC9D6-069B-4454-B0D0-0100E53465D6}" srcOrd="1" destOrd="0" presId="urn:microsoft.com/office/officeart/2008/layout/NameandTitleOrganizationalChart"/>
    <dgm:cxn modelId="{B7BEB3A8-8D16-4473-89F5-DDB54A87DE73}" type="presParOf" srcId="{50D6D6DC-5446-4B9B-845A-A3E94A7C840F}" destId="{C21DF698-21E6-4679-8CD3-8789AE4313BC}" srcOrd="2" destOrd="0" presId="urn:microsoft.com/office/officeart/2008/layout/NameandTitleOrganizationalChart"/>
    <dgm:cxn modelId="{A3851EE0-BE60-4864-AF67-BC4EDEE8E3A9}" type="presParOf" srcId="{52237CDC-AB7B-4254-A8A7-C2D0487BE183}" destId="{9E99CC0E-66B6-4AD7-882E-814D2C4EBF8C}" srcOrd="4" destOrd="0" presId="urn:microsoft.com/office/officeart/2008/layout/NameandTitleOrganizationalChart"/>
    <dgm:cxn modelId="{2E4B26AD-7D4D-4894-A3FB-7D77CA5A9C31}" type="presParOf" srcId="{52237CDC-AB7B-4254-A8A7-C2D0487BE183}" destId="{391F488F-A401-4777-B0C8-2A459B6BF81D}" srcOrd="5" destOrd="0" presId="urn:microsoft.com/office/officeart/2008/layout/NameandTitleOrganizationalChart"/>
    <dgm:cxn modelId="{FEDA3534-125D-486B-AB80-0EA0B311645F}" type="presParOf" srcId="{391F488F-A401-4777-B0C8-2A459B6BF81D}" destId="{24C3BE8B-01E6-4910-85AA-294DB25EDE19}" srcOrd="0" destOrd="0" presId="urn:microsoft.com/office/officeart/2008/layout/NameandTitleOrganizationalChart"/>
    <dgm:cxn modelId="{D274B627-FCA5-42EE-AE5E-20691D47E0CC}" type="presParOf" srcId="{24C3BE8B-01E6-4910-85AA-294DB25EDE19}" destId="{99989D90-7CD1-44AA-A015-67A3DD1F5755}" srcOrd="0" destOrd="0" presId="urn:microsoft.com/office/officeart/2008/layout/NameandTitleOrganizationalChart"/>
    <dgm:cxn modelId="{E8BB3635-A1DB-4968-86D3-157523562CA9}" type="presParOf" srcId="{24C3BE8B-01E6-4910-85AA-294DB25EDE19}" destId="{48E57826-E556-40FD-B17A-6826184C549C}" srcOrd="1" destOrd="0" presId="urn:microsoft.com/office/officeart/2008/layout/NameandTitleOrganizationalChart"/>
    <dgm:cxn modelId="{CA2E2043-1327-4310-9D23-43E2DFD494D8}" type="presParOf" srcId="{24C3BE8B-01E6-4910-85AA-294DB25EDE19}" destId="{1CFB4A25-AE94-4176-8D8D-2BC8B8638CF6}" srcOrd="2" destOrd="0" presId="urn:microsoft.com/office/officeart/2008/layout/NameandTitleOrganizationalChart"/>
    <dgm:cxn modelId="{766E99DB-B177-4DD1-8C92-4AA0EC28621E}" type="presParOf" srcId="{391F488F-A401-4777-B0C8-2A459B6BF81D}" destId="{230161AA-BEB0-48BB-87E0-91D9B2DA959B}" srcOrd="1" destOrd="0" presId="urn:microsoft.com/office/officeart/2008/layout/NameandTitleOrganizationalChart"/>
    <dgm:cxn modelId="{CB6992B9-59D4-4306-B92C-81EFEF8F0EC7}" type="presParOf" srcId="{391F488F-A401-4777-B0C8-2A459B6BF81D}" destId="{CAF4117B-4E5F-4C6E-BBC0-AA630B2A66E4}" srcOrd="2" destOrd="0" presId="urn:microsoft.com/office/officeart/2008/layout/NameandTitleOrganizationalChart"/>
    <dgm:cxn modelId="{8ED7A8C3-2AB6-476E-A325-29F20CF40D8E}" type="presParOf" srcId="{52237CDC-AB7B-4254-A8A7-C2D0487BE183}" destId="{AE59C9F6-034F-41A5-AAAB-3F5B7F822EBA}" srcOrd="6" destOrd="0" presId="urn:microsoft.com/office/officeart/2008/layout/NameandTitleOrganizationalChart"/>
    <dgm:cxn modelId="{1018C18A-CC6D-4973-BF65-9DFC20E332EE}" type="presParOf" srcId="{52237CDC-AB7B-4254-A8A7-C2D0487BE183}" destId="{76A582AC-FDD3-4B0F-9934-716C42FCCC8F}" srcOrd="7" destOrd="0" presId="urn:microsoft.com/office/officeart/2008/layout/NameandTitleOrganizationalChart"/>
    <dgm:cxn modelId="{CF90AB12-3D77-4A73-BFFF-C5849AE7C664}" type="presParOf" srcId="{76A582AC-FDD3-4B0F-9934-716C42FCCC8F}" destId="{1FB821BF-8D34-4CE0-9BAF-99B8769DFCD3}" srcOrd="0" destOrd="0" presId="urn:microsoft.com/office/officeart/2008/layout/NameandTitleOrganizationalChart"/>
    <dgm:cxn modelId="{A46BA172-52FB-4A4A-99B1-6FDBCFBB7A4A}" type="presParOf" srcId="{1FB821BF-8D34-4CE0-9BAF-99B8769DFCD3}" destId="{B62EDC53-A8D3-4CEB-AE59-FD4C4E99F215}" srcOrd="0" destOrd="0" presId="urn:microsoft.com/office/officeart/2008/layout/NameandTitleOrganizationalChart"/>
    <dgm:cxn modelId="{43003FC6-F6A9-450A-9523-0867D9B08461}" type="presParOf" srcId="{1FB821BF-8D34-4CE0-9BAF-99B8769DFCD3}" destId="{21C031E2-294C-4888-B44E-9E607992AFD1}" srcOrd="1" destOrd="0" presId="urn:microsoft.com/office/officeart/2008/layout/NameandTitleOrganizationalChart"/>
    <dgm:cxn modelId="{B6386BC7-D77E-4DF9-AE35-17B83530D1D3}" type="presParOf" srcId="{1FB821BF-8D34-4CE0-9BAF-99B8769DFCD3}" destId="{86210ADB-0BD8-44D0-B0FF-26752C33A7DF}" srcOrd="2" destOrd="0" presId="urn:microsoft.com/office/officeart/2008/layout/NameandTitleOrganizationalChart"/>
    <dgm:cxn modelId="{389A3047-FDB5-47BF-9D48-4D349C203ECA}" type="presParOf" srcId="{76A582AC-FDD3-4B0F-9934-716C42FCCC8F}" destId="{7F6D655E-A4FA-4B3D-BB1C-13C6367D21B7}" srcOrd="1" destOrd="0" presId="urn:microsoft.com/office/officeart/2008/layout/NameandTitleOrganizationalChart"/>
    <dgm:cxn modelId="{3A1DBA3F-5095-4559-8875-F10821ACC629}" type="presParOf" srcId="{76A582AC-FDD3-4B0F-9934-716C42FCCC8F}" destId="{9470EDD0-F171-487E-AE0D-9D45E8483623}" srcOrd="2" destOrd="0" presId="urn:microsoft.com/office/officeart/2008/layout/NameandTitleOrganizationalChart"/>
    <dgm:cxn modelId="{441789B0-7656-4E91-A5E0-3924F7700471}" type="presParOf" srcId="{1DED148D-1A26-432B-8487-05C5A88425FE}" destId="{080B3449-1ED0-4AF3-8227-68402AFF41B7}" srcOrd="2" destOrd="0" presId="urn:microsoft.com/office/officeart/2008/layout/NameandTitleOrganizationalChart"/>
    <dgm:cxn modelId="{E375AA3D-798A-4DB3-9763-88E36AD90F4F}" type="presParOf" srcId="{0A333599-6BD6-4384-8D9C-35273D704575}" destId="{58AF798F-5943-494A-85F4-87097BFDE1E1}" srcOrd="2" destOrd="0" presId="urn:microsoft.com/office/officeart/2008/layout/NameandTitleOrganizationalChart"/>
    <dgm:cxn modelId="{3E6620C9-C43E-4382-90A6-59A5AF6C3C66}" type="presParOf" srcId="{5FCDC87F-2468-40D6-B45E-BD1DA141F824}" destId="{EFC6AE8B-18EA-4C47-AA25-AE01B5911AC7}" srcOrd="2" destOrd="0" presId="urn:microsoft.com/office/officeart/2008/layout/NameandTitleOrganizationalChart"/>
    <dgm:cxn modelId="{9F6AB25D-0817-4320-A669-DE4222979B65}" type="presParOf" srcId="{EFC6AE8B-18EA-4C47-AA25-AE01B5911AC7}" destId="{080AE5E2-E742-4541-8FBA-59647674A297}" srcOrd="0" destOrd="0" presId="urn:microsoft.com/office/officeart/2008/layout/NameandTitleOrganizationalChart"/>
    <dgm:cxn modelId="{B3A73393-2AFF-4344-A919-97BCDB697D2D}" type="presParOf" srcId="{080AE5E2-E742-4541-8FBA-59647674A297}" destId="{C1C0DEE1-55AA-45FA-B1D0-72E8024F39DE}" srcOrd="0" destOrd="0" presId="urn:microsoft.com/office/officeart/2008/layout/NameandTitleOrganizationalChart"/>
    <dgm:cxn modelId="{9FCAB8F5-6B24-41C2-A7B4-42242224CC3D}" type="presParOf" srcId="{080AE5E2-E742-4541-8FBA-59647674A297}" destId="{0322BD32-6138-4106-921A-EABBFCACF1AD}" srcOrd="1" destOrd="0" presId="urn:microsoft.com/office/officeart/2008/layout/NameandTitleOrganizationalChart"/>
    <dgm:cxn modelId="{66537313-6D84-4E3F-905B-FFE6E6529DE2}" type="presParOf" srcId="{080AE5E2-E742-4541-8FBA-59647674A297}" destId="{679F7227-FBB0-4B1B-BCF3-EA31B9ECF2E8}" srcOrd="2" destOrd="0" presId="urn:microsoft.com/office/officeart/2008/layout/NameandTitleOrganizationalChart"/>
    <dgm:cxn modelId="{8B4A217F-97DA-46EA-A439-F4187BB09159}" type="presParOf" srcId="{EFC6AE8B-18EA-4C47-AA25-AE01B5911AC7}" destId="{791F411E-2BB0-4875-BFCE-07B320E14A8A}" srcOrd="1" destOrd="0" presId="urn:microsoft.com/office/officeart/2008/layout/NameandTitleOrganizationalChart"/>
    <dgm:cxn modelId="{195A9C5C-B26D-41D8-8CAA-519D87D7F1B3}" type="presParOf" srcId="{EFC6AE8B-18EA-4C47-AA25-AE01B5911AC7}" destId="{7A46791D-35D5-49CE-AF9D-4FD974D9E7AB}"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8A6AB-AEC7-4D9E-94AA-070337B3F913}">
      <dsp:nvSpPr>
        <dsp:cNvPr id="0" name=""/>
        <dsp:cNvSpPr/>
      </dsp:nvSpPr>
      <dsp:spPr>
        <a:xfrm>
          <a:off x="0" y="1916897"/>
          <a:ext cx="10829925" cy="820907"/>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ar-SA" sz="2000" kern="1200" dirty="0">
              <a:latin typeface="Calibri" panose="020F0502020204030204" pitchFamily="34" charset="0"/>
              <a:cs typeface="Calibri" panose="020F0502020204030204" pitchFamily="34" charset="0"/>
            </a:rPr>
            <a:t>الأهداف التفصيلية</a:t>
          </a:r>
        </a:p>
      </dsp:txBody>
      <dsp:txXfrm>
        <a:off x="7580947" y="1916897"/>
        <a:ext cx="3248977" cy="820907"/>
      </dsp:txXfrm>
    </dsp:sp>
    <dsp:sp modelId="{42B770BD-897A-4070-BE9D-6FBD6C432E54}">
      <dsp:nvSpPr>
        <dsp:cNvPr id="0" name=""/>
        <dsp:cNvSpPr/>
      </dsp:nvSpPr>
      <dsp:spPr>
        <a:xfrm>
          <a:off x="0" y="958500"/>
          <a:ext cx="10829925" cy="820907"/>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ar-SA" sz="2000" kern="1200">
              <a:latin typeface="Calibri" panose="020F0502020204030204" pitchFamily="34" charset="0"/>
              <a:cs typeface="Calibri" panose="020F0502020204030204" pitchFamily="34" charset="0"/>
            </a:rPr>
            <a:t>الأهداف الفرعية</a:t>
          </a:r>
        </a:p>
      </dsp:txBody>
      <dsp:txXfrm>
        <a:off x="7580947" y="958500"/>
        <a:ext cx="3248977" cy="820907"/>
      </dsp:txXfrm>
    </dsp:sp>
    <dsp:sp modelId="{4AB3043F-3DB4-40F5-8F7D-6F2B825EF164}">
      <dsp:nvSpPr>
        <dsp:cNvPr id="0" name=""/>
        <dsp:cNvSpPr/>
      </dsp:nvSpPr>
      <dsp:spPr>
        <a:xfrm>
          <a:off x="0" y="103"/>
          <a:ext cx="10829925" cy="820907"/>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ar-SA" sz="2000" kern="1200">
              <a:latin typeface="Calibri" panose="020F0502020204030204" pitchFamily="34" charset="0"/>
              <a:cs typeface="Calibri" panose="020F0502020204030204" pitchFamily="34" charset="0"/>
            </a:rPr>
            <a:t>الأهداف العامة</a:t>
          </a:r>
        </a:p>
      </dsp:txBody>
      <dsp:txXfrm>
        <a:off x="7580947" y="103"/>
        <a:ext cx="3248977" cy="820907"/>
      </dsp:txXfrm>
    </dsp:sp>
    <dsp:sp modelId="{B0C78792-39D3-4ECC-9B3F-41699AC0AE43}">
      <dsp:nvSpPr>
        <dsp:cNvPr id="0" name=""/>
        <dsp:cNvSpPr/>
      </dsp:nvSpPr>
      <dsp:spPr>
        <a:xfrm>
          <a:off x="3212673" y="68847"/>
          <a:ext cx="1372198" cy="687446"/>
        </a:xfrm>
        <a:prstGeom prst="roundRect">
          <a:avLst>
            <a:gd name="adj" fmla="val 10000"/>
          </a:avLst>
        </a:prstGeom>
        <a:solidFill>
          <a:schemeClr val="accent3">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rtl="1">
            <a:lnSpc>
              <a:spcPct val="90000"/>
            </a:lnSpc>
            <a:spcBef>
              <a:spcPct val="0"/>
            </a:spcBef>
            <a:spcAft>
              <a:spcPct val="35000"/>
            </a:spcAft>
            <a:buFont typeface="+mj-lt"/>
            <a:buNone/>
          </a:pPr>
          <a:r>
            <a:rPr lang="ar-SA" sz="1000" kern="1200">
              <a:solidFill>
                <a:schemeClr val="bg1"/>
              </a:solidFill>
              <a:latin typeface="Calibri" panose="020F0502020204030204" pitchFamily="34" charset="0"/>
              <a:ea typeface="+mn-ea"/>
              <a:cs typeface="Calibri" panose="020F0502020204030204" pitchFamily="34" charset="0"/>
            </a:rPr>
            <a:t>تعزيز القيم الإسلامية والهوية الوطنية</a:t>
          </a:r>
        </a:p>
      </dsp:txBody>
      <dsp:txXfrm>
        <a:off x="3232808" y="88982"/>
        <a:ext cx="1331928" cy="647176"/>
      </dsp:txXfrm>
    </dsp:sp>
    <dsp:sp modelId="{D43ED8F9-6ECE-432E-9B4B-55B40F0443AA}">
      <dsp:nvSpPr>
        <dsp:cNvPr id="0" name=""/>
        <dsp:cNvSpPr/>
      </dsp:nvSpPr>
      <dsp:spPr>
        <a:xfrm>
          <a:off x="3898773" y="756294"/>
          <a:ext cx="1681548" cy="274978"/>
        </a:xfrm>
        <a:custGeom>
          <a:avLst/>
          <a:gdLst/>
          <a:ahLst/>
          <a:cxnLst/>
          <a:rect l="0" t="0" r="0" b="0"/>
          <a:pathLst>
            <a:path>
              <a:moveTo>
                <a:pt x="0" y="0"/>
              </a:moveTo>
              <a:lnTo>
                <a:pt x="0" y="137489"/>
              </a:lnTo>
              <a:lnTo>
                <a:pt x="1681548" y="137489"/>
              </a:lnTo>
              <a:lnTo>
                <a:pt x="1681548" y="2749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057E7A-7CAD-46B9-878E-206AF6D01B3B}">
      <dsp:nvSpPr>
        <dsp:cNvPr id="0" name=""/>
        <dsp:cNvSpPr/>
      </dsp:nvSpPr>
      <dsp:spPr>
        <a:xfrm>
          <a:off x="4894222" y="1031272"/>
          <a:ext cx="1372198" cy="687446"/>
        </a:xfrm>
        <a:prstGeom prst="roundRect">
          <a:avLst>
            <a:gd name="adj" fmla="val 10000"/>
          </a:avLst>
        </a:prstGeom>
        <a:solidFill>
          <a:schemeClr val="bg2">
            <a:lumMod val="9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rtl="1">
            <a:lnSpc>
              <a:spcPct val="90000"/>
            </a:lnSpc>
            <a:spcBef>
              <a:spcPct val="0"/>
            </a:spcBef>
            <a:spcAft>
              <a:spcPct val="35000"/>
            </a:spcAft>
            <a:buNone/>
          </a:pPr>
          <a:r>
            <a:rPr lang="ar-SA" sz="1000" kern="1200">
              <a:solidFill>
                <a:schemeClr val="bg2">
                  <a:lumMod val="50000"/>
                </a:schemeClr>
              </a:solidFill>
              <a:latin typeface="Calibri" panose="020F0502020204030204" pitchFamily="34" charset="0"/>
              <a:ea typeface="+mn-ea"/>
              <a:cs typeface="Calibri" panose="020F0502020204030204" pitchFamily="34" charset="0"/>
              <a:sym typeface="Bahij TheSansArabic Plain" panose="02040503050201020203" pitchFamily="18" charset="-78"/>
            </a:rPr>
            <a:t>1.1  تعزيز القيم الإسلامية</a:t>
          </a:r>
          <a:endParaRPr lang="ar-SA" sz="1000" kern="1200">
            <a:solidFill>
              <a:schemeClr val="bg2">
                <a:lumMod val="50000"/>
              </a:schemeClr>
            </a:solidFill>
            <a:latin typeface="Calibri" panose="020F0502020204030204" pitchFamily="34" charset="0"/>
            <a:ea typeface="+mn-ea"/>
            <a:cs typeface="Calibri" panose="020F0502020204030204" pitchFamily="34" charset="0"/>
          </a:endParaRPr>
        </a:p>
      </dsp:txBody>
      <dsp:txXfrm>
        <a:off x="4914357" y="1051407"/>
        <a:ext cx="1331928" cy="647176"/>
      </dsp:txXfrm>
    </dsp:sp>
    <dsp:sp modelId="{F27F663D-019B-42D9-A6ED-66B4493D4F2A}">
      <dsp:nvSpPr>
        <dsp:cNvPr id="0" name=""/>
        <dsp:cNvSpPr/>
      </dsp:nvSpPr>
      <dsp:spPr>
        <a:xfrm>
          <a:off x="3853053" y="756294"/>
          <a:ext cx="91440" cy="274978"/>
        </a:xfrm>
        <a:custGeom>
          <a:avLst/>
          <a:gdLst/>
          <a:ahLst/>
          <a:cxnLst/>
          <a:rect l="0" t="0" r="0" b="0"/>
          <a:pathLst>
            <a:path>
              <a:moveTo>
                <a:pt x="45720" y="0"/>
              </a:moveTo>
              <a:lnTo>
                <a:pt x="45720" y="2749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E58087-F5BA-42EA-B924-D0E948A89DF1}">
      <dsp:nvSpPr>
        <dsp:cNvPr id="0" name=""/>
        <dsp:cNvSpPr/>
      </dsp:nvSpPr>
      <dsp:spPr>
        <a:xfrm>
          <a:off x="3212673" y="1031272"/>
          <a:ext cx="1372198" cy="687446"/>
        </a:xfrm>
        <a:prstGeom prst="roundRect">
          <a:avLst>
            <a:gd name="adj" fmla="val 10000"/>
          </a:avLst>
        </a:prstGeom>
        <a:solidFill>
          <a:srgbClr val="305E9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1">
            <a:lnSpc>
              <a:spcPct val="90000"/>
            </a:lnSpc>
            <a:spcBef>
              <a:spcPct val="0"/>
            </a:spcBef>
            <a:spcAft>
              <a:spcPct val="35000"/>
            </a:spcAft>
            <a:buNone/>
          </a:pPr>
          <a:r>
            <a:rPr lang="ar-SA" sz="1000" kern="1200">
              <a:solidFill>
                <a:srgbClr val="FFFFFF"/>
              </a:solidFill>
              <a:latin typeface="Calibri" panose="020F0502020204030204" pitchFamily="34" charset="0"/>
              <a:cs typeface="Calibri" panose="020F0502020204030204" pitchFamily="34" charset="0"/>
              <a:sym typeface="Bahij TheSansArabic Plain" panose="02040503050201020203" pitchFamily="18" charset="-78"/>
            </a:rPr>
            <a:t>1.3  تعزيز الهوية الوطنية</a:t>
          </a:r>
          <a:endParaRPr lang="ar-SA" sz="1000" kern="1200">
            <a:latin typeface="Calibri" panose="020F0502020204030204" pitchFamily="34" charset="0"/>
            <a:cs typeface="Calibri" panose="020F0502020204030204" pitchFamily="34" charset="0"/>
          </a:endParaRPr>
        </a:p>
      </dsp:txBody>
      <dsp:txXfrm>
        <a:off x="3232808" y="1051407"/>
        <a:ext cx="1331928" cy="647176"/>
      </dsp:txXfrm>
    </dsp:sp>
    <dsp:sp modelId="{9FF751F0-319B-4E6F-AA81-7BBB22DD6B21}">
      <dsp:nvSpPr>
        <dsp:cNvPr id="0" name=""/>
        <dsp:cNvSpPr/>
      </dsp:nvSpPr>
      <dsp:spPr>
        <a:xfrm>
          <a:off x="3898773" y="1718719"/>
          <a:ext cx="1910190" cy="274978"/>
        </a:xfrm>
        <a:custGeom>
          <a:avLst/>
          <a:gdLst/>
          <a:ahLst/>
          <a:cxnLst/>
          <a:rect l="0" t="0" r="0" b="0"/>
          <a:pathLst>
            <a:path>
              <a:moveTo>
                <a:pt x="0" y="0"/>
              </a:moveTo>
              <a:lnTo>
                <a:pt x="0" y="137489"/>
              </a:lnTo>
              <a:lnTo>
                <a:pt x="1910190" y="137489"/>
              </a:lnTo>
              <a:lnTo>
                <a:pt x="1910190" y="274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A95570-301F-41D5-B793-7741615B3986}">
      <dsp:nvSpPr>
        <dsp:cNvPr id="0" name=""/>
        <dsp:cNvSpPr/>
      </dsp:nvSpPr>
      <dsp:spPr>
        <a:xfrm>
          <a:off x="5077126" y="1993697"/>
          <a:ext cx="1463673" cy="687446"/>
        </a:xfrm>
        <a:prstGeom prst="roundRect">
          <a:avLst>
            <a:gd name="adj" fmla="val 10000"/>
          </a:avLst>
        </a:prstGeom>
        <a:solidFill>
          <a:srgbClr val="D0CECE"/>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rtl="1">
            <a:lnSpc>
              <a:spcPct val="90000"/>
            </a:lnSpc>
            <a:spcBef>
              <a:spcPct val="0"/>
            </a:spcBef>
            <a:spcAft>
              <a:spcPct val="35000"/>
            </a:spcAft>
            <a:buNone/>
          </a:pPr>
          <a:r>
            <a:rPr lang="ar-SA" sz="1000" kern="1200">
              <a:solidFill>
                <a:srgbClr val="E7E6E6">
                  <a:lumMod val="50000"/>
                </a:srgbClr>
              </a:solidFill>
              <a:latin typeface="Calibri" panose="020F0502020204030204" pitchFamily="34" charset="0"/>
              <a:ea typeface="+mn-ea"/>
              <a:cs typeface="Calibri" panose="020F0502020204030204" pitchFamily="34" charset="0"/>
              <a:sym typeface="Bahij TheSansArabic Plain" panose="02040503050201020203" pitchFamily="18" charset="-78"/>
            </a:rPr>
            <a:t>1.3.1 غرس المبادئ والقيم الوطنية وتعزيز الانتماء الوطني</a:t>
          </a:r>
          <a:endParaRPr lang="ar-SA" sz="1000" kern="1200">
            <a:solidFill>
              <a:srgbClr val="E7E6E6">
                <a:lumMod val="50000"/>
              </a:srgbClr>
            </a:solidFill>
            <a:latin typeface="Calibri" panose="020F0502020204030204" pitchFamily="34" charset="0"/>
            <a:ea typeface="+mn-ea"/>
            <a:cs typeface="Calibri" panose="020F0502020204030204" pitchFamily="34" charset="0"/>
          </a:endParaRPr>
        </a:p>
      </dsp:txBody>
      <dsp:txXfrm>
        <a:off x="5097261" y="2013832"/>
        <a:ext cx="1423403" cy="647176"/>
      </dsp:txXfrm>
    </dsp:sp>
    <dsp:sp modelId="{40C2E65C-5D60-44C2-A4D7-19AFC920638D}">
      <dsp:nvSpPr>
        <dsp:cNvPr id="0" name=""/>
        <dsp:cNvSpPr/>
      </dsp:nvSpPr>
      <dsp:spPr>
        <a:xfrm>
          <a:off x="3853053" y="1718719"/>
          <a:ext cx="91440" cy="274978"/>
        </a:xfrm>
        <a:custGeom>
          <a:avLst/>
          <a:gdLst/>
          <a:ahLst/>
          <a:cxnLst/>
          <a:rect l="0" t="0" r="0" b="0"/>
          <a:pathLst>
            <a:path>
              <a:moveTo>
                <a:pt x="45720" y="0"/>
              </a:moveTo>
              <a:lnTo>
                <a:pt x="45720" y="274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406AA1-7D8E-4CA7-B968-A8162969DD71}">
      <dsp:nvSpPr>
        <dsp:cNvPr id="0" name=""/>
        <dsp:cNvSpPr/>
      </dsp:nvSpPr>
      <dsp:spPr>
        <a:xfrm>
          <a:off x="3029770" y="1993697"/>
          <a:ext cx="1738005" cy="687446"/>
        </a:xfrm>
        <a:prstGeom prst="roundRect">
          <a:avLst>
            <a:gd name="adj" fmla="val 10000"/>
          </a:avLst>
        </a:prstGeom>
        <a:solidFill>
          <a:srgbClr val="D0CECE"/>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1">
            <a:lnSpc>
              <a:spcPct val="90000"/>
            </a:lnSpc>
            <a:spcBef>
              <a:spcPct val="0"/>
            </a:spcBef>
            <a:spcAft>
              <a:spcPct val="35000"/>
            </a:spcAft>
            <a:buNone/>
          </a:pPr>
          <a:r>
            <a:rPr lang="ar-SA" sz="1000" kern="1200">
              <a:solidFill>
                <a:srgbClr val="E7E6E6">
                  <a:lumMod val="50000"/>
                </a:srgbClr>
              </a:solidFill>
              <a:latin typeface="Calibri" panose="020F0502020204030204" pitchFamily="34" charset="0"/>
              <a:ea typeface="+mn-ea"/>
              <a:cs typeface="Calibri" panose="020F0502020204030204" pitchFamily="34" charset="0"/>
              <a:sym typeface="Bahij TheSansArabic Plain" panose="02040503050201020203" pitchFamily="18" charset="-78"/>
            </a:rPr>
            <a:t>1.3.2 المحافظة على تراث المملكة الإسلامي والعربي والوطني والتعريف به</a:t>
          </a:r>
          <a:endParaRPr lang="en-US" sz="1000" kern="1200">
            <a:solidFill>
              <a:srgbClr val="E7E6E6">
                <a:lumMod val="50000"/>
              </a:srgbClr>
            </a:solidFill>
            <a:latin typeface="Calibri" panose="020F0502020204030204" pitchFamily="34" charset="0"/>
            <a:ea typeface="+mn-ea"/>
            <a:cs typeface="Calibri" panose="020F0502020204030204" pitchFamily="34" charset="0"/>
            <a:sym typeface="Bahij TheSansArabic Plain" panose="02040503050201020203" pitchFamily="18" charset="-78"/>
          </a:endParaRPr>
        </a:p>
      </dsp:txBody>
      <dsp:txXfrm>
        <a:off x="3049905" y="2013832"/>
        <a:ext cx="1697735" cy="647176"/>
      </dsp:txXfrm>
    </dsp:sp>
    <dsp:sp modelId="{CB2D12CE-8C8E-48A2-8FA1-A51F4778A79F}">
      <dsp:nvSpPr>
        <dsp:cNvPr id="0" name=""/>
        <dsp:cNvSpPr/>
      </dsp:nvSpPr>
      <dsp:spPr>
        <a:xfrm>
          <a:off x="1988582" y="1718719"/>
          <a:ext cx="1910190" cy="274978"/>
        </a:xfrm>
        <a:custGeom>
          <a:avLst/>
          <a:gdLst/>
          <a:ahLst/>
          <a:cxnLst/>
          <a:rect l="0" t="0" r="0" b="0"/>
          <a:pathLst>
            <a:path>
              <a:moveTo>
                <a:pt x="1910190" y="0"/>
              </a:moveTo>
              <a:lnTo>
                <a:pt x="1910190" y="137489"/>
              </a:lnTo>
              <a:lnTo>
                <a:pt x="0" y="137489"/>
              </a:lnTo>
              <a:lnTo>
                <a:pt x="0" y="274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8B27FA-B538-4B85-B76F-BAA2DBFD2940}">
      <dsp:nvSpPr>
        <dsp:cNvPr id="0" name=""/>
        <dsp:cNvSpPr/>
      </dsp:nvSpPr>
      <dsp:spPr>
        <a:xfrm>
          <a:off x="1256746" y="1993697"/>
          <a:ext cx="1463673" cy="687446"/>
        </a:xfrm>
        <a:prstGeom prst="roundRect">
          <a:avLst>
            <a:gd name="adj" fmla="val 10000"/>
          </a:avLst>
        </a:prstGeom>
        <a:solidFill>
          <a:srgbClr val="305E9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rtl="1">
            <a:lnSpc>
              <a:spcPct val="90000"/>
            </a:lnSpc>
            <a:spcBef>
              <a:spcPct val="0"/>
            </a:spcBef>
            <a:spcAft>
              <a:spcPct val="35000"/>
            </a:spcAft>
            <a:buNone/>
          </a:pPr>
          <a:r>
            <a:rPr lang="ar-SA" sz="1000" kern="1200">
              <a:solidFill>
                <a:srgbClr val="FFFFFF"/>
              </a:solidFill>
              <a:latin typeface="Calibri" panose="020F0502020204030204" pitchFamily="34" charset="0"/>
              <a:ea typeface="+mn-ea"/>
              <a:cs typeface="Calibri" panose="020F0502020204030204" pitchFamily="34" charset="0"/>
              <a:sym typeface="Bahij TheSansArabic Plain" panose="02040503050201020203" pitchFamily="18" charset="-78"/>
            </a:rPr>
            <a:t>1.3.3 العناية باللغة العربية</a:t>
          </a:r>
          <a:endParaRPr lang="en-US" sz="1000" kern="1200">
            <a:solidFill>
              <a:srgbClr val="FFFFFF"/>
            </a:solidFill>
            <a:latin typeface="Calibri" panose="020F0502020204030204" pitchFamily="34" charset="0"/>
            <a:ea typeface="+mn-ea"/>
            <a:cs typeface="Calibri" panose="020F0502020204030204" pitchFamily="34" charset="0"/>
            <a:sym typeface="Bahij TheSansArabic Plain" panose="02040503050201020203" pitchFamily="18" charset="-78"/>
          </a:endParaRPr>
        </a:p>
      </dsp:txBody>
      <dsp:txXfrm>
        <a:off x="1276881" y="2013832"/>
        <a:ext cx="1423403" cy="647176"/>
      </dsp:txXfrm>
    </dsp:sp>
    <dsp:sp modelId="{9B8BC693-5DB1-4AFC-818F-E60AAA0D6116}">
      <dsp:nvSpPr>
        <dsp:cNvPr id="0" name=""/>
        <dsp:cNvSpPr/>
      </dsp:nvSpPr>
      <dsp:spPr>
        <a:xfrm>
          <a:off x="2217224" y="756294"/>
          <a:ext cx="1681548" cy="274978"/>
        </a:xfrm>
        <a:custGeom>
          <a:avLst/>
          <a:gdLst/>
          <a:ahLst/>
          <a:cxnLst/>
          <a:rect l="0" t="0" r="0" b="0"/>
          <a:pathLst>
            <a:path>
              <a:moveTo>
                <a:pt x="1681548" y="0"/>
              </a:moveTo>
              <a:lnTo>
                <a:pt x="1681548" y="137489"/>
              </a:lnTo>
              <a:lnTo>
                <a:pt x="0" y="137489"/>
              </a:lnTo>
              <a:lnTo>
                <a:pt x="0" y="2749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8A7C8E-F380-4188-84EB-53138B7C8CAD}">
      <dsp:nvSpPr>
        <dsp:cNvPr id="0" name=""/>
        <dsp:cNvSpPr/>
      </dsp:nvSpPr>
      <dsp:spPr>
        <a:xfrm>
          <a:off x="1531125" y="1031272"/>
          <a:ext cx="1372198" cy="687446"/>
        </a:xfrm>
        <a:prstGeom prst="roundRect">
          <a:avLst>
            <a:gd name="adj" fmla="val 10000"/>
          </a:avLst>
        </a:prstGeom>
        <a:solidFill>
          <a:schemeClr val="bg2">
            <a:lumMod val="9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rtl="1">
            <a:lnSpc>
              <a:spcPct val="90000"/>
            </a:lnSpc>
            <a:spcBef>
              <a:spcPct val="0"/>
            </a:spcBef>
            <a:spcAft>
              <a:spcPct val="35000"/>
            </a:spcAft>
            <a:buNone/>
          </a:pPr>
          <a:r>
            <a:rPr lang="ar-SA" sz="1000" kern="1200">
              <a:solidFill>
                <a:schemeClr val="bg2">
                  <a:lumMod val="50000"/>
                </a:schemeClr>
              </a:solidFill>
              <a:latin typeface="Calibri" panose="020F0502020204030204" pitchFamily="34" charset="0"/>
              <a:ea typeface="+mn-ea"/>
              <a:cs typeface="Calibri" panose="020F0502020204030204" pitchFamily="34" charset="0"/>
              <a:sym typeface="Bahij TheSansArabic Plain" panose="02040503050201020203" pitchFamily="18" charset="-78"/>
            </a:rPr>
            <a:t>1.2 خدمة المزيد من ضيوف الرحمن على أكمل وجه</a:t>
          </a:r>
          <a:endParaRPr lang="en-US" sz="1000" kern="1200">
            <a:solidFill>
              <a:schemeClr val="bg2">
                <a:lumMod val="50000"/>
              </a:schemeClr>
            </a:solidFill>
            <a:latin typeface="Calibri" panose="020F0502020204030204" pitchFamily="34" charset="0"/>
            <a:ea typeface="+mn-ea"/>
            <a:cs typeface="Calibri" panose="020F0502020204030204" pitchFamily="34" charset="0"/>
            <a:sym typeface="Bahij TheSansArabic Plain" panose="02040503050201020203" pitchFamily="18" charset="-78"/>
          </a:endParaRPr>
        </a:p>
      </dsp:txBody>
      <dsp:txXfrm>
        <a:off x="1551260" y="1051407"/>
        <a:ext cx="1331928" cy="647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9C9F6-034F-41A5-AAAB-3F5B7F822EBA}">
      <dsp:nvSpPr>
        <dsp:cNvPr id="0" name=""/>
        <dsp:cNvSpPr/>
      </dsp:nvSpPr>
      <dsp:spPr>
        <a:xfrm>
          <a:off x="5066149" y="3897858"/>
          <a:ext cx="3975459" cy="590952"/>
        </a:xfrm>
        <a:custGeom>
          <a:avLst/>
          <a:gdLst/>
          <a:ahLst/>
          <a:cxnLst/>
          <a:rect l="0" t="0" r="0" b="0"/>
          <a:pathLst>
            <a:path>
              <a:moveTo>
                <a:pt x="0" y="0"/>
              </a:moveTo>
              <a:lnTo>
                <a:pt x="0" y="352298"/>
              </a:lnTo>
              <a:lnTo>
                <a:pt x="3975459" y="352298"/>
              </a:lnTo>
              <a:lnTo>
                <a:pt x="3975459" y="5909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99CC0E-66B6-4AD7-882E-814D2C4EBF8C}">
      <dsp:nvSpPr>
        <dsp:cNvPr id="0" name=""/>
        <dsp:cNvSpPr/>
      </dsp:nvSpPr>
      <dsp:spPr>
        <a:xfrm>
          <a:off x="5066149" y="3897858"/>
          <a:ext cx="1325153" cy="590952"/>
        </a:xfrm>
        <a:custGeom>
          <a:avLst/>
          <a:gdLst/>
          <a:ahLst/>
          <a:cxnLst/>
          <a:rect l="0" t="0" r="0" b="0"/>
          <a:pathLst>
            <a:path>
              <a:moveTo>
                <a:pt x="0" y="0"/>
              </a:moveTo>
              <a:lnTo>
                <a:pt x="0" y="352298"/>
              </a:lnTo>
              <a:lnTo>
                <a:pt x="1325153" y="352298"/>
              </a:lnTo>
              <a:lnTo>
                <a:pt x="1325153" y="5909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C6CAEC-438D-41FE-B31F-92FB338650EB}">
      <dsp:nvSpPr>
        <dsp:cNvPr id="0" name=""/>
        <dsp:cNvSpPr/>
      </dsp:nvSpPr>
      <dsp:spPr>
        <a:xfrm>
          <a:off x="3740996" y="3897858"/>
          <a:ext cx="1325153" cy="590952"/>
        </a:xfrm>
        <a:custGeom>
          <a:avLst/>
          <a:gdLst/>
          <a:ahLst/>
          <a:cxnLst/>
          <a:rect l="0" t="0" r="0" b="0"/>
          <a:pathLst>
            <a:path>
              <a:moveTo>
                <a:pt x="1325153" y="0"/>
              </a:moveTo>
              <a:lnTo>
                <a:pt x="1325153" y="352298"/>
              </a:lnTo>
              <a:lnTo>
                <a:pt x="0" y="352298"/>
              </a:lnTo>
              <a:lnTo>
                <a:pt x="0" y="5909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459270-67A5-45CB-BDA3-BC547EB790BA}">
      <dsp:nvSpPr>
        <dsp:cNvPr id="0" name=""/>
        <dsp:cNvSpPr/>
      </dsp:nvSpPr>
      <dsp:spPr>
        <a:xfrm>
          <a:off x="1090690" y="3897858"/>
          <a:ext cx="3975459" cy="590952"/>
        </a:xfrm>
        <a:custGeom>
          <a:avLst/>
          <a:gdLst/>
          <a:ahLst/>
          <a:cxnLst/>
          <a:rect l="0" t="0" r="0" b="0"/>
          <a:pathLst>
            <a:path>
              <a:moveTo>
                <a:pt x="3975459" y="0"/>
              </a:moveTo>
              <a:lnTo>
                <a:pt x="3975459" y="352298"/>
              </a:lnTo>
              <a:lnTo>
                <a:pt x="0" y="352298"/>
              </a:lnTo>
              <a:lnTo>
                <a:pt x="0" y="5909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0DA763-38DB-4BF0-B6E4-3884A90634D2}">
      <dsp:nvSpPr>
        <dsp:cNvPr id="0" name=""/>
        <dsp:cNvSpPr/>
      </dsp:nvSpPr>
      <dsp:spPr>
        <a:xfrm>
          <a:off x="5020429" y="2284104"/>
          <a:ext cx="91440" cy="590952"/>
        </a:xfrm>
        <a:custGeom>
          <a:avLst/>
          <a:gdLst/>
          <a:ahLst/>
          <a:cxnLst/>
          <a:rect l="0" t="0" r="0" b="0"/>
          <a:pathLst>
            <a:path>
              <a:moveTo>
                <a:pt x="45720" y="0"/>
              </a:moveTo>
              <a:lnTo>
                <a:pt x="45720" y="5909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855B13-9DE6-46C2-8398-8D1B1A7D6C18}">
      <dsp:nvSpPr>
        <dsp:cNvPr id="0" name=""/>
        <dsp:cNvSpPr/>
      </dsp:nvSpPr>
      <dsp:spPr>
        <a:xfrm>
          <a:off x="1428116" y="1261302"/>
          <a:ext cx="1975453" cy="1022802"/>
        </a:xfrm>
        <a:prstGeom prst="rect">
          <a:avLst/>
        </a:prstGeom>
        <a:solidFill>
          <a:schemeClr val="accent6">
            <a:lumMod val="60000"/>
            <a:lumOff val="4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b="0" kern="1200">
              <a:solidFill>
                <a:srgbClr val="095463"/>
              </a:solidFill>
              <a:latin typeface="Calibri" panose="020F0502020204030204" pitchFamily="34" charset="0"/>
              <a:ea typeface="+mn-ea"/>
              <a:cs typeface="Calibri" panose="020F0502020204030204" pitchFamily="34" charset="0"/>
            </a:rPr>
            <a:t>راعي المشروع في الجهة الحكومية</a:t>
          </a:r>
        </a:p>
      </dsp:txBody>
      <dsp:txXfrm>
        <a:off x="1428116" y="1261302"/>
        <a:ext cx="1975453" cy="1022802"/>
      </dsp:txXfrm>
    </dsp:sp>
    <dsp:sp modelId="{61BFE8EF-3E5D-4522-9635-5C6DE51CFEFB}">
      <dsp:nvSpPr>
        <dsp:cNvPr id="0" name=""/>
        <dsp:cNvSpPr/>
      </dsp:nvSpPr>
      <dsp:spPr>
        <a:xfrm>
          <a:off x="1823207" y="2056814"/>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ctr" defTabSz="355600" rtl="0">
            <a:lnSpc>
              <a:spcPct val="90000"/>
            </a:lnSpc>
            <a:spcBef>
              <a:spcPct val="0"/>
            </a:spcBef>
            <a:spcAft>
              <a:spcPct val="35000"/>
            </a:spcAft>
            <a:buNone/>
          </a:pPr>
          <a:r>
            <a:rPr lang="ar-SA" sz="800" kern="1200">
              <a:latin typeface="Calibri" panose="020F0502020204030204" pitchFamily="34" charset="0"/>
              <a:cs typeface="Calibri" panose="020F0502020204030204" pitchFamily="34" charset="0"/>
            </a:rPr>
            <a:t>شعار أو اسم المنظمة</a:t>
          </a:r>
        </a:p>
      </dsp:txBody>
      <dsp:txXfrm>
        <a:off x="1823207" y="2056814"/>
        <a:ext cx="1777907" cy="340934"/>
      </dsp:txXfrm>
    </dsp:sp>
    <dsp:sp modelId="{37369589-121A-4234-805C-80DBE1A2575A}">
      <dsp:nvSpPr>
        <dsp:cNvPr id="0" name=""/>
        <dsp:cNvSpPr/>
      </dsp:nvSpPr>
      <dsp:spPr>
        <a:xfrm>
          <a:off x="4078422" y="1261302"/>
          <a:ext cx="1975453" cy="1022802"/>
        </a:xfrm>
        <a:prstGeom prst="rect">
          <a:avLst/>
        </a:prstGeom>
        <a:solidFill>
          <a:schemeClr val="accent6">
            <a:lumMod val="60000"/>
            <a:lumOff val="4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b="0" kern="1200">
              <a:solidFill>
                <a:schemeClr val="accent3"/>
              </a:solidFill>
              <a:latin typeface="Calibri" panose="020F0502020204030204" pitchFamily="34" charset="0"/>
              <a:cs typeface="Calibri" panose="020F0502020204030204" pitchFamily="34" charset="0"/>
            </a:rPr>
            <a:t>"اسم قائد الفريق" - </a:t>
          </a:r>
          <a:r>
            <a:rPr lang="ar-SA" sz="1050" b="0" kern="1200">
              <a:solidFill>
                <a:schemeClr val="tx1"/>
              </a:solidFill>
              <a:latin typeface="Calibri" panose="020F0502020204030204" pitchFamily="34" charset="0"/>
              <a:cs typeface="Calibri" panose="020F0502020204030204" pitchFamily="34" charset="0"/>
            </a:rPr>
            <a:t>قائد الفريق</a:t>
          </a:r>
        </a:p>
      </dsp:txBody>
      <dsp:txXfrm>
        <a:off x="4078422" y="1261302"/>
        <a:ext cx="1975453" cy="1022802"/>
      </dsp:txXfrm>
    </dsp:sp>
    <dsp:sp modelId="{AD156DB6-3DDC-4C92-A09B-FD63162FBA90}">
      <dsp:nvSpPr>
        <dsp:cNvPr id="0" name=""/>
        <dsp:cNvSpPr/>
      </dsp:nvSpPr>
      <dsp:spPr>
        <a:xfrm>
          <a:off x="4473513" y="2056814"/>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4473513" y="2056814"/>
        <a:ext cx="1777907" cy="340934"/>
      </dsp:txXfrm>
    </dsp:sp>
    <dsp:sp modelId="{0615D90A-74AD-4A4E-BD97-7A265990DB8D}">
      <dsp:nvSpPr>
        <dsp:cNvPr id="0" name=""/>
        <dsp:cNvSpPr/>
      </dsp:nvSpPr>
      <dsp:spPr>
        <a:xfrm>
          <a:off x="4078422" y="2875056"/>
          <a:ext cx="1975453" cy="1022802"/>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accent3"/>
              </a:solidFill>
              <a:latin typeface="Calibri" panose="020F0502020204030204" pitchFamily="34" charset="0"/>
              <a:cs typeface="Calibri" panose="020F0502020204030204" pitchFamily="34" charset="0"/>
            </a:rPr>
            <a:t>"اسم مدير الفريق" - </a:t>
          </a:r>
          <a:r>
            <a:rPr lang="ar-SA" sz="1050" kern="1200">
              <a:solidFill>
                <a:schemeClr val="tx1"/>
              </a:solidFill>
              <a:latin typeface="Calibri" panose="020F0502020204030204" pitchFamily="34" charset="0"/>
              <a:cs typeface="Calibri" panose="020F0502020204030204" pitchFamily="34" charset="0"/>
            </a:rPr>
            <a:t>مدير الفريق</a:t>
          </a:r>
        </a:p>
      </dsp:txBody>
      <dsp:txXfrm>
        <a:off x="4078422" y="2875056"/>
        <a:ext cx="1975453" cy="1022802"/>
      </dsp:txXfrm>
    </dsp:sp>
    <dsp:sp modelId="{BA3B6675-ABB6-452F-BC49-617D3FCBC828}">
      <dsp:nvSpPr>
        <dsp:cNvPr id="0" name=""/>
        <dsp:cNvSpPr/>
      </dsp:nvSpPr>
      <dsp:spPr>
        <a:xfrm>
          <a:off x="4473513" y="3670569"/>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4473513" y="3670569"/>
        <a:ext cx="1777907" cy="340934"/>
      </dsp:txXfrm>
    </dsp:sp>
    <dsp:sp modelId="{1CE17BB6-F4F4-4A74-9543-C5DF845175B0}">
      <dsp:nvSpPr>
        <dsp:cNvPr id="0" name=""/>
        <dsp:cNvSpPr/>
      </dsp:nvSpPr>
      <dsp:spPr>
        <a:xfrm>
          <a:off x="102963" y="4488811"/>
          <a:ext cx="1975453" cy="1022802"/>
        </a:xfrm>
        <a:prstGeom prst="rect">
          <a:avLst/>
        </a:prstGeom>
        <a:solidFill>
          <a:schemeClr val="accent5"/>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accent3"/>
              </a:solidFill>
              <a:latin typeface="Calibri" panose="020F0502020204030204" pitchFamily="34" charset="0"/>
              <a:cs typeface="Calibri" panose="020F0502020204030204" pitchFamily="34" charset="0"/>
            </a:rPr>
            <a:t>"اسم عضو الفريق" - </a:t>
          </a:r>
          <a:r>
            <a:rPr lang="ar-SA" sz="1050" kern="1200">
              <a:solidFill>
                <a:schemeClr val="tx1"/>
              </a:solidFill>
              <a:latin typeface="Calibri" panose="020F0502020204030204" pitchFamily="34" charset="0"/>
              <a:cs typeface="Calibri" panose="020F0502020204030204" pitchFamily="34" charset="0"/>
            </a:rPr>
            <a:t>عضو فريق</a:t>
          </a:r>
        </a:p>
      </dsp:txBody>
      <dsp:txXfrm>
        <a:off x="102963" y="4488811"/>
        <a:ext cx="1975453" cy="1022802"/>
      </dsp:txXfrm>
    </dsp:sp>
    <dsp:sp modelId="{15D5B0B0-6ED2-4E8F-880A-6814F41C335B}">
      <dsp:nvSpPr>
        <dsp:cNvPr id="0" name=""/>
        <dsp:cNvSpPr/>
      </dsp:nvSpPr>
      <dsp:spPr>
        <a:xfrm>
          <a:off x="498054" y="5284323"/>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498054" y="5284323"/>
        <a:ext cx="1777907" cy="340934"/>
      </dsp:txXfrm>
    </dsp:sp>
    <dsp:sp modelId="{5362701E-611C-4219-84C2-CF90B6A817D8}">
      <dsp:nvSpPr>
        <dsp:cNvPr id="0" name=""/>
        <dsp:cNvSpPr/>
      </dsp:nvSpPr>
      <dsp:spPr>
        <a:xfrm>
          <a:off x="2753269" y="4488811"/>
          <a:ext cx="1975453" cy="1022802"/>
        </a:xfrm>
        <a:prstGeom prst="rect">
          <a:avLst/>
        </a:prstGeom>
        <a:solidFill>
          <a:schemeClr val="accent5"/>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accent3"/>
              </a:solidFill>
              <a:latin typeface="Calibri" panose="020F0502020204030204" pitchFamily="34" charset="0"/>
              <a:cs typeface="Calibri" panose="020F0502020204030204" pitchFamily="34" charset="0"/>
            </a:rPr>
            <a:t>"اسم عضو الفريق" - </a:t>
          </a:r>
          <a:r>
            <a:rPr lang="ar-SA" sz="1050" kern="1200">
              <a:solidFill>
                <a:schemeClr val="tx1"/>
              </a:solidFill>
              <a:latin typeface="Calibri" panose="020F0502020204030204" pitchFamily="34" charset="0"/>
              <a:cs typeface="Calibri" panose="020F0502020204030204" pitchFamily="34" charset="0"/>
            </a:rPr>
            <a:t>عضو فريق</a:t>
          </a:r>
        </a:p>
      </dsp:txBody>
      <dsp:txXfrm>
        <a:off x="2753269" y="4488811"/>
        <a:ext cx="1975453" cy="1022802"/>
      </dsp:txXfrm>
    </dsp:sp>
    <dsp:sp modelId="{57AB7180-78A9-4EDC-85F9-F56AC770503E}">
      <dsp:nvSpPr>
        <dsp:cNvPr id="0" name=""/>
        <dsp:cNvSpPr/>
      </dsp:nvSpPr>
      <dsp:spPr>
        <a:xfrm>
          <a:off x="3148360" y="5284323"/>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3148360" y="5284323"/>
        <a:ext cx="1777907" cy="340934"/>
      </dsp:txXfrm>
    </dsp:sp>
    <dsp:sp modelId="{99989D90-7CD1-44AA-A015-67A3DD1F5755}">
      <dsp:nvSpPr>
        <dsp:cNvPr id="0" name=""/>
        <dsp:cNvSpPr/>
      </dsp:nvSpPr>
      <dsp:spPr>
        <a:xfrm>
          <a:off x="5403575" y="4488811"/>
          <a:ext cx="1975453" cy="1022802"/>
        </a:xfrm>
        <a:prstGeom prst="rect">
          <a:avLst/>
        </a:prstGeom>
        <a:solidFill>
          <a:schemeClr val="accent5"/>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accent3"/>
              </a:solidFill>
              <a:latin typeface="Calibri" panose="020F0502020204030204" pitchFamily="34" charset="0"/>
              <a:cs typeface="Calibri" panose="020F0502020204030204" pitchFamily="34" charset="0"/>
            </a:rPr>
            <a:t>"اسم عضو الفريق" - </a:t>
          </a:r>
          <a:r>
            <a:rPr lang="ar-SA" sz="1050" kern="1200">
              <a:solidFill>
                <a:schemeClr val="tx1"/>
              </a:solidFill>
              <a:latin typeface="Calibri" panose="020F0502020204030204" pitchFamily="34" charset="0"/>
              <a:cs typeface="Calibri" panose="020F0502020204030204" pitchFamily="34" charset="0"/>
            </a:rPr>
            <a:t>عضو فريق</a:t>
          </a:r>
        </a:p>
      </dsp:txBody>
      <dsp:txXfrm>
        <a:off x="5403575" y="4488811"/>
        <a:ext cx="1975453" cy="1022802"/>
      </dsp:txXfrm>
    </dsp:sp>
    <dsp:sp modelId="{48E57826-E556-40FD-B17A-6826184C549C}">
      <dsp:nvSpPr>
        <dsp:cNvPr id="0" name=""/>
        <dsp:cNvSpPr/>
      </dsp:nvSpPr>
      <dsp:spPr>
        <a:xfrm>
          <a:off x="5798666" y="5284323"/>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5798666" y="5284323"/>
        <a:ext cx="1777907" cy="340934"/>
      </dsp:txXfrm>
    </dsp:sp>
    <dsp:sp modelId="{B62EDC53-A8D3-4CEB-AE59-FD4C4E99F215}">
      <dsp:nvSpPr>
        <dsp:cNvPr id="0" name=""/>
        <dsp:cNvSpPr/>
      </dsp:nvSpPr>
      <dsp:spPr>
        <a:xfrm>
          <a:off x="8053881" y="4488811"/>
          <a:ext cx="1975453" cy="1022802"/>
        </a:xfrm>
        <a:prstGeom prst="rect">
          <a:avLst/>
        </a:prstGeom>
        <a:solidFill>
          <a:schemeClr val="accent5"/>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accent3"/>
              </a:solidFill>
              <a:latin typeface="Calibri" panose="020F0502020204030204" pitchFamily="34" charset="0"/>
              <a:cs typeface="Calibri" panose="020F0502020204030204" pitchFamily="34" charset="0"/>
            </a:rPr>
            <a:t>"اسم عضو الفريق" - </a:t>
          </a:r>
          <a:r>
            <a:rPr lang="ar-SA" sz="1050" kern="1200">
              <a:solidFill>
                <a:schemeClr val="tx1"/>
              </a:solidFill>
              <a:latin typeface="Calibri" panose="020F0502020204030204" pitchFamily="34" charset="0"/>
              <a:cs typeface="Calibri" panose="020F0502020204030204" pitchFamily="34" charset="0"/>
            </a:rPr>
            <a:t>عضو فريق</a:t>
          </a:r>
        </a:p>
      </dsp:txBody>
      <dsp:txXfrm>
        <a:off x="8053881" y="4488811"/>
        <a:ext cx="1975453" cy="1022802"/>
      </dsp:txXfrm>
    </dsp:sp>
    <dsp:sp modelId="{21C031E2-294C-4888-B44E-9E607992AFD1}">
      <dsp:nvSpPr>
        <dsp:cNvPr id="0" name=""/>
        <dsp:cNvSpPr/>
      </dsp:nvSpPr>
      <dsp:spPr>
        <a:xfrm>
          <a:off x="8448972" y="5284323"/>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8448972" y="5284323"/>
        <a:ext cx="1777907" cy="340934"/>
      </dsp:txXfrm>
    </dsp:sp>
    <dsp:sp modelId="{C1C0DEE1-55AA-45FA-B1D0-72E8024F39DE}">
      <dsp:nvSpPr>
        <dsp:cNvPr id="0" name=""/>
        <dsp:cNvSpPr/>
      </dsp:nvSpPr>
      <dsp:spPr>
        <a:xfrm>
          <a:off x="6728728" y="1261302"/>
          <a:ext cx="1975453" cy="1022802"/>
        </a:xfrm>
        <a:prstGeom prst="rect">
          <a:avLst/>
        </a:prstGeom>
        <a:solidFill>
          <a:schemeClr val="accent5"/>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tx1"/>
              </a:solidFill>
              <a:latin typeface="Calibri" panose="020F0502020204030204" pitchFamily="34" charset="0"/>
              <a:cs typeface="Calibri" panose="020F0502020204030204" pitchFamily="34" charset="0"/>
            </a:rPr>
            <a:t>خبير خارجي</a:t>
          </a:r>
        </a:p>
      </dsp:txBody>
      <dsp:txXfrm>
        <a:off x="6728728" y="1261302"/>
        <a:ext cx="1975453" cy="1022802"/>
      </dsp:txXfrm>
    </dsp:sp>
    <dsp:sp modelId="{0322BD32-6138-4106-921A-EABBFCACF1AD}">
      <dsp:nvSpPr>
        <dsp:cNvPr id="0" name=""/>
        <dsp:cNvSpPr/>
      </dsp:nvSpPr>
      <dsp:spPr>
        <a:xfrm>
          <a:off x="7123819" y="2056814"/>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من خارج المنظمة</a:t>
          </a:r>
        </a:p>
      </dsp:txBody>
      <dsp:txXfrm>
        <a:off x="7123819" y="2056814"/>
        <a:ext cx="1777907" cy="340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9C9F6-034F-41A5-AAAB-3F5B7F822EBA}">
      <dsp:nvSpPr>
        <dsp:cNvPr id="0" name=""/>
        <dsp:cNvSpPr/>
      </dsp:nvSpPr>
      <dsp:spPr>
        <a:xfrm>
          <a:off x="5066149" y="3897858"/>
          <a:ext cx="3975459" cy="590952"/>
        </a:xfrm>
        <a:custGeom>
          <a:avLst/>
          <a:gdLst/>
          <a:ahLst/>
          <a:cxnLst/>
          <a:rect l="0" t="0" r="0" b="0"/>
          <a:pathLst>
            <a:path>
              <a:moveTo>
                <a:pt x="0" y="0"/>
              </a:moveTo>
              <a:lnTo>
                <a:pt x="0" y="352298"/>
              </a:lnTo>
              <a:lnTo>
                <a:pt x="3975459" y="352298"/>
              </a:lnTo>
              <a:lnTo>
                <a:pt x="3975459" y="5909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99CC0E-66B6-4AD7-882E-814D2C4EBF8C}">
      <dsp:nvSpPr>
        <dsp:cNvPr id="0" name=""/>
        <dsp:cNvSpPr/>
      </dsp:nvSpPr>
      <dsp:spPr>
        <a:xfrm>
          <a:off x="5066149" y="3897858"/>
          <a:ext cx="1325153" cy="590952"/>
        </a:xfrm>
        <a:custGeom>
          <a:avLst/>
          <a:gdLst/>
          <a:ahLst/>
          <a:cxnLst/>
          <a:rect l="0" t="0" r="0" b="0"/>
          <a:pathLst>
            <a:path>
              <a:moveTo>
                <a:pt x="0" y="0"/>
              </a:moveTo>
              <a:lnTo>
                <a:pt x="0" y="352298"/>
              </a:lnTo>
              <a:lnTo>
                <a:pt x="1325153" y="352298"/>
              </a:lnTo>
              <a:lnTo>
                <a:pt x="1325153" y="5909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C6CAEC-438D-41FE-B31F-92FB338650EB}">
      <dsp:nvSpPr>
        <dsp:cNvPr id="0" name=""/>
        <dsp:cNvSpPr/>
      </dsp:nvSpPr>
      <dsp:spPr>
        <a:xfrm>
          <a:off x="3740996" y="3897858"/>
          <a:ext cx="1325153" cy="590952"/>
        </a:xfrm>
        <a:custGeom>
          <a:avLst/>
          <a:gdLst/>
          <a:ahLst/>
          <a:cxnLst/>
          <a:rect l="0" t="0" r="0" b="0"/>
          <a:pathLst>
            <a:path>
              <a:moveTo>
                <a:pt x="1325153" y="0"/>
              </a:moveTo>
              <a:lnTo>
                <a:pt x="1325153" y="352298"/>
              </a:lnTo>
              <a:lnTo>
                <a:pt x="0" y="352298"/>
              </a:lnTo>
              <a:lnTo>
                <a:pt x="0" y="5909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459270-67A5-45CB-BDA3-BC547EB790BA}">
      <dsp:nvSpPr>
        <dsp:cNvPr id="0" name=""/>
        <dsp:cNvSpPr/>
      </dsp:nvSpPr>
      <dsp:spPr>
        <a:xfrm>
          <a:off x="1090690" y="3897858"/>
          <a:ext cx="3975459" cy="590952"/>
        </a:xfrm>
        <a:custGeom>
          <a:avLst/>
          <a:gdLst/>
          <a:ahLst/>
          <a:cxnLst/>
          <a:rect l="0" t="0" r="0" b="0"/>
          <a:pathLst>
            <a:path>
              <a:moveTo>
                <a:pt x="3975459" y="0"/>
              </a:moveTo>
              <a:lnTo>
                <a:pt x="3975459" y="352298"/>
              </a:lnTo>
              <a:lnTo>
                <a:pt x="0" y="352298"/>
              </a:lnTo>
              <a:lnTo>
                <a:pt x="0" y="5909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0DA763-38DB-4BF0-B6E4-3884A90634D2}">
      <dsp:nvSpPr>
        <dsp:cNvPr id="0" name=""/>
        <dsp:cNvSpPr/>
      </dsp:nvSpPr>
      <dsp:spPr>
        <a:xfrm>
          <a:off x="5020429" y="2284104"/>
          <a:ext cx="91440" cy="590952"/>
        </a:xfrm>
        <a:custGeom>
          <a:avLst/>
          <a:gdLst/>
          <a:ahLst/>
          <a:cxnLst/>
          <a:rect l="0" t="0" r="0" b="0"/>
          <a:pathLst>
            <a:path>
              <a:moveTo>
                <a:pt x="45720" y="0"/>
              </a:moveTo>
              <a:lnTo>
                <a:pt x="45720" y="5909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855B13-9DE6-46C2-8398-8D1B1A7D6C18}">
      <dsp:nvSpPr>
        <dsp:cNvPr id="0" name=""/>
        <dsp:cNvSpPr/>
      </dsp:nvSpPr>
      <dsp:spPr>
        <a:xfrm>
          <a:off x="1428116" y="1261302"/>
          <a:ext cx="1975453" cy="1022802"/>
        </a:xfrm>
        <a:prstGeom prst="rect">
          <a:avLst/>
        </a:prstGeom>
        <a:solidFill>
          <a:schemeClr val="accent6">
            <a:lumMod val="60000"/>
            <a:lumOff val="4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b="0" kern="1200">
              <a:solidFill>
                <a:srgbClr val="095463"/>
              </a:solidFill>
              <a:latin typeface="Calibri" panose="020F0502020204030204" pitchFamily="34" charset="0"/>
              <a:ea typeface="+mn-ea"/>
              <a:cs typeface="Calibri" panose="020F0502020204030204" pitchFamily="34" charset="0"/>
            </a:rPr>
            <a:t>راعي المشروع في الجهة الحكومية</a:t>
          </a:r>
        </a:p>
      </dsp:txBody>
      <dsp:txXfrm>
        <a:off x="1428116" y="1261302"/>
        <a:ext cx="1975453" cy="1022802"/>
      </dsp:txXfrm>
    </dsp:sp>
    <dsp:sp modelId="{61BFE8EF-3E5D-4522-9635-5C6DE51CFEFB}">
      <dsp:nvSpPr>
        <dsp:cNvPr id="0" name=""/>
        <dsp:cNvSpPr/>
      </dsp:nvSpPr>
      <dsp:spPr>
        <a:xfrm>
          <a:off x="1823207" y="2056814"/>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ctr" defTabSz="355600" rtl="0">
            <a:lnSpc>
              <a:spcPct val="90000"/>
            </a:lnSpc>
            <a:spcBef>
              <a:spcPct val="0"/>
            </a:spcBef>
            <a:spcAft>
              <a:spcPct val="35000"/>
            </a:spcAft>
            <a:buNone/>
          </a:pPr>
          <a:r>
            <a:rPr lang="ar-SA" sz="800" kern="1200">
              <a:latin typeface="Calibri" panose="020F0502020204030204" pitchFamily="34" charset="0"/>
              <a:cs typeface="Calibri" panose="020F0502020204030204" pitchFamily="34" charset="0"/>
            </a:rPr>
            <a:t>شعار أو اسم المنظمة</a:t>
          </a:r>
        </a:p>
      </dsp:txBody>
      <dsp:txXfrm>
        <a:off x="1823207" y="2056814"/>
        <a:ext cx="1777907" cy="340934"/>
      </dsp:txXfrm>
    </dsp:sp>
    <dsp:sp modelId="{37369589-121A-4234-805C-80DBE1A2575A}">
      <dsp:nvSpPr>
        <dsp:cNvPr id="0" name=""/>
        <dsp:cNvSpPr/>
      </dsp:nvSpPr>
      <dsp:spPr>
        <a:xfrm>
          <a:off x="4078422" y="1261302"/>
          <a:ext cx="1975453" cy="1022802"/>
        </a:xfrm>
        <a:prstGeom prst="rect">
          <a:avLst/>
        </a:prstGeom>
        <a:solidFill>
          <a:schemeClr val="accent6">
            <a:lumMod val="60000"/>
            <a:lumOff val="4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b="0" kern="1200">
              <a:solidFill>
                <a:schemeClr val="accent3"/>
              </a:solidFill>
              <a:latin typeface="Calibri" panose="020F0502020204030204" pitchFamily="34" charset="0"/>
              <a:cs typeface="Calibri" panose="020F0502020204030204" pitchFamily="34" charset="0"/>
            </a:rPr>
            <a:t>"اسم قائد الفريق" - </a:t>
          </a:r>
          <a:r>
            <a:rPr lang="ar-SA" sz="1050" b="0" kern="1200">
              <a:solidFill>
                <a:schemeClr val="tx1"/>
              </a:solidFill>
              <a:latin typeface="Calibri" panose="020F0502020204030204" pitchFamily="34" charset="0"/>
              <a:cs typeface="Calibri" panose="020F0502020204030204" pitchFamily="34" charset="0"/>
            </a:rPr>
            <a:t>قائد الفريق</a:t>
          </a:r>
        </a:p>
      </dsp:txBody>
      <dsp:txXfrm>
        <a:off x="4078422" y="1261302"/>
        <a:ext cx="1975453" cy="1022802"/>
      </dsp:txXfrm>
    </dsp:sp>
    <dsp:sp modelId="{AD156DB6-3DDC-4C92-A09B-FD63162FBA90}">
      <dsp:nvSpPr>
        <dsp:cNvPr id="0" name=""/>
        <dsp:cNvSpPr/>
      </dsp:nvSpPr>
      <dsp:spPr>
        <a:xfrm>
          <a:off x="4473513" y="2056814"/>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4473513" y="2056814"/>
        <a:ext cx="1777907" cy="340934"/>
      </dsp:txXfrm>
    </dsp:sp>
    <dsp:sp modelId="{0615D90A-74AD-4A4E-BD97-7A265990DB8D}">
      <dsp:nvSpPr>
        <dsp:cNvPr id="0" name=""/>
        <dsp:cNvSpPr/>
      </dsp:nvSpPr>
      <dsp:spPr>
        <a:xfrm>
          <a:off x="4078422" y="2875056"/>
          <a:ext cx="1975453" cy="1022802"/>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accent3"/>
              </a:solidFill>
              <a:latin typeface="Calibri" panose="020F0502020204030204" pitchFamily="34" charset="0"/>
              <a:cs typeface="Calibri" panose="020F0502020204030204" pitchFamily="34" charset="0"/>
            </a:rPr>
            <a:t>"اسم مدير الفريق" - </a:t>
          </a:r>
          <a:r>
            <a:rPr lang="ar-SA" sz="1050" kern="1200">
              <a:solidFill>
                <a:schemeClr val="tx1"/>
              </a:solidFill>
              <a:latin typeface="Calibri" panose="020F0502020204030204" pitchFamily="34" charset="0"/>
              <a:cs typeface="Calibri" panose="020F0502020204030204" pitchFamily="34" charset="0"/>
            </a:rPr>
            <a:t>مدير الفريق</a:t>
          </a:r>
        </a:p>
      </dsp:txBody>
      <dsp:txXfrm>
        <a:off x="4078422" y="2875056"/>
        <a:ext cx="1975453" cy="1022802"/>
      </dsp:txXfrm>
    </dsp:sp>
    <dsp:sp modelId="{BA3B6675-ABB6-452F-BC49-617D3FCBC828}">
      <dsp:nvSpPr>
        <dsp:cNvPr id="0" name=""/>
        <dsp:cNvSpPr/>
      </dsp:nvSpPr>
      <dsp:spPr>
        <a:xfrm>
          <a:off x="4473513" y="3670569"/>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4473513" y="3670569"/>
        <a:ext cx="1777907" cy="340934"/>
      </dsp:txXfrm>
    </dsp:sp>
    <dsp:sp modelId="{1CE17BB6-F4F4-4A74-9543-C5DF845175B0}">
      <dsp:nvSpPr>
        <dsp:cNvPr id="0" name=""/>
        <dsp:cNvSpPr/>
      </dsp:nvSpPr>
      <dsp:spPr>
        <a:xfrm>
          <a:off x="102963" y="4488811"/>
          <a:ext cx="1975453" cy="1022802"/>
        </a:xfrm>
        <a:prstGeom prst="rect">
          <a:avLst/>
        </a:prstGeom>
        <a:solidFill>
          <a:schemeClr val="accent5"/>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accent3"/>
              </a:solidFill>
              <a:latin typeface="Calibri" panose="020F0502020204030204" pitchFamily="34" charset="0"/>
              <a:cs typeface="Calibri" panose="020F0502020204030204" pitchFamily="34" charset="0"/>
            </a:rPr>
            <a:t>"اسم عضو الفريق" - </a:t>
          </a:r>
          <a:r>
            <a:rPr lang="ar-SA" sz="1050" kern="1200">
              <a:solidFill>
                <a:schemeClr val="tx1"/>
              </a:solidFill>
              <a:latin typeface="Calibri" panose="020F0502020204030204" pitchFamily="34" charset="0"/>
              <a:cs typeface="Calibri" panose="020F0502020204030204" pitchFamily="34" charset="0"/>
            </a:rPr>
            <a:t>عضو فريق</a:t>
          </a:r>
        </a:p>
      </dsp:txBody>
      <dsp:txXfrm>
        <a:off x="102963" y="4488811"/>
        <a:ext cx="1975453" cy="1022802"/>
      </dsp:txXfrm>
    </dsp:sp>
    <dsp:sp modelId="{15D5B0B0-6ED2-4E8F-880A-6814F41C335B}">
      <dsp:nvSpPr>
        <dsp:cNvPr id="0" name=""/>
        <dsp:cNvSpPr/>
      </dsp:nvSpPr>
      <dsp:spPr>
        <a:xfrm>
          <a:off x="498054" y="5284323"/>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498054" y="5284323"/>
        <a:ext cx="1777907" cy="340934"/>
      </dsp:txXfrm>
    </dsp:sp>
    <dsp:sp modelId="{5362701E-611C-4219-84C2-CF90B6A817D8}">
      <dsp:nvSpPr>
        <dsp:cNvPr id="0" name=""/>
        <dsp:cNvSpPr/>
      </dsp:nvSpPr>
      <dsp:spPr>
        <a:xfrm>
          <a:off x="2753269" y="4488811"/>
          <a:ext cx="1975453" cy="1022802"/>
        </a:xfrm>
        <a:prstGeom prst="rect">
          <a:avLst/>
        </a:prstGeom>
        <a:solidFill>
          <a:schemeClr val="accent5"/>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accent3"/>
              </a:solidFill>
              <a:latin typeface="Calibri" panose="020F0502020204030204" pitchFamily="34" charset="0"/>
              <a:cs typeface="Calibri" panose="020F0502020204030204" pitchFamily="34" charset="0"/>
            </a:rPr>
            <a:t>"اسم عضو الفريق" - </a:t>
          </a:r>
          <a:r>
            <a:rPr lang="ar-SA" sz="1050" kern="1200">
              <a:solidFill>
                <a:schemeClr val="tx1"/>
              </a:solidFill>
              <a:latin typeface="Calibri" panose="020F0502020204030204" pitchFamily="34" charset="0"/>
              <a:cs typeface="Calibri" panose="020F0502020204030204" pitchFamily="34" charset="0"/>
            </a:rPr>
            <a:t>عضو فريق</a:t>
          </a:r>
        </a:p>
      </dsp:txBody>
      <dsp:txXfrm>
        <a:off x="2753269" y="4488811"/>
        <a:ext cx="1975453" cy="1022802"/>
      </dsp:txXfrm>
    </dsp:sp>
    <dsp:sp modelId="{57AB7180-78A9-4EDC-85F9-F56AC770503E}">
      <dsp:nvSpPr>
        <dsp:cNvPr id="0" name=""/>
        <dsp:cNvSpPr/>
      </dsp:nvSpPr>
      <dsp:spPr>
        <a:xfrm>
          <a:off x="3148360" y="5284323"/>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3148360" y="5284323"/>
        <a:ext cx="1777907" cy="340934"/>
      </dsp:txXfrm>
    </dsp:sp>
    <dsp:sp modelId="{99989D90-7CD1-44AA-A015-67A3DD1F5755}">
      <dsp:nvSpPr>
        <dsp:cNvPr id="0" name=""/>
        <dsp:cNvSpPr/>
      </dsp:nvSpPr>
      <dsp:spPr>
        <a:xfrm>
          <a:off x="5403575" y="4488811"/>
          <a:ext cx="1975453" cy="1022802"/>
        </a:xfrm>
        <a:prstGeom prst="rect">
          <a:avLst/>
        </a:prstGeom>
        <a:solidFill>
          <a:schemeClr val="accent5"/>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accent3"/>
              </a:solidFill>
              <a:latin typeface="Calibri" panose="020F0502020204030204" pitchFamily="34" charset="0"/>
              <a:cs typeface="Calibri" panose="020F0502020204030204" pitchFamily="34" charset="0"/>
            </a:rPr>
            <a:t>"اسم عضو الفريق" - </a:t>
          </a:r>
          <a:r>
            <a:rPr lang="ar-SA" sz="1050" kern="1200">
              <a:solidFill>
                <a:schemeClr val="tx1"/>
              </a:solidFill>
              <a:latin typeface="Calibri" panose="020F0502020204030204" pitchFamily="34" charset="0"/>
              <a:cs typeface="Calibri" panose="020F0502020204030204" pitchFamily="34" charset="0"/>
            </a:rPr>
            <a:t>عضو فريق</a:t>
          </a:r>
        </a:p>
      </dsp:txBody>
      <dsp:txXfrm>
        <a:off x="5403575" y="4488811"/>
        <a:ext cx="1975453" cy="1022802"/>
      </dsp:txXfrm>
    </dsp:sp>
    <dsp:sp modelId="{48E57826-E556-40FD-B17A-6826184C549C}">
      <dsp:nvSpPr>
        <dsp:cNvPr id="0" name=""/>
        <dsp:cNvSpPr/>
      </dsp:nvSpPr>
      <dsp:spPr>
        <a:xfrm>
          <a:off x="5798666" y="5284323"/>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5798666" y="5284323"/>
        <a:ext cx="1777907" cy="340934"/>
      </dsp:txXfrm>
    </dsp:sp>
    <dsp:sp modelId="{B62EDC53-A8D3-4CEB-AE59-FD4C4E99F215}">
      <dsp:nvSpPr>
        <dsp:cNvPr id="0" name=""/>
        <dsp:cNvSpPr/>
      </dsp:nvSpPr>
      <dsp:spPr>
        <a:xfrm>
          <a:off x="8053881" y="4488811"/>
          <a:ext cx="1975453" cy="1022802"/>
        </a:xfrm>
        <a:prstGeom prst="rect">
          <a:avLst/>
        </a:prstGeom>
        <a:solidFill>
          <a:schemeClr val="accent5"/>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accent3"/>
              </a:solidFill>
              <a:latin typeface="Calibri" panose="020F0502020204030204" pitchFamily="34" charset="0"/>
              <a:cs typeface="Calibri" panose="020F0502020204030204" pitchFamily="34" charset="0"/>
            </a:rPr>
            <a:t>"اسم عضو الفريق" - </a:t>
          </a:r>
          <a:r>
            <a:rPr lang="ar-SA" sz="1050" kern="1200">
              <a:solidFill>
                <a:schemeClr val="tx1"/>
              </a:solidFill>
              <a:latin typeface="Calibri" panose="020F0502020204030204" pitchFamily="34" charset="0"/>
              <a:cs typeface="Calibri" panose="020F0502020204030204" pitchFamily="34" charset="0"/>
            </a:rPr>
            <a:t>عضو فريق</a:t>
          </a:r>
        </a:p>
      </dsp:txBody>
      <dsp:txXfrm>
        <a:off x="8053881" y="4488811"/>
        <a:ext cx="1975453" cy="1022802"/>
      </dsp:txXfrm>
    </dsp:sp>
    <dsp:sp modelId="{21C031E2-294C-4888-B44E-9E607992AFD1}">
      <dsp:nvSpPr>
        <dsp:cNvPr id="0" name=""/>
        <dsp:cNvSpPr/>
      </dsp:nvSpPr>
      <dsp:spPr>
        <a:xfrm>
          <a:off x="8448972" y="5284323"/>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شعار أو اسم المنظمة</a:t>
          </a:r>
        </a:p>
      </dsp:txBody>
      <dsp:txXfrm>
        <a:off x="8448972" y="5284323"/>
        <a:ext cx="1777907" cy="340934"/>
      </dsp:txXfrm>
    </dsp:sp>
    <dsp:sp modelId="{C1C0DEE1-55AA-45FA-B1D0-72E8024F39DE}">
      <dsp:nvSpPr>
        <dsp:cNvPr id="0" name=""/>
        <dsp:cNvSpPr/>
      </dsp:nvSpPr>
      <dsp:spPr>
        <a:xfrm>
          <a:off x="6728728" y="1261302"/>
          <a:ext cx="1975453" cy="1022802"/>
        </a:xfrm>
        <a:prstGeom prst="rect">
          <a:avLst/>
        </a:prstGeom>
        <a:solidFill>
          <a:schemeClr val="accent5"/>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144329" numCol="1" spcCol="1270" anchor="ctr" anchorCtr="0">
          <a:noAutofit/>
        </a:bodyPr>
        <a:lstStyle/>
        <a:p>
          <a:pPr marL="0" lvl="0" indent="0" algn="ctr" defTabSz="466725" rtl="0">
            <a:lnSpc>
              <a:spcPct val="90000"/>
            </a:lnSpc>
            <a:spcBef>
              <a:spcPct val="0"/>
            </a:spcBef>
            <a:spcAft>
              <a:spcPct val="35000"/>
            </a:spcAft>
            <a:buNone/>
          </a:pPr>
          <a:r>
            <a:rPr lang="ar-SA" sz="1050" kern="1200">
              <a:solidFill>
                <a:schemeClr val="tx1"/>
              </a:solidFill>
              <a:latin typeface="Calibri" panose="020F0502020204030204" pitchFamily="34" charset="0"/>
              <a:cs typeface="Calibri" panose="020F0502020204030204" pitchFamily="34" charset="0"/>
            </a:rPr>
            <a:t>خبير خارجي</a:t>
          </a:r>
        </a:p>
      </dsp:txBody>
      <dsp:txXfrm>
        <a:off x="6728728" y="1261302"/>
        <a:ext cx="1975453" cy="1022802"/>
      </dsp:txXfrm>
    </dsp:sp>
    <dsp:sp modelId="{0322BD32-6138-4106-921A-EABBFCACF1AD}">
      <dsp:nvSpPr>
        <dsp:cNvPr id="0" name=""/>
        <dsp:cNvSpPr/>
      </dsp:nvSpPr>
      <dsp:spPr>
        <a:xfrm>
          <a:off x="7123819" y="2056814"/>
          <a:ext cx="1777907" cy="340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rtl="0">
            <a:lnSpc>
              <a:spcPct val="90000"/>
            </a:lnSpc>
            <a:spcBef>
              <a:spcPct val="0"/>
            </a:spcBef>
            <a:spcAft>
              <a:spcPct val="35000"/>
            </a:spcAft>
            <a:buNone/>
          </a:pPr>
          <a:r>
            <a:rPr lang="ar-SA" sz="900" kern="1200">
              <a:latin typeface="Calibri" panose="020F0502020204030204" pitchFamily="34" charset="0"/>
              <a:cs typeface="Calibri" panose="020F0502020204030204" pitchFamily="34" charset="0"/>
            </a:rPr>
            <a:t>من خارج المنظمة</a:t>
          </a:r>
        </a:p>
      </dsp:txBody>
      <dsp:txXfrm>
        <a:off x="7123819" y="2056814"/>
        <a:ext cx="1777907" cy="3409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35ED2-95C6-C147-963D-B96C43C25BDA}" type="datetimeFigureOut">
              <a:t>1/2/2024</a:t>
            </a:fld>
            <a:endParaRPr lang="en-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F49E5-90F7-7640-B05E-F0909049F516}" type="slidenum">
              <a:t>‹#›</a:t>
            </a:fld>
            <a:endParaRPr lang="en-SA"/>
          </a:p>
        </p:txBody>
      </p:sp>
    </p:spTree>
    <p:extLst>
      <p:ext uri="{BB962C8B-B14F-4D97-AF65-F5344CB8AC3E}">
        <p14:creationId xmlns:p14="http://schemas.microsoft.com/office/powerpoint/2010/main" val="201717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5"/>
          </p:nvPr>
        </p:nvSpPr>
        <p:spPr/>
        <p:txBody>
          <a:bodyPr/>
          <a:lstStyle/>
          <a:p>
            <a:fld id="{3BCF49E5-90F7-7640-B05E-F0909049F516}" type="slidenum">
              <a:rPr lang="en-US" smtClean="0"/>
              <a:t>2</a:t>
            </a:fld>
            <a:endParaRPr lang="en-US"/>
          </a:p>
        </p:txBody>
      </p:sp>
    </p:spTree>
    <p:extLst>
      <p:ext uri="{BB962C8B-B14F-4D97-AF65-F5344CB8AC3E}">
        <p14:creationId xmlns:p14="http://schemas.microsoft.com/office/powerpoint/2010/main" val="302461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5"/>
          </p:nvPr>
        </p:nvSpPr>
        <p:spPr/>
        <p:txBody>
          <a:bodyPr/>
          <a:lstStyle/>
          <a:p>
            <a:fld id="{3BCF49E5-90F7-7640-B05E-F0909049F516}" type="slidenum">
              <a:rPr lang="en-US" smtClean="0"/>
              <a:t>7</a:t>
            </a:fld>
            <a:endParaRPr lang="en-US"/>
          </a:p>
        </p:txBody>
      </p:sp>
    </p:spTree>
    <p:extLst>
      <p:ext uri="{BB962C8B-B14F-4D97-AF65-F5344CB8AC3E}">
        <p14:creationId xmlns:p14="http://schemas.microsoft.com/office/powerpoint/2010/main" val="3971848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5"/>
          </p:nvPr>
        </p:nvSpPr>
        <p:spPr/>
        <p:txBody>
          <a:bodyPr/>
          <a:lstStyle/>
          <a:p>
            <a:fld id="{3BCF49E5-90F7-7640-B05E-F0909049F516}" type="slidenum">
              <a:rPr lang="en-US" smtClean="0"/>
              <a:t>20</a:t>
            </a:fld>
            <a:endParaRPr lang="en-US"/>
          </a:p>
        </p:txBody>
      </p:sp>
    </p:spTree>
    <p:extLst>
      <p:ext uri="{BB962C8B-B14F-4D97-AF65-F5344CB8AC3E}">
        <p14:creationId xmlns:p14="http://schemas.microsoft.com/office/powerpoint/2010/main" val="252284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5"/>
          </p:nvPr>
        </p:nvSpPr>
        <p:spPr/>
        <p:txBody>
          <a:bodyPr/>
          <a:lstStyle/>
          <a:p>
            <a:fld id="{3BCF49E5-90F7-7640-B05E-F0909049F516}" type="slidenum">
              <a:rPr lang="en-US" smtClean="0"/>
              <a:t>30</a:t>
            </a:fld>
            <a:endParaRPr lang="en-US"/>
          </a:p>
        </p:txBody>
      </p:sp>
    </p:spTree>
    <p:extLst>
      <p:ext uri="{BB962C8B-B14F-4D97-AF65-F5344CB8AC3E}">
        <p14:creationId xmlns:p14="http://schemas.microsoft.com/office/powerpoint/2010/main" val="263107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5"/>
          </p:nvPr>
        </p:nvSpPr>
        <p:spPr/>
        <p:txBody>
          <a:bodyPr/>
          <a:lstStyle/>
          <a:p>
            <a:fld id="{3BCF49E5-90F7-7640-B05E-F0909049F516}" type="slidenum">
              <a:rPr lang="en-US" smtClean="0"/>
              <a:t>39</a:t>
            </a:fld>
            <a:endParaRPr lang="en-US"/>
          </a:p>
        </p:txBody>
      </p:sp>
    </p:spTree>
    <p:extLst>
      <p:ext uri="{BB962C8B-B14F-4D97-AF65-F5344CB8AC3E}">
        <p14:creationId xmlns:p14="http://schemas.microsoft.com/office/powerpoint/2010/main" val="223862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D939-0DB4-524D-86B2-CE97106CE992}"/>
              </a:ext>
            </a:extLst>
          </p:cNvPr>
          <p:cNvSpPr>
            <a:spLocks noGrp="1"/>
          </p:cNvSpPr>
          <p:nvPr>
            <p:ph type="ctrTitle" hasCustomPrompt="1"/>
          </p:nvPr>
        </p:nvSpPr>
        <p:spPr>
          <a:xfrm>
            <a:off x="5980176" y="3638435"/>
            <a:ext cx="5615870" cy="1348717"/>
          </a:xfrm>
        </p:spPr>
        <p:txBody>
          <a:bodyPr lIns="0" tIns="0" rIns="0" bIns="0" anchor="t">
            <a:noAutofit/>
          </a:bodyPr>
          <a:lstStyle>
            <a:lvl1pPr algn="r">
              <a:defRPr sz="4000">
                <a:solidFill>
                  <a:schemeClr val="tx1"/>
                </a:solidFill>
                <a:latin typeface="+mj-lt"/>
                <a:cs typeface="+mj-cs"/>
              </a:defRPr>
            </a:lvl1pPr>
          </a:lstStyle>
          <a:p>
            <a:pPr algn="r" defTabSz="914400" rtl="0" eaLnBrk="1" latinLnBrk="0" hangingPunct="1">
              <a:lnSpc>
                <a:spcPct val="90000"/>
              </a:lnSpc>
              <a:spcBef>
                <a:spcPct val="0"/>
              </a:spcBef>
              <a:buNone/>
            </a:pPr>
            <a:r>
              <a:rPr lang="ar-SA"/>
              <a:t>مثال للعنوان الرئيس</a:t>
            </a:r>
            <a:br>
              <a:rPr lang="ar-SA"/>
            </a:br>
            <a:r>
              <a:rPr lang="ar-SA"/>
              <a:t>للعرض </a:t>
            </a:r>
            <a:r>
              <a:rPr lang="ar-SA" err="1"/>
              <a:t>التقديمي</a:t>
            </a:r>
            <a:endParaRPr lang="en-SA"/>
          </a:p>
        </p:txBody>
      </p:sp>
      <p:sp>
        <p:nvSpPr>
          <p:cNvPr id="3" name="Subtitle 2">
            <a:extLst>
              <a:ext uri="{FF2B5EF4-FFF2-40B4-BE49-F238E27FC236}">
                <a16:creationId xmlns:a16="http://schemas.microsoft.com/office/drawing/2014/main" id="{A049F4D2-4855-FD4B-82E6-A3C59B45B195}"/>
              </a:ext>
            </a:extLst>
          </p:cNvPr>
          <p:cNvSpPr>
            <a:spLocks noGrp="1"/>
          </p:cNvSpPr>
          <p:nvPr>
            <p:ph type="subTitle" idx="1" hasCustomPrompt="1"/>
          </p:nvPr>
        </p:nvSpPr>
        <p:spPr>
          <a:xfrm>
            <a:off x="7836407" y="5044080"/>
            <a:ext cx="3759639" cy="283440"/>
          </a:xfrm>
        </p:spPr>
        <p:txBody>
          <a:bodyPr lIns="0" tIns="0" rIns="0" bIns="0" anchor="t">
            <a:noAutofit/>
          </a:bodyPr>
          <a:lstStyle>
            <a:lvl1pPr marL="0" indent="0" algn="r">
              <a:buNone/>
              <a:defRPr sz="2000">
                <a:solidFill>
                  <a:schemeClr val="tx1"/>
                </a:solidFill>
                <a:latin typeface="+mn-lt"/>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lgn="r" defTabSz="914400" rtl="0" eaLnBrk="1" latinLnBrk="0" hangingPunct="1">
              <a:lnSpc>
                <a:spcPct val="90000"/>
              </a:lnSpc>
              <a:spcBef>
                <a:spcPts val="1000"/>
              </a:spcBef>
              <a:buFont typeface="Arial" panose="020B0604020202020204" pitchFamily="34" charset="0"/>
              <a:buNone/>
            </a:pPr>
            <a:r>
              <a:rPr lang="ar-SA"/>
              <a:t>مثال لعنوان فرعي </a:t>
            </a:r>
            <a:r>
              <a:rPr lang="ar-SA" err="1"/>
              <a:t>لوريم</a:t>
            </a:r>
            <a:r>
              <a:rPr lang="ar-SA"/>
              <a:t> </a:t>
            </a:r>
            <a:r>
              <a:rPr lang="ar-SA" err="1"/>
              <a:t>ابسوم</a:t>
            </a:r>
            <a:endParaRPr lang="en-SA"/>
          </a:p>
        </p:txBody>
      </p:sp>
      <p:sp>
        <p:nvSpPr>
          <p:cNvPr id="29" name="Text Placeholder 27">
            <a:extLst>
              <a:ext uri="{FF2B5EF4-FFF2-40B4-BE49-F238E27FC236}">
                <a16:creationId xmlns:a16="http://schemas.microsoft.com/office/drawing/2014/main" id="{326F3A86-2FB2-1844-A91E-8783544C5F27}"/>
              </a:ext>
            </a:extLst>
          </p:cNvPr>
          <p:cNvSpPr>
            <a:spLocks noGrp="1"/>
          </p:cNvSpPr>
          <p:nvPr>
            <p:ph type="body" sz="quarter" idx="10" hasCustomPrompt="1"/>
          </p:nvPr>
        </p:nvSpPr>
        <p:spPr>
          <a:xfrm>
            <a:off x="10270166" y="6181345"/>
            <a:ext cx="1325880" cy="283440"/>
          </a:xfrm>
        </p:spPr>
        <p:txBody>
          <a:bodyPr lIns="0" tIns="0" rIns="0" bIns="0"/>
          <a:lstStyle>
            <a:lvl1pPr marL="0" indent="0">
              <a:buFontTx/>
              <a:buNone/>
              <a:defRPr sz="2000">
                <a:solidFill>
                  <a:schemeClr val="tx1"/>
                </a:solidFill>
                <a:latin typeface="+mn-lt"/>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marR="0" lvl="0" indent="0" algn="r" defTabSz="914400" rtl="1" eaLnBrk="1" fontAlgn="auto" latinLnBrk="0" hangingPunct="1">
              <a:lnSpc>
                <a:spcPct val="90000"/>
              </a:lnSpc>
              <a:spcBef>
                <a:spcPts val="1000"/>
              </a:spcBef>
              <a:spcAft>
                <a:spcPts val="0"/>
              </a:spcAft>
              <a:buClrTx/>
              <a:buSzTx/>
              <a:buFontTx/>
              <a:buNone/>
              <a:tabLst/>
              <a:defRPr/>
            </a:pPr>
            <a:r>
              <a:rPr lang="ar-SA"/>
              <a:t>أبريل </a:t>
            </a:r>
            <a:r>
              <a:rPr lang="en-US"/>
              <a:t>2021</a:t>
            </a:r>
            <a:endParaRPr lang="en-SA"/>
          </a:p>
        </p:txBody>
      </p:sp>
    </p:spTree>
    <p:extLst>
      <p:ext uri="{BB962C8B-B14F-4D97-AF65-F5344CB8AC3E}">
        <p14:creationId xmlns:p14="http://schemas.microsoft.com/office/powerpoint/2010/main" val="18042860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mp;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B068-1242-B949-9A45-44E272D53EF7}"/>
              </a:ext>
            </a:extLst>
          </p:cNvPr>
          <p:cNvSpPr>
            <a:spLocks noGrp="1"/>
          </p:cNvSpPr>
          <p:nvPr>
            <p:ph type="title" hasCustomPrompt="1"/>
          </p:nvPr>
        </p:nvSpPr>
        <p:spPr>
          <a:xfrm>
            <a:off x="6705600" y="365125"/>
            <a:ext cx="4648200" cy="1325563"/>
          </a:xfrm>
        </p:spPr>
        <p:txBody>
          <a:bodyPr/>
          <a:lstStyle/>
          <a:p>
            <a:r>
              <a:rPr lang="ar-SA"/>
              <a:t>مثال لعنوان الصفحة</a:t>
            </a:r>
            <a:endParaRPr lang="en-SA"/>
          </a:p>
        </p:txBody>
      </p:sp>
      <p:sp>
        <p:nvSpPr>
          <p:cNvPr id="3" name="Content Placeholder 2">
            <a:extLst>
              <a:ext uri="{FF2B5EF4-FFF2-40B4-BE49-F238E27FC236}">
                <a16:creationId xmlns:a16="http://schemas.microsoft.com/office/drawing/2014/main" id="{AC6E76A8-2452-6942-BFD7-249AF11F49B3}"/>
              </a:ext>
            </a:extLst>
          </p:cNvPr>
          <p:cNvSpPr>
            <a:spLocks noGrp="1"/>
          </p:cNvSpPr>
          <p:nvPr>
            <p:ph idx="1" hasCustomPrompt="1"/>
          </p:nvPr>
        </p:nvSpPr>
        <p:spPr>
          <a:xfrm>
            <a:off x="6705600" y="1825625"/>
            <a:ext cx="4648200" cy="4351338"/>
          </a:xfrm>
        </p:spPr>
        <p:txBody>
          <a:bodyPr/>
          <a:lstStyle>
            <a:lvl1pPr>
              <a:defRPr sz="2000"/>
            </a:lvl1pPr>
            <a:lvl2pPr>
              <a:defRPr sz="1800"/>
            </a:lvl2pPr>
            <a:lvl3pPr>
              <a:defRPr sz="1600"/>
            </a:lvl3pPr>
            <a:lvl4pPr>
              <a:defRPr sz="1400"/>
            </a:lvl4pPr>
            <a:lvl5pPr>
              <a:defRPr sz="1400"/>
            </a:lvl5pPr>
          </a:lstStyle>
          <a:p>
            <a:pPr lvl="0"/>
            <a:r>
              <a:rPr lang="ar-SA"/>
              <a:t>مثال لنص يمكن استبداله</a:t>
            </a:r>
            <a:endParaRPr lang="en-US"/>
          </a:p>
          <a:p>
            <a:pPr lvl="1"/>
            <a:r>
              <a:rPr lang="ar-SA"/>
              <a:t>المستوى الثاني</a:t>
            </a:r>
            <a:endParaRPr lang="en-US"/>
          </a:p>
          <a:p>
            <a:pPr lvl="2"/>
            <a:r>
              <a:rPr lang="ar-SA"/>
              <a:t>المستوى الثالث</a:t>
            </a:r>
            <a:endParaRPr lang="en-US"/>
          </a:p>
          <a:p>
            <a:pPr lvl="3"/>
            <a:r>
              <a:rPr lang="ar-SA"/>
              <a:t>المستوى الرابع</a:t>
            </a:r>
            <a:endParaRPr lang="en-US"/>
          </a:p>
          <a:p>
            <a:pPr lvl="4"/>
            <a:r>
              <a:rPr lang="ar-SA"/>
              <a:t>المستوى الخامس</a:t>
            </a:r>
            <a:endParaRPr lang="en-SA"/>
          </a:p>
        </p:txBody>
      </p:sp>
      <p:sp>
        <p:nvSpPr>
          <p:cNvPr id="4" name="Date Placeholder 3">
            <a:extLst>
              <a:ext uri="{FF2B5EF4-FFF2-40B4-BE49-F238E27FC236}">
                <a16:creationId xmlns:a16="http://schemas.microsoft.com/office/drawing/2014/main" id="{F0C3D379-DD63-FD48-9C4B-53812521AD10}"/>
              </a:ext>
            </a:extLst>
          </p:cNvPr>
          <p:cNvSpPr>
            <a:spLocks noGrp="1"/>
          </p:cNvSpPr>
          <p:nvPr>
            <p:ph type="dt" sz="half" idx="10"/>
          </p:nvPr>
        </p:nvSpPr>
        <p:spPr/>
        <p:txBody>
          <a:bodyPr/>
          <a:lstStyle/>
          <a:p>
            <a:fld id="{B3FADD56-40C3-C541-8AFB-66994D00021A}" type="datetime1">
              <a:t>1/2/2024</a:t>
            </a:fld>
            <a:endParaRPr lang="en-SA"/>
          </a:p>
        </p:txBody>
      </p:sp>
      <p:sp>
        <p:nvSpPr>
          <p:cNvPr id="5" name="Footer Placeholder 4">
            <a:extLst>
              <a:ext uri="{FF2B5EF4-FFF2-40B4-BE49-F238E27FC236}">
                <a16:creationId xmlns:a16="http://schemas.microsoft.com/office/drawing/2014/main" id="{6E2A3573-EBF7-0C4E-B8B4-16AF0713A3B3}"/>
              </a:ext>
            </a:extLst>
          </p:cNvPr>
          <p:cNvSpPr>
            <a:spLocks noGrp="1"/>
          </p:cNvSpPr>
          <p:nvPr>
            <p:ph type="ftr" sz="quarter" idx="11"/>
          </p:nvPr>
        </p:nvSpPr>
        <p:spPr/>
        <p:txBody>
          <a:bodyPr/>
          <a:lstStyle/>
          <a:p>
            <a:pPr marL="0" algn="ctr" defTabSz="914400" rtl="0" eaLnBrk="1" latinLnBrk="0" hangingPunct="1"/>
            <a:endParaRPr lang="en-SA"/>
          </a:p>
        </p:txBody>
      </p:sp>
      <p:sp>
        <p:nvSpPr>
          <p:cNvPr id="6" name="Slide Number Placeholder 5">
            <a:extLst>
              <a:ext uri="{FF2B5EF4-FFF2-40B4-BE49-F238E27FC236}">
                <a16:creationId xmlns:a16="http://schemas.microsoft.com/office/drawing/2014/main" id="{7103048B-0E0A-954B-A810-481325195783}"/>
              </a:ext>
            </a:extLst>
          </p:cNvPr>
          <p:cNvSpPr>
            <a:spLocks noGrp="1"/>
          </p:cNvSpPr>
          <p:nvPr>
            <p:ph type="sldNum" sz="quarter" idx="12"/>
          </p:nvPr>
        </p:nvSpPr>
        <p:spPr/>
        <p:txBody>
          <a:bodyPr/>
          <a:lstStyle/>
          <a:p>
            <a:fld id="{008E1BDA-5E07-414A-8101-29DABEB15B19}" type="slidenum">
              <a:t>‹#›</a:t>
            </a:fld>
            <a:endParaRPr lang="en-SA"/>
          </a:p>
        </p:txBody>
      </p:sp>
      <p:sp>
        <p:nvSpPr>
          <p:cNvPr id="10" name="TextBox 9">
            <a:extLst>
              <a:ext uri="{FF2B5EF4-FFF2-40B4-BE49-F238E27FC236}">
                <a16:creationId xmlns:a16="http://schemas.microsoft.com/office/drawing/2014/main" id="{60556676-4A31-7241-8C2E-8CBD298F6034}"/>
              </a:ext>
            </a:extLst>
          </p:cNvPr>
          <p:cNvSpPr txBox="1"/>
          <p:nvPr userDrawn="1"/>
        </p:nvSpPr>
        <p:spPr>
          <a:xfrm>
            <a:off x="6629400" y="6515100"/>
            <a:ext cx="184731" cy="369332"/>
          </a:xfrm>
          <a:prstGeom prst="rect">
            <a:avLst/>
          </a:prstGeom>
          <a:noFill/>
        </p:spPr>
        <p:txBody>
          <a:bodyPr wrap="none" rtlCol="0">
            <a:spAutoFit/>
          </a:bodyPr>
          <a:lstStyle/>
          <a:p>
            <a:endParaRPr lang="en-SA"/>
          </a:p>
        </p:txBody>
      </p:sp>
      <p:sp>
        <p:nvSpPr>
          <p:cNvPr id="7" name="Rectangle: Rounded Corners 6">
            <a:extLst>
              <a:ext uri="{FF2B5EF4-FFF2-40B4-BE49-F238E27FC236}">
                <a16:creationId xmlns:a16="http://schemas.microsoft.com/office/drawing/2014/main" id="{B4D808BA-5347-AE8B-A627-1429A6180CDF}"/>
              </a:ext>
            </a:extLst>
          </p:cNvPr>
          <p:cNvSpPr/>
          <p:nvPr userDrawn="1"/>
        </p:nvSpPr>
        <p:spPr>
          <a:xfrm>
            <a:off x="12697" y="6249"/>
            <a:ext cx="1244296" cy="63721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600" dirty="0">
                <a:latin typeface="Calibri" panose="020F0502020204030204" pitchFamily="34" charset="0"/>
                <a:cs typeface="Calibri" panose="020F0502020204030204" pitchFamily="34" charset="0"/>
              </a:rPr>
              <a:t>ضع شعار منظمتك هنا</a:t>
            </a:r>
          </a:p>
        </p:txBody>
      </p:sp>
    </p:spTree>
    <p:extLst>
      <p:ext uri="{BB962C8B-B14F-4D97-AF65-F5344CB8AC3E}">
        <p14:creationId xmlns:p14="http://schemas.microsoft.com/office/powerpoint/2010/main" val="28841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03048B-0E0A-954B-A810-481325195783}"/>
              </a:ext>
            </a:extLst>
          </p:cNvPr>
          <p:cNvSpPr>
            <a:spLocks noGrp="1"/>
          </p:cNvSpPr>
          <p:nvPr>
            <p:ph type="sldNum" sz="quarter" idx="12"/>
          </p:nvPr>
        </p:nvSpPr>
        <p:spPr>
          <a:xfrm>
            <a:off x="11676888" y="6469127"/>
            <a:ext cx="399288" cy="365124"/>
          </a:xfrm>
        </p:spPr>
        <p:txBody>
          <a:bodyPr/>
          <a:lstStyle/>
          <a:p>
            <a:fld id="{008E1BDA-5E07-414A-8101-29DABEB15B19}" type="slidenum">
              <a:t>‹#›</a:t>
            </a:fld>
            <a:endParaRPr lang="en-SA"/>
          </a:p>
        </p:txBody>
      </p:sp>
      <p:sp>
        <p:nvSpPr>
          <p:cNvPr id="10" name="Title 1">
            <a:extLst>
              <a:ext uri="{FF2B5EF4-FFF2-40B4-BE49-F238E27FC236}">
                <a16:creationId xmlns:a16="http://schemas.microsoft.com/office/drawing/2014/main" id="{4BB1CD1C-E686-4048-9761-B397052C79A2}"/>
              </a:ext>
            </a:extLst>
          </p:cNvPr>
          <p:cNvSpPr>
            <a:spLocks noGrp="1"/>
          </p:cNvSpPr>
          <p:nvPr>
            <p:ph type="title" hasCustomPrompt="1"/>
          </p:nvPr>
        </p:nvSpPr>
        <p:spPr>
          <a:xfrm>
            <a:off x="6705600" y="365125"/>
            <a:ext cx="4648200" cy="1325563"/>
          </a:xfrm>
        </p:spPr>
        <p:txBody>
          <a:bodyPr/>
          <a:lstStyle/>
          <a:p>
            <a:r>
              <a:rPr lang="ar-SA"/>
              <a:t>مثال لعنوان الصفحة</a:t>
            </a:r>
            <a:endParaRPr lang="en-SA"/>
          </a:p>
        </p:txBody>
      </p:sp>
      <p:sp>
        <p:nvSpPr>
          <p:cNvPr id="12" name="Content Placeholder 2">
            <a:extLst>
              <a:ext uri="{FF2B5EF4-FFF2-40B4-BE49-F238E27FC236}">
                <a16:creationId xmlns:a16="http://schemas.microsoft.com/office/drawing/2014/main" id="{17C22DDB-998C-8346-A093-7F262D0FDEF9}"/>
              </a:ext>
            </a:extLst>
          </p:cNvPr>
          <p:cNvSpPr>
            <a:spLocks noGrp="1"/>
          </p:cNvSpPr>
          <p:nvPr>
            <p:ph idx="1" hasCustomPrompt="1"/>
          </p:nvPr>
        </p:nvSpPr>
        <p:spPr>
          <a:xfrm>
            <a:off x="6705600" y="1825625"/>
            <a:ext cx="4648200" cy="4351338"/>
          </a:xfrm>
        </p:spPr>
        <p:txBody>
          <a:bodyPr/>
          <a:lstStyle>
            <a:lvl1pPr>
              <a:defRPr sz="2000"/>
            </a:lvl1pPr>
            <a:lvl2pPr>
              <a:defRPr sz="1800"/>
            </a:lvl2pPr>
            <a:lvl3pPr>
              <a:defRPr sz="1600"/>
            </a:lvl3pPr>
            <a:lvl4pPr>
              <a:defRPr sz="1400"/>
            </a:lvl4pPr>
            <a:lvl5pPr>
              <a:defRPr sz="1400"/>
            </a:lvl5pPr>
          </a:lstStyle>
          <a:p>
            <a:pPr lvl="0"/>
            <a:r>
              <a:rPr lang="ar-SA"/>
              <a:t>مثال لنص يمكن استبداله</a:t>
            </a:r>
            <a:endParaRPr lang="en-US"/>
          </a:p>
          <a:p>
            <a:pPr lvl="1"/>
            <a:r>
              <a:rPr lang="ar-SA"/>
              <a:t>المستوى الثاني</a:t>
            </a:r>
            <a:endParaRPr lang="en-US"/>
          </a:p>
          <a:p>
            <a:pPr lvl="2"/>
            <a:r>
              <a:rPr lang="ar-SA"/>
              <a:t>المستوى الثالث</a:t>
            </a:r>
            <a:endParaRPr lang="en-US"/>
          </a:p>
          <a:p>
            <a:pPr lvl="3"/>
            <a:r>
              <a:rPr lang="ar-SA"/>
              <a:t>المستوى الرابع</a:t>
            </a:r>
            <a:endParaRPr lang="en-US"/>
          </a:p>
          <a:p>
            <a:pPr lvl="4"/>
            <a:r>
              <a:rPr lang="ar-SA"/>
              <a:t>المستوى الخامس</a:t>
            </a:r>
            <a:endParaRPr lang="en-SA"/>
          </a:p>
        </p:txBody>
      </p:sp>
      <p:sp>
        <p:nvSpPr>
          <p:cNvPr id="2" name="TextBox 1">
            <a:extLst>
              <a:ext uri="{FF2B5EF4-FFF2-40B4-BE49-F238E27FC236}">
                <a16:creationId xmlns:a16="http://schemas.microsoft.com/office/drawing/2014/main" id="{3B7705A8-53C3-C1B5-2F57-E4109E5AE1D2}"/>
              </a:ext>
            </a:extLst>
          </p:cNvPr>
          <p:cNvSpPr txBox="1"/>
          <p:nvPr userDrawn="1"/>
        </p:nvSpPr>
        <p:spPr>
          <a:xfrm>
            <a:off x="461814" y="0"/>
            <a:ext cx="1302326" cy="646331"/>
          </a:xfrm>
          <a:prstGeom prst="rect">
            <a:avLst/>
          </a:prstGeom>
          <a:noFill/>
          <a:ln>
            <a:solidFill>
              <a:schemeClr val="accent1"/>
            </a:solidFill>
          </a:ln>
        </p:spPr>
        <p:txBody>
          <a:bodyPr wrap="square" rtlCol="0">
            <a:spAutoFit/>
          </a:bodyPr>
          <a:lstStyle>
            <a:defPPr>
              <a:defRPr lang="en-SA"/>
            </a:defPPr>
            <a:lvl1pPr algn="r" rtl="1"/>
          </a:lstStyle>
          <a:p>
            <a:pPr lvl="0"/>
            <a:r>
              <a:rPr lang="ar-SA">
                <a:latin typeface="Calibri" panose="020F0502020204030204" pitchFamily="34" charset="0"/>
                <a:cs typeface="Calibri" panose="020F0502020204030204" pitchFamily="34" charset="0"/>
              </a:rPr>
              <a:t>ضع شعار منظمتك هنا</a:t>
            </a:r>
          </a:p>
        </p:txBody>
      </p:sp>
    </p:spTree>
    <p:extLst>
      <p:ext uri="{BB962C8B-B14F-4D97-AF65-F5344CB8AC3E}">
        <p14:creationId xmlns:p14="http://schemas.microsoft.com/office/powerpoint/2010/main" val="297186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B068-1242-B949-9A45-44E272D53EF7}"/>
              </a:ext>
            </a:extLst>
          </p:cNvPr>
          <p:cNvSpPr>
            <a:spLocks noGrp="1"/>
          </p:cNvSpPr>
          <p:nvPr>
            <p:ph type="title" hasCustomPrompt="1"/>
          </p:nvPr>
        </p:nvSpPr>
        <p:spPr>
          <a:xfrm>
            <a:off x="6705600" y="365125"/>
            <a:ext cx="4648200" cy="1325563"/>
          </a:xfrm>
        </p:spPr>
        <p:txBody>
          <a:bodyPr/>
          <a:lstStyle>
            <a:lvl1pPr>
              <a:defRPr>
                <a:solidFill>
                  <a:schemeClr val="tx1"/>
                </a:solidFill>
              </a:defRPr>
            </a:lvl1pPr>
          </a:lstStyle>
          <a:p>
            <a:r>
              <a:rPr lang="ar-SA"/>
              <a:t>مثال لعنوان الصفحة</a:t>
            </a:r>
            <a:endParaRPr lang="en-SA"/>
          </a:p>
        </p:txBody>
      </p:sp>
      <p:sp>
        <p:nvSpPr>
          <p:cNvPr id="3" name="Content Placeholder 2">
            <a:extLst>
              <a:ext uri="{FF2B5EF4-FFF2-40B4-BE49-F238E27FC236}">
                <a16:creationId xmlns:a16="http://schemas.microsoft.com/office/drawing/2014/main" id="{AC6E76A8-2452-6942-BFD7-249AF11F49B3}"/>
              </a:ext>
            </a:extLst>
          </p:cNvPr>
          <p:cNvSpPr>
            <a:spLocks noGrp="1"/>
          </p:cNvSpPr>
          <p:nvPr>
            <p:ph idx="1" hasCustomPrompt="1"/>
          </p:nvPr>
        </p:nvSpPr>
        <p:spPr>
          <a:xfrm>
            <a:off x="6705600" y="1825625"/>
            <a:ext cx="4648200" cy="435133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ar-SA"/>
              <a:t>مثال لنص يمكن استبداله</a:t>
            </a:r>
            <a:endParaRPr lang="en-US"/>
          </a:p>
          <a:p>
            <a:pPr lvl="1"/>
            <a:r>
              <a:rPr lang="ar-SA"/>
              <a:t>المستوى الثاني</a:t>
            </a:r>
            <a:endParaRPr lang="en-US"/>
          </a:p>
          <a:p>
            <a:pPr lvl="2"/>
            <a:r>
              <a:rPr lang="ar-SA"/>
              <a:t>المستوى الثالث</a:t>
            </a:r>
            <a:endParaRPr lang="en-US"/>
          </a:p>
          <a:p>
            <a:pPr lvl="3"/>
            <a:r>
              <a:rPr lang="ar-SA"/>
              <a:t>المستوى الرابع</a:t>
            </a:r>
            <a:endParaRPr lang="en-US"/>
          </a:p>
          <a:p>
            <a:pPr lvl="4"/>
            <a:r>
              <a:rPr lang="ar-SA"/>
              <a:t>المستوى الخامس</a:t>
            </a:r>
            <a:endParaRPr lang="en-SA"/>
          </a:p>
        </p:txBody>
      </p:sp>
      <p:sp>
        <p:nvSpPr>
          <p:cNvPr id="6" name="Slide Number Placeholder 5">
            <a:extLst>
              <a:ext uri="{FF2B5EF4-FFF2-40B4-BE49-F238E27FC236}">
                <a16:creationId xmlns:a16="http://schemas.microsoft.com/office/drawing/2014/main" id="{7103048B-0E0A-954B-A810-481325195783}"/>
              </a:ext>
            </a:extLst>
          </p:cNvPr>
          <p:cNvSpPr>
            <a:spLocks noGrp="1"/>
          </p:cNvSpPr>
          <p:nvPr>
            <p:ph type="sldNum" sz="quarter" idx="12"/>
          </p:nvPr>
        </p:nvSpPr>
        <p:spPr/>
        <p:txBody>
          <a:bodyPr/>
          <a:lstStyle/>
          <a:p>
            <a:fld id="{008E1BDA-5E07-414A-8101-29DABEB15B19}" type="slidenum">
              <a:t>‹#›</a:t>
            </a:fld>
            <a:endParaRPr lang="en-SA"/>
          </a:p>
        </p:txBody>
      </p:sp>
    </p:spTree>
    <p:extLst>
      <p:ext uri="{BB962C8B-B14F-4D97-AF65-F5344CB8AC3E}">
        <p14:creationId xmlns:p14="http://schemas.microsoft.com/office/powerpoint/2010/main" val="206837359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B068-1242-B949-9A45-44E272D53EF7}"/>
              </a:ext>
            </a:extLst>
          </p:cNvPr>
          <p:cNvSpPr>
            <a:spLocks noGrp="1"/>
          </p:cNvSpPr>
          <p:nvPr>
            <p:ph type="title" hasCustomPrompt="1"/>
          </p:nvPr>
        </p:nvSpPr>
        <p:spPr>
          <a:xfrm>
            <a:off x="4208318" y="365125"/>
            <a:ext cx="7145482" cy="1325563"/>
          </a:xfrm>
        </p:spPr>
        <p:txBody>
          <a:bodyPr/>
          <a:lstStyle/>
          <a:p>
            <a:r>
              <a:rPr lang="ar-SA"/>
              <a:t>مثال لعنوان الصفحة</a:t>
            </a:r>
            <a:endParaRPr lang="en-SA"/>
          </a:p>
        </p:txBody>
      </p:sp>
      <p:sp>
        <p:nvSpPr>
          <p:cNvPr id="3" name="Content Placeholder 2">
            <a:extLst>
              <a:ext uri="{FF2B5EF4-FFF2-40B4-BE49-F238E27FC236}">
                <a16:creationId xmlns:a16="http://schemas.microsoft.com/office/drawing/2014/main" id="{AC6E76A8-2452-6942-BFD7-249AF11F49B3}"/>
              </a:ext>
            </a:extLst>
          </p:cNvPr>
          <p:cNvSpPr>
            <a:spLocks noGrp="1"/>
          </p:cNvSpPr>
          <p:nvPr>
            <p:ph idx="1" hasCustomPrompt="1"/>
          </p:nvPr>
        </p:nvSpPr>
        <p:spPr>
          <a:xfrm>
            <a:off x="4208318" y="1825625"/>
            <a:ext cx="7145482" cy="4351338"/>
          </a:xfrm>
        </p:spPr>
        <p:txBody>
          <a:bodyPr/>
          <a:lstStyle>
            <a:lvl1pPr>
              <a:defRPr sz="2000"/>
            </a:lvl1pPr>
            <a:lvl2pPr>
              <a:defRPr sz="1800"/>
            </a:lvl2pPr>
            <a:lvl3pPr>
              <a:defRPr sz="1600"/>
            </a:lvl3pPr>
            <a:lvl4pPr>
              <a:defRPr sz="1400"/>
            </a:lvl4pPr>
            <a:lvl5pPr>
              <a:defRPr sz="1400"/>
            </a:lvl5pPr>
          </a:lstStyle>
          <a:p>
            <a:pPr lvl="0"/>
            <a:r>
              <a:rPr lang="ar-SA"/>
              <a:t>مثال لنص يمكن استبداله</a:t>
            </a:r>
            <a:endParaRPr lang="en-US"/>
          </a:p>
          <a:p>
            <a:pPr lvl="1"/>
            <a:r>
              <a:rPr lang="ar-SA"/>
              <a:t>المستوى الثاني</a:t>
            </a:r>
            <a:endParaRPr lang="en-US"/>
          </a:p>
          <a:p>
            <a:pPr lvl="2"/>
            <a:r>
              <a:rPr lang="ar-SA"/>
              <a:t>المستوى الثالث</a:t>
            </a:r>
            <a:endParaRPr lang="en-US"/>
          </a:p>
          <a:p>
            <a:pPr lvl="3"/>
            <a:r>
              <a:rPr lang="ar-SA"/>
              <a:t>المستوى الرابع</a:t>
            </a:r>
            <a:endParaRPr lang="en-US"/>
          </a:p>
          <a:p>
            <a:pPr lvl="4"/>
            <a:r>
              <a:rPr lang="ar-SA"/>
              <a:t>المستوى الخامس</a:t>
            </a:r>
            <a:endParaRPr lang="en-SA"/>
          </a:p>
        </p:txBody>
      </p:sp>
      <p:sp>
        <p:nvSpPr>
          <p:cNvPr id="6" name="Slide Number Placeholder 5">
            <a:extLst>
              <a:ext uri="{FF2B5EF4-FFF2-40B4-BE49-F238E27FC236}">
                <a16:creationId xmlns:a16="http://schemas.microsoft.com/office/drawing/2014/main" id="{7103048B-0E0A-954B-A810-481325195783}"/>
              </a:ext>
            </a:extLst>
          </p:cNvPr>
          <p:cNvSpPr>
            <a:spLocks noGrp="1"/>
          </p:cNvSpPr>
          <p:nvPr>
            <p:ph type="sldNum" sz="quarter" idx="12"/>
          </p:nvPr>
        </p:nvSpPr>
        <p:spPr/>
        <p:txBody>
          <a:bodyPr/>
          <a:lstStyle/>
          <a:p>
            <a:fld id="{008E1BDA-5E07-414A-8101-29DABEB15B19}" type="slidenum">
              <a:t>‹#›</a:t>
            </a:fld>
            <a:endParaRPr lang="en-SA"/>
          </a:p>
        </p:txBody>
      </p:sp>
    </p:spTree>
    <p:extLst>
      <p:ext uri="{BB962C8B-B14F-4D97-AF65-F5344CB8AC3E}">
        <p14:creationId xmlns:p14="http://schemas.microsoft.com/office/powerpoint/2010/main" val="984228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46B2-C5A4-8540-B159-3420E48DC73A}"/>
              </a:ext>
            </a:extLst>
          </p:cNvPr>
          <p:cNvSpPr>
            <a:spLocks noGrp="1"/>
          </p:cNvSpPr>
          <p:nvPr>
            <p:ph type="title" hasCustomPrompt="1"/>
          </p:nvPr>
        </p:nvSpPr>
        <p:spPr/>
        <p:txBody>
          <a:bodyPr/>
          <a:lstStyle/>
          <a:p>
            <a:r>
              <a:rPr lang="ar-SA"/>
              <a:t>مثال لعنوان الصفحة</a:t>
            </a:r>
            <a:endParaRPr lang="en-SA"/>
          </a:p>
        </p:txBody>
      </p:sp>
      <p:sp>
        <p:nvSpPr>
          <p:cNvPr id="3" name="Content Placeholder 2">
            <a:extLst>
              <a:ext uri="{FF2B5EF4-FFF2-40B4-BE49-F238E27FC236}">
                <a16:creationId xmlns:a16="http://schemas.microsoft.com/office/drawing/2014/main" id="{C46B7F86-E1CC-4A49-AF49-143E572B266A}"/>
              </a:ext>
            </a:extLst>
          </p:cNvPr>
          <p:cNvSpPr>
            <a:spLocks noGrp="1"/>
          </p:cNvSpPr>
          <p:nvPr>
            <p:ph sz="half" idx="1" hasCustomPrompt="1"/>
          </p:nvPr>
        </p:nvSpPr>
        <p:spPr>
          <a:xfrm>
            <a:off x="1656080" y="1825625"/>
            <a:ext cx="4363720" cy="4351338"/>
          </a:xfrm>
        </p:spPr>
        <p:txBody>
          <a:bodyPr/>
          <a:lstStyle/>
          <a:p>
            <a:pPr lvl="0"/>
            <a:r>
              <a:rPr lang="ar-SA"/>
              <a:t>مثال لنص يمكن استبداله</a:t>
            </a:r>
            <a:endParaRPr lang="en-US"/>
          </a:p>
          <a:p>
            <a:pPr lvl="1"/>
            <a:r>
              <a:rPr lang="ar-SA"/>
              <a:t>المستوى الثاني</a:t>
            </a:r>
            <a:endParaRPr lang="en-US"/>
          </a:p>
          <a:p>
            <a:pPr lvl="2"/>
            <a:r>
              <a:rPr lang="ar-SA"/>
              <a:t>المستوى الثالث</a:t>
            </a:r>
            <a:endParaRPr lang="en-US"/>
          </a:p>
          <a:p>
            <a:pPr lvl="3"/>
            <a:r>
              <a:rPr lang="ar-SA"/>
              <a:t>المستوى الرابع</a:t>
            </a:r>
            <a:endParaRPr lang="en-US"/>
          </a:p>
          <a:p>
            <a:pPr lvl="4"/>
            <a:r>
              <a:rPr lang="ar-SA"/>
              <a:t>المستوى الخامس</a:t>
            </a:r>
            <a:endParaRPr lang="en-SA"/>
          </a:p>
        </p:txBody>
      </p:sp>
      <p:sp>
        <p:nvSpPr>
          <p:cNvPr id="4" name="Content Placeholder 3">
            <a:extLst>
              <a:ext uri="{FF2B5EF4-FFF2-40B4-BE49-F238E27FC236}">
                <a16:creationId xmlns:a16="http://schemas.microsoft.com/office/drawing/2014/main" id="{EDEFD2F4-7090-0D44-8B4B-69E3396B4ECE}"/>
              </a:ext>
            </a:extLst>
          </p:cNvPr>
          <p:cNvSpPr>
            <a:spLocks noGrp="1"/>
          </p:cNvSpPr>
          <p:nvPr>
            <p:ph sz="half" idx="2" hasCustomPrompt="1"/>
          </p:nvPr>
        </p:nvSpPr>
        <p:spPr>
          <a:xfrm>
            <a:off x="6990080" y="1825625"/>
            <a:ext cx="4363720" cy="4351338"/>
          </a:xfrm>
        </p:spPr>
        <p:txBody>
          <a:bodyPr/>
          <a:lstStyle/>
          <a:p>
            <a:pPr lvl="0"/>
            <a:r>
              <a:rPr lang="ar-SA"/>
              <a:t>مثال لنص يمكن استبداله</a:t>
            </a:r>
            <a:endParaRPr lang="en-US"/>
          </a:p>
          <a:p>
            <a:pPr lvl="1"/>
            <a:r>
              <a:rPr lang="ar-SA"/>
              <a:t>المستوى الثاني</a:t>
            </a:r>
            <a:endParaRPr lang="en-US"/>
          </a:p>
          <a:p>
            <a:pPr lvl="2"/>
            <a:r>
              <a:rPr lang="ar-SA"/>
              <a:t>المستوى الثالث</a:t>
            </a:r>
            <a:endParaRPr lang="en-US"/>
          </a:p>
          <a:p>
            <a:pPr lvl="3"/>
            <a:r>
              <a:rPr lang="ar-SA"/>
              <a:t>المستوى الرابع</a:t>
            </a:r>
            <a:endParaRPr lang="en-US"/>
          </a:p>
          <a:p>
            <a:pPr lvl="4"/>
            <a:r>
              <a:rPr lang="ar-SA"/>
              <a:t>المستوى الخامس</a:t>
            </a:r>
            <a:endParaRPr lang="en-SA"/>
          </a:p>
        </p:txBody>
      </p:sp>
      <p:sp>
        <p:nvSpPr>
          <p:cNvPr id="7" name="Slide Number Placeholder 6">
            <a:extLst>
              <a:ext uri="{FF2B5EF4-FFF2-40B4-BE49-F238E27FC236}">
                <a16:creationId xmlns:a16="http://schemas.microsoft.com/office/drawing/2014/main" id="{09E57D69-D353-2346-8876-8ED47E075368}"/>
              </a:ext>
            </a:extLst>
          </p:cNvPr>
          <p:cNvSpPr>
            <a:spLocks noGrp="1"/>
          </p:cNvSpPr>
          <p:nvPr>
            <p:ph type="sldNum" sz="quarter" idx="12"/>
          </p:nvPr>
        </p:nvSpPr>
        <p:spPr>
          <a:xfrm>
            <a:off x="11531600" y="6350000"/>
            <a:ext cx="544576" cy="408051"/>
          </a:xfrm>
        </p:spPr>
        <p:txBody>
          <a:bodyPr/>
          <a:lstStyle>
            <a:lvl1pPr>
              <a:defRPr sz="1400">
                <a:latin typeface="+mn-lt"/>
              </a:defRPr>
            </a:lvl1pPr>
          </a:lstStyle>
          <a:p>
            <a:fld id="{008E1BDA-5E07-414A-8101-29DABEB15B19}" type="slidenum">
              <a:rPr lang="en-SA"/>
              <a:pPr/>
              <a:t>‹#›</a:t>
            </a:fld>
            <a:endParaRPr lang="en-SA"/>
          </a:p>
        </p:txBody>
      </p:sp>
    </p:spTree>
    <p:extLst>
      <p:ext uri="{BB962C8B-B14F-4D97-AF65-F5344CB8AC3E}">
        <p14:creationId xmlns:p14="http://schemas.microsoft.com/office/powerpoint/2010/main" val="21995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amp; Picture">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E76A8-2452-6942-BFD7-249AF11F49B3}"/>
              </a:ext>
            </a:extLst>
          </p:cNvPr>
          <p:cNvSpPr>
            <a:spLocks noGrp="1"/>
          </p:cNvSpPr>
          <p:nvPr>
            <p:ph idx="1" hasCustomPrompt="1"/>
          </p:nvPr>
        </p:nvSpPr>
        <p:spPr>
          <a:xfrm>
            <a:off x="6934200" y="1024127"/>
            <a:ext cx="4419600" cy="5152835"/>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ar-SA"/>
              <a:t>مثال لنص يمكن استبداله</a:t>
            </a:r>
            <a:endParaRPr lang="en-US"/>
          </a:p>
          <a:p>
            <a:pPr lvl="1"/>
            <a:r>
              <a:rPr lang="ar-SA"/>
              <a:t>المستوى الثاني</a:t>
            </a:r>
            <a:endParaRPr lang="en-US"/>
          </a:p>
          <a:p>
            <a:pPr lvl="2"/>
            <a:r>
              <a:rPr lang="ar-SA"/>
              <a:t>المستوى الثالث</a:t>
            </a:r>
            <a:endParaRPr lang="en-US"/>
          </a:p>
          <a:p>
            <a:pPr lvl="3"/>
            <a:r>
              <a:rPr lang="ar-SA"/>
              <a:t>المستوى الرابع</a:t>
            </a:r>
            <a:endParaRPr lang="en-US"/>
          </a:p>
          <a:p>
            <a:pPr lvl="4"/>
            <a:r>
              <a:rPr lang="ar-SA"/>
              <a:t>المستوى الخامس</a:t>
            </a:r>
            <a:endParaRPr lang="en-SA"/>
          </a:p>
        </p:txBody>
      </p:sp>
      <p:sp>
        <p:nvSpPr>
          <p:cNvPr id="6" name="Slide Number Placeholder 5">
            <a:extLst>
              <a:ext uri="{FF2B5EF4-FFF2-40B4-BE49-F238E27FC236}">
                <a16:creationId xmlns:a16="http://schemas.microsoft.com/office/drawing/2014/main" id="{7103048B-0E0A-954B-A810-481325195783}"/>
              </a:ext>
            </a:extLst>
          </p:cNvPr>
          <p:cNvSpPr>
            <a:spLocks noGrp="1"/>
          </p:cNvSpPr>
          <p:nvPr>
            <p:ph type="sldNum" sz="quarter" idx="12"/>
          </p:nvPr>
        </p:nvSpPr>
        <p:spPr/>
        <p:txBody>
          <a:bodyPr/>
          <a:lstStyle/>
          <a:p>
            <a:fld id="{008E1BDA-5E07-414A-8101-29DABEB15B19}" type="slidenum">
              <a:t>‹#›</a:t>
            </a:fld>
            <a:endParaRPr lang="en-SA"/>
          </a:p>
        </p:txBody>
      </p:sp>
    </p:spTree>
    <p:extLst>
      <p:ext uri="{BB962C8B-B14F-4D97-AF65-F5344CB8AC3E}">
        <p14:creationId xmlns:p14="http://schemas.microsoft.com/office/powerpoint/2010/main" val="27987563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ntent &amp; Picture">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E76A8-2452-6942-BFD7-249AF11F49B3}"/>
              </a:ext>
            </a:extLst>
          </p:cNvPr>
          <p:cNvSpPr>
            <a:spLocks noGrp="1"/>
          </p:cNvSpPr>
          <p:nvPr>
            <p:ph idx="1" hasCustomPrompt="1"/>
          </p:nvPr>
        </p:nvSpPr>
        <p:spPr>
          <a:xfrm>
            <a:off x="6934200" y="1024127"/>
            <a:ext cx="4419600" cy="5152835"/>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ar-SA"/>
              <a:t>مثال لنص يمكن استبداله</a:t>
            </a:r>
            <a:endParaRPr lang="en-US"/>
          </a:p>
          <a:p>
            <a:pPr lvl="1"/>
            <a:r>
              <a:rPr lang="ar-SA"/>
              <a:t>المستوى الثاني</a:t>
            </a:r>
            <a:endParaRPr lang="en-US"/>
          </a:p>
          <a:p>
            <a:pPr lvl="2"/>
            <a:r>
              <a:rPr lang="ar-SA"/>
              <a:t>المستوى الثالث</a:t>
            </a:r>
            <a:endParaRPr lang="en-US"/>
          </a:p>
          <a:p>
            <a:pPr lvl="3"/>
            <a:r>
              <a:rPr lang="ar-SA"/>
              <a:t>المستوى الرابع</a:t>
            </a:r>
            <a:endParaRPr lang="en-US"/>
          </a:p>
          <a:p>
            <a:pPr lvl="4"/>
            <a:r>
              <a:rPr lang="ar-SA"/>
              <a:t>المستوى الخامس</a:t>
            </a:r>
            <a:endParaRPr lang="en-SA"/>
          </a:p>
        </p:txBody>
      </p:sp>
      <p:sp>
        <p:nvSpPr>
          <p:cNvPr id="6" name="Slide Number Placeholder 5">
            <a:extLst>
              <a:ext uri="{FF2B5EF4-FFF2-40B4-BE49-F238E27FC236}">
                <a16:creationId xmlns:a16="http://schemas.microsoft.com/office/drawing/2014/main" id="{7103048B-0E0A-954B-A810-481325195783}"/>
              </a:ext>
            </a:extLst>
          </p:cNvPr>
          <p:cNvSpPr>
            <a:spLocks noGrp="1"/>
          </p:cNvSpPr>
          <p:nvPr>
            <p:ph type="sldNum" sz="quarter" idx="12"/>
          </p:nvPr>
        </p:nvSpPr>
        <p:spPr/>
        <p:txBody>
          <a:bodyPr/>
          <a:lstStyle/>
          <a:p>
            <a:fld id="{008E1BDA-5E07-414A-8101-29DABEB15B19}" type="slidenum">
              <a:t>‹#›</a:t>
            </a:fld>
            <a:endParaRPr lang="en-SA"/>
          </a:p>
        </p:txBody>
      </p:sp>
    </p:spTree>
    <p:extLst>
      <p:ext uri="{BB962C8B-B14F-4D97-AF65-F5344CB8AC3E}">
        <p14:creationId xmlns:p14="http://schemas.microsoft.com/office/powerpoint/2010/main" val="181800109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21ADF6-C091-FE4F-8F80-3F9B13E17589}"/>
              </a:ext>
            </a:extLst>
          </p:cNvPr>
          <p:cNvSpPr>
            <a:spLocks noGrp="1"/>
          </p:cNvSpPr>
          <p:nvPr>
            <p:ph type="sldNum" sz="quarter" idx="12"/>
          </p:nvPr>
        </p:nvSpPr>
        <p:spPr/>
        <p:txBody>
          <a:bodyPr/>
          <a:lstStyle/>
          <a:p>
            <a:fld id="{008E1BDA-5E07-414A-8101-29DABEB15B19}" type="slidenum">
              <a:t>‹#›</a:t>
            </a:fld>
            <a:endParaRPr lang="en-SA"/>
          </a:p>
        </p:txBody>
      </p:sp>
    </p:spTree>
    <p:extLst>
      <p:ext uri="{BB962C8B-B14F-4D97-AF65-F5344CB8AC3E}">
        <p14:creationId xmlns:p14="http://schemas.microsoft.com/office/powerpoint/2010/main" val="2127244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1746E5-636B-6043-9E49-73C9B6805252}"/>
              </a:ext>
            </a:extLst>
          </p:cNvPr>
          <p:cNvSpPr txBox="1"/>
          <p:nvPr userDrawn="1"/>
        </p:nvSpPr>
        <p:spPr>
          <a:xfrm>
            <a:off x="2158229" y="5062607"/>
            <a:ext cx="2412840" cy="1015663"/>
          </a:xfrm>
          <a:prstGeom prst="rect">
            <a:avLst/>
          </a:prstGeom>
          <a:noFill/>
        </p:spPr>
        <p:txBody>
          <a:bodyPr wrap="none" rtlCol="0">
            <a:spAutoFit/>
          </a:bodyPr>
          <a:lstStyle/>
          <a:p>
            <a:pPr algn="r"/>
            <a:r>
              <a:rPr lang="ar-SA" sz="6000" b="0" i="0">
                <a:solidFill>
                  <a:schemeClr val="tx1"/>
                </a:solidFill>
                <a:latin typeface="Calibri" panose="020F0502020204030204" pitchFamily="34" charset="0"/>
                <a:cs typeface="Calibri" panose="020F0502020204030204" pitchFamily="34" charset="0"/>
              </a:rPr>
              <a:t>شكرًا لكم</a:t>
            </a:r>
            <a:endParaRPr lang="en-SA" sz="6000" b="0" i="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53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16CA4C-F0E5-8A45-9AC8-315C29E0DF45}"/>
              </a:ext>
            </a:extLst>
          </p:cNvPr>
          <p:cNvSpPr>
            <a:spLocks noGrp="1"/>
          </p:cNvSpPr>
          <p:nvPr>
            <p:ph type="ctrTitle" hasCustomPrompt="1"/>
          </p:nvPr>
        </p:nvSpPr>
        <p:spPr>
          <a:xfrm>
            <a:off x="5980176" y="3638435"/>
            <a:ext cx="5615870" cy="1348717"/>
          </a:xfrm>
        </p:spPr>
        <p:txBody>
          <a:bodyPr lIns="0" tIns="0" rIns="0" bIns="0" anchor="t">
            <a:noAutofit/>
          </a:bodyPr>
          <a:lstStyle>
            <a:lvl1pPr algn="r">
              <a:defRPr sz="4000">
                <a:solidFill>
                  <a:schemeClr val="accent1"/>
                </a:solidFill>
                <a:latin typeface="+mj-lt"/>
                <a:cs typeface="+mj-cs"/>
              </a:defRPr>
            </a:lvl1pPr>
          </a:lstStyle>
          <a:p>
            <a:pPr algn="r" defTabSz="914400" rtl="0" eaLnBrk="1" latinLnBrk="0" hangingPunct="1">
              <a:lnSpc>
                <a:spcPct val="90000"/>
              </a:lnSpc>
              <a:spcBef>
                <a:spcPct val="0"/>
              </a:spcBef>
              <a:buNone/>
            </a:pPr>
            <a:r>
              <a:rPr lang="ar-SA"/>
              <a:t>مثال للعنوان الرئيس</a:t>
            </a:r>
            <a:br>
              <a:rPr lang="ar-SA"/>
            </a:br>
            <a:r>
              <a:rPr lang="ar-SA"/>
              <a:t>للعرض </a:t>
            </a:r>
            <a:r>
              <a:rPr lang="ar-SA" err="1"/>
              <a:t>التقديمي</a:t>
            </a:r>
            <a:endParaRPr lang="en-SA"/>
          </a:p>
        </p:txBody>
      </p:sp>
      <p:sp>
        <p:nvSpPr>
          <p:cNvPr id="8" name="Subtitle 2">
            <a:extLst>
              <a:ext uri="{FF2B5EF4-FFF2-40B4-BE49-F238E27FC236}">
                <a16:creationId xmlns:a16="http://schemas.microsoft.com/office/drawing/2014/main" id="{9AA67F71-6A4B-684D-BBC7-38C8FC977236}"/>
              </a:ext>
            </a:extLst>
          </p:cNvPr>
          <p:cNvSpPr>
            <a:spLocks noGrp="1"/>
          </p:cNvSpPr>
          <p:nvPr>
            <p:ph type="subTitle" idx="1" hasCustomPrompt="1"/>
          </p:nvPr>
        </p:nvSpPr>
        <p:spPr>
          <a:xfrm>
            <a:off x="7836407" y="5040515"/>
            <a:ext cx="3759639" cy="283440"/>
          </a:xfrm>
        </p:spPr>
        <p:txBody>
          <a:bodyPr lIns="0" tIns="0" rIns="0" bIns="0" anchor="t">
            <a:noAutofit/>
          </a:bodyPr>
          <a:lstStyle>
            <a:lvl1pPr marL="0" indent="0" algn="r">
              <a:buNone/>
              <a:defRPr sz="2400">
                <a:solidFill>
                  <a:schemeClr val="accent3"/>
                </a:solidFill>
                <a:latin typeface="+mn-lt"/>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lgn="r" defTabSz="914400" rtl="0" eaLnBrk="1" latinLnBrk="0" hangingPunct="1">
              <a:lnSpc>
                <a:spcPct val="90000"/>
              </a:lnSpc>
              <a:spcBef>
                <a:spcPts val="1000"/>
              </a:spcBef>
              <a:buFont typeface="Arial" panose="020B0604020202020204" pitchFamily="34" charset="0"/>
              <a:buNone/>
            </a:pPr>
            <a:r>
              <a:rPr lang="ar-SA"/>
              <a:t>مثال لعنوان فرعي </a:t>
            </a:r>
            <a:r>
              <a:rPr lang="ar-SA" err="1"/>
              <a:t>لوريم</a:t>
            </a:r>
            <a:r>
              <a:rPr lang="ar-SA"/>
              <a:t> </a:t>
            </a:r>
            <a:r>
              <a:rPr lang="ar-SA" err="1"/>
              <a:t>ابسوم</a:t>
            </a:r>
            <a:endParaRPr lang="en-SA"/>
          </a:p>
        </p:txBody>
      </p:sp>
      <p:sp>
        <p:nvSpPr>
          <p:cNvPr id="9" name="Text Placeholder 27">
            <a:extLst>
              <a:ext uri="{FF2B5EF4-FFF2-40B4-BE49-F238E27FC236}">
                <a16:creationId xmlns:a16="http://schemas.microsoft.com/office/drawing/2014/main" id="{22499BCE-5814-7144-90D6-D9CAE5BC4905}"/>
              </a:ext>
            </a:extLst>
          </p:cNvPr>
          <p:cNvSpPr>
            <a:spLocks noGrp="1"/>
          </p:cNvSpPr>
          <p:nvPr>
            <p:ph type="body" sz="quarter" idx="10" hasCustomPrompt="1"/>
          </p:nvPr>
        </p:nvSpPr>
        <p:spPr>
          <a:xfrm>
            <a:off x="10270166" y="6181345"/>
            <a:ext cx="1325880" cy="283440"/>
          </a:xfrm>
        </p:spPr>
        <p:txBody>
          <a:bodyPr lIns="0" tIns="0" rIns="0" bIns="0"/>
          <a:lstStyle>
            <a:lvl1pPr marL="0" indent="0">
              <a:buFontTx/>
              <a:buNone/>
              <a:defRPr sz="2000">
                <a:solidFill>
                  <a:schemeClr val="accent1"/>
                </a:solidFill>
                <a:latin typeface="+mn-lt"/>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marR="0" lvl="0" indent="0" algn="r" defTabSz="914400" rtl="1" eaLnBrk="1" fontAlgn="auto" latinLnBrk="0" hangingPunct="1">
              <a:lnSpc>
                <a:spcPct val="90000"/>
              </a:lnSpc>
              <a:spcBef>
                <a:spcPts val="1000"/>
              </a:spcBef>
              <a:spcAft>
                <a:spcPts val="0"/>
              </a:spcAft>
              <a:buClrTx/>
              <a:buSzTx/>
              <a:buFontTx/>
              <a:buNone/>
              <a:tabLst/>
              <a:defRPr/>
            </a:pPr>
            <a:r>
              <a:rPr lang="ar-SA"/>
              <a:t>أبريل </a:t>
            </a:r>
            <a:r>
              <a:rPr lang="en-US"/>
              <a:t>2021</a:t>
            </a:r>
            <a:endParaRPr lang="en-SA"/>
          </a:p>
        </p:txBody>
      </p:sp>
    </p:spTree>
    <p:extLst>
      <p:ext uri="{BB962C8B-B14F-4D97-AF65-F5344CB8AC3E}">
        <p14:creationId xmlns:p14="http://schemas.microsoft.com/office/powerpoint/2010/main" val="32477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C72D3A-CE15-FE44-AD1A-BA6078F32994}"/>
              </a:ext>
            </a:extLst>
          </p:cNvPr>
          <p:cNvSpPr>
            <a:spLocks noGrp="1"/>
          </p:cNvSpPr>
          <p:nvPr>
            <p:ph type="ctrTitle" hasCustomPrompt="1"/>
          </p:nvPr>
        </p:nvSpPr>
        <p:spPr>
          <a:xfrm>
            <a:off x="5980176" y="3638435"/>
            <a:ext cx="5615870" cy="1348717"/>
          </a:xfrm>
        </p:spPr>
        <p:txBody>
          <a:bodyPr lIns="0" tIns="0" rIns="0" bIns="0" anchor="t">
            <a:noAutofit/>
          </a:bodyPr>
          <a:lstStyle>
            <a:lvl1pPr algn="r">
              <a:defRPr sz="4000">
                <a:solidFill>
                  <a:schemeClr val="accent1"/>
                </a:solidFill>
                <a:latin typeface="+mj-lt"/>
                <a:cs typeface="+mj-cs"/>
              </a:defRPr>
            </a:lvl1pPr>
          </a:lstStyle>
          <a:p>
            <a:pPr algn="r" defTabSz="914400" rtl="0" eaLnBrk="1" latinLnBrk="0" hangingPunct="1">
              <a:lnSpc>
                <a:spcPct val="90000"/>
              </a:lnSpc>
              <a:spcBef>
                <a:spcPct val="0"/>
              </a:spcBef>
              <a:buNone/>
            </a:pPr>
            <a:r>
              <a:rPr lang="ar-SA"/>
              <a:t>مثال للعنوان الرئيس</a:t>
            </a:r>
            <a:br>
              <a:rPr lang="ar-SA"/>
            </a:br>
            <a:r>
              <a:rPr lang="ar-SA"/>
              <a:t>للعرض </a:t>
            </a:r>
            <a:r>
              <a:rPr lang="ar-SA" err="1"/>
              <a:t>التقديمي</a:t>
            </a:r>
            <a:endParaRPr lang="en-SA"/>
          </a:p>
        </p:txBody>
      </p:sp>
      <p:sp>
        <p:nvSpPr>
          <p:cNvPr id="8" name="Subtitle 2">
            <a:extLst>
              <a:ext uri="{FF2B5EF4-FFF2-40B4-BE49-F238E27FC236}">
                <a16:creationId xmlns:a16="http://schemas.microsoft.com/office/drawing/2014/main" id="{B0714FC8-CDBD-324E-8038-2D3D27F39DA1}"/>
              </a:ext>
            </a:extLst>
          </p:cNvPr>
          <p:cNvSpPr>
            <a:spLocks noGrp="1"/>
          </p:cNvSpPr>
          <p:nvPr>
            <p:ph type="subTitle" idx="1" hasCustomPrompt="1"/>
          </p:nvPr>
        </p:nvSpPr>
        <p:spPr>
          <a:xfrm>
            <a:off x="7836407" y="5040515"/>
            <a:ext cx="3759639" cy="283440"/>
          </a:xfrm>
        </p:spPr>
        <p:txBody>
          <a:bodyPr lIns="0" tIns="0" rIns="0" bIns="0" anchor="t">
            <a:noAutofit/>
          </a:bodyPr>
          <a:lstStyle>
            <a:lvl1pPr marL="0" indent="0" algn="r">
              <a:buNone/>
              <a:defRPr sz="2400">
                <a:solidFill>
                  <a:schemeClr val="accent3"/>
                </a:solidFill>
                <a:latin typeface="+mn-lt"/>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lgn="r" defTabSz="914400" rtl="0" eaLnBrk="1" latinLnBrk="0" hangingPunct="1">
              <a:lnSpc>
                <a:spcPct val="90000"/>
              </a:lnSpc>
              <a:spcBef>
                <a:spcPts val="1000"/>
              </a:spcBef>
              <a:buFont typeface="Arial" panose="020B0604020202020204" pitchFamily="34" charset="0"/>
              <a:buNone/>
            </a:pPr>
            <a:r>
              <a:rPr lang="ar-SA"/>
              <a:t>مثال لعنوان فرعي </a:t>
            </a:r>
            <a:r>
              <a:rPr lang="ar-SA" err="1"/>
              <a:t>لوريم</a:t>
            </a:r>
            <a:r>
              <a:rPr lang="ar-SA"/>
              <a:t> </a:t>
            </a:r>
            <a:r>
              <a:rPr lang="ar-SA" err="1"/>
              <a:t>ابسوم</a:t>
            </a:r>
            <a:endParaRPr lang="en-SA"/>
          </a:p>
        </p:txBody>
      </p:sp>
      <p:sp>
        <p:nvSpPr>
          <p:cNvPr id="9" name="Text Placeholder 27">
            <a:extLst>
              <a:ext uri="{FF2B5EF4-FFF2-40B4-BE49-F238E27FC236}">
                <a16:creationId xmlns:a16="http://schemas.microsoft.com/office/drawing/2014/main" id="{42F79963-6E1E-AF4F-90FE-CBA5C719A8E0}"/>
              </a:ext>
            </a:extLst>
          </p:cNvPr>
          <p:cNvSpPr>
            <a:spLocks noGrp="1"/>
          </p:cNvSpPr>
          <p:nvPr>
            <p:ph type="body" sz="quarter" idx="10" hasCustomPrompt="1"/>
          </p:nvPr>
        </p:nvSpPr>
        <p:spPr>
          <a:xfrm>
            <a:off x="10270166" y="6181345"/>
            <a:ext cx="1325880" cy="283440"/>
          </a:xfrm>
        </p:spPr>
        <p:txBody>
          <a:bodyPr lIns="0" tIns="0" rIns="0" bIns="0"/>
          <a:lstStyle>
            <a:lvl1pPr marL="0" indent="0">
              <a:buFontTx/>
              <a:buNone/>
              <a:defRPr sz="2000">
                <a:solidFill>
                  <a:schemeClr val="accent1"/>
                </a:solidFill>
                <a:latin typeface="+mn-lt"/>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marR="0" lvl="0" indent="0" algn="r" defTabSz="914400" rtl="1" eaLnBrk="1" fontAlgn="auto" latinLnBrk="0" hangingPunct="1">
              <a:lnSpc>
                <a:spcPct val="90000"/>
              </a:lnSpc>
              <a:spcBef>
                <a:spcPts val="1000"/>
              </a:spcBef>
              <a:spcAft>
                <a:spcPts val="0"/>
              </a:spcAft>
              <a:buClrTx/>
              <a:buSzTx/>
              <a:buFontTx/>
              <a:buNone/>
              <a:tabLst/>
              <a:defRPr/>
            </a:pPr>
            <a:r>
              <a:rPr lang="ar-SA"/>
              <a:t>أبريل </a:t>
            </a:r>
            <a:r>
              <a:rPr lang="en-US"/>
              <a:t>2021</a:t>
            </a:r>
            <a:endParaRPr lang="en-SA"/>
          </a:p>
        </p:txBody>
      </p:sp>
    </p:spTree>
    <p:extLst>
      <p:ext uri="{BB962C8B-B14F-4D97-AF65-F5344CB8AC3E}">
        <p14:creationId xmlns:p14="http://schemas.microsoft.com/office/powerpoint/2010/main" val="369527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EB8F66-3006-F44D-93CC-AD73310DD2B3}"/>
              </a:ext>
            </a:extLst>
          </p:cNvPr>
          <p:cNvSpPr>
            <a:spLocks noGrp="1"/>
          </p:cNvSpPr>
          <p:nvPr>
            <p:ph type="ctrTitle" hasCustomPrompt="1"/>
          </p:nvPr>
        </p:nvSpPr>
        <p:spPr>
          <a:xfrm>
            <a:off x="5980176" y="3638435"/>
            <a:ext cx="5615870" cy="1348717"/>
          </a:xfrm>
        </p:spPr>
        <p:txBody>
          <a:bodyPr lIns="0" tIns="0" rIns="0" bIns="0" anchor="t">
            <a:noAutofit/>
          </a:bodyPr>
          <a:lstStyle>
            <a:lvl1pPr algn="r">
              <a:defRPr sz="4000">
                <a:solidFill>
                  <a:schemeClr val="tx1"/>
                </a:solidFill>
                <a:latin typeface="+mj-lt"/>
                <a:cs typeface="+mj-cs"/>
              </a:defRPr>
            </a:lvl1pPr>
          </a:lstStyle>
          <a:p>
            <a:pPr algn="r" defTabSz="914400" rtl="0" eaLnBrk="1" latinLnBrk="0" hangingPunct="1">
              <a:lnSpc>
                <a:spcPct val="90000"/>
              </a:lnSpc>
              <a:spcBef>
                <a:spcPct val="0"/>
              </a:spcBef>
              <a:buNone/>
            </a:pPr>
            <a:r>
              <a:rPr lang="ar-SA"/>
              <a:t>مثال للعنوان الرئيس</a:t>
            </a:r>
            <a:br>
              <a:rPr lang="ar-SA"/>
            </a:br>
            <a:r>
              <a:rPr lang="ar-SA"/>
              <a:t>للعرض </a:t>
            </a:r>
            <a:r>
              <a:rPr lang="ar-SA" err="1"/>
              <a:t>التقديمي</a:t>
            </a:r>
            <a:endParaRPr lang="en-SA"/>
          </a:p>
        </p:txBody>
      </p:sp>
      <p:sp>
        <p:nvSpPr>
          <p:cNvPr id="8" name="Subtitle 2">
            <a:extLst>
              <a:ext uri="{FF2B5EF4-FFF2-40B4-BE49-F238E27FC236}">
                <a16:creationId xmlns:a16="http://schemas.microsoft.com/office/drawing/2014/main" id="{C5194F81-5055-E441-81A3-009CF281CF7A}"/>
              </a:ext>
            </a:extLst>
          </p:cNvPr>
          <p:cNvSpPr>
            <a:spLocks noGrp="1"/>
          </p:cNvSpPr>
          <p:nvPr>
            <p:ph type="subTitle" idx="1" hasCustomPrompt="1"/>
          </p:nvPr>
        </p:nvSpPr>
        <p:spPr>
          <a:xfrm>
            <a:off x="7836407" y="5040515"/>
            <a:ext cx="3759639" cy="283440"/>
          </a:xfrm>
        </p:spPr>
        <p:txBody>
          <a:bodyPr lIns="0" tIns="0" rIns="0" bIns="0" anchor="t">
            <a:noAutofit/>
          </a:bodyPr>
          <a:lstStyle>
            <a:lvl1pPr marL="0" indent="0" algn="r">
              <a:buNone/>
              <a:defRPr sz="2400">
                <a:solidFill>
                  <a:schemeClr val="tx1"/>
                </a:solidFill>
                <a:latin typeface="+mn-lt"/>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lgn="r" defTabSz="914400" rtl="0" eaLnBrk="1" latinLnBrk="0" hangingPunct="1">
              <a:lnSpc>
                <a:spcPct val="90000"/>
              </a:lnSpc>
              <a:spcBef>
                <a:spcPts val="1000"/>
              </a:spcBef>
              <a:buFont typeface="Arial" panose="020B0604020202020204" pitchFamily="34" charset="0"/>
              <a:buNone/>
            </a:pPr>
            <a:r>
              <a:rPr lang="ar-SA"/>
              <a:t>مثال لعنوان فرعي </a:t>
            </a:r>
            <a:r>
              <a:rPr lang="ar-SA" err="1"/>
              <a:t>لوريم</a:t>
            </a:r>
            <a:r>
              <a:rPr lang="ar-SA"/>
              <a:t> </a:t>
            </a:r>
            <a:r>
              <a:rPr lang="ar-SA" err="1"/>
              <a:t>ابسوم</a:t>
            </a:r>
            <a:endParaRPr lang="en-SA"/>
          </a:p>
        </p:txBody>
      </p:sp>
      <p:sp>
        <p:nvSpPr>
          <p:cNvPr id="9" name="Text Placeholder 27">
            <a:extLst>
              <a:ext uri="{FF2B5EF4-FFF2-40B4-BE49-F238E27FC236}">
                <a16:creationId xmlns:a16="http://schemas.microsoft.com/office/drawing/2014/main" id="{602FD9F7-A2F2-2746-962B-67030ABDC43B}"/>
              </a:ext>
            </a:extLst>
          </p:cNvPr>
          <p:cNvSpPr>
            <a:spLocks noGrp="1"/>
          </p:cNvSpPr>
          <p:nvPr>
            <p:ph type="body" sz="quarter" idx="10" hasCustomPrompt="1"/>
          </p:nvPr>
        </p:nvSpPr>
        <p:spPr>
          <a:xfrm>
            <a:off x="10270166" y="6181345"/>
            <a:ext cx="1325880" cy="283440"/>
          </a:xfrm>
        </p:spPr>
        <p:txBody>
          <a:bodyPr lIns="0" tIns="0" rIns="0" bIns="0"/>
          <a:lstStyle>
            <a:lvl1pPr marL="0" indent="0">
              <a:buFontTx/>
              <a:buNone/>
              <a:defRPr sz="2000">
                <a:solidFill>
                  <a:schemeClr val="tx1"/>
                </a:solidFill>
                <a:latin typeface="+mn-lt"/>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marR="0" lvl="0" indent="0" algn="r" defTabSz="914400" rtl="1" eaLnBrk="1" fontAlgn="auto" latinLnBrk="0" hangingPunct="1">
              <a:lnSpc>
                <a:spcPct val="90000"/>
              </a:lnSpc>
              <a:spcBef>
                <a:spcPts val="1000"/>
              </a:spcBef>
              <a:spcAft>
                <a:spcPts val="0"/>
              </a:spcAft>
              <a:buClrTx/>
              <a:buSzTx/>
              <a:buFontTx/>
              <a:buNone/>
              <a:tabLst/>
              <a:defRPr/>
            </a:pPr>
            <a:r>
              <a:rPr lang="ar-SA"/>
              <a:t>أبريل </a:t>
            </a:r>
            <a:r>
              <a:rPr lang="en-US"/>
              <a:t>2021</a:t>
            </a:r>
            <a:endParaRPr lang="en-SA"/>
          </a:p>
        </p:txBody>
      </p:sp>
    </p:spTree>
    <p:extLst>
      <p:ext uri="{BB962C8B-B14F-4D97-AF65-F5344CB8AC3E}">
        <p14:creationId xmlns:p14="http://schemas.microsoft.com/office/powerpoint/2010/main" val="42599061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6">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EB8F66-3006-F44D-93CC-AD73310DD2B3}"/>
              </a:ext>
            </a:extLst>
          </p:cNvPr>
          <p:cNvSpPr>
            <a:spLocks noGrp="1"/>
          </p:cNvSpPr>
          <p:nvPr>
            <p:ph type="ctrTitle" hasCustomPrompt="1"/>
          </p:nvPr>
        </p:nvSpPr>
        <p:spPr>
          <a:xfrm>
            <a:off x="5980176" y="3638435"/>
            <a:ext cx="5615870" cy="1348717"/>
          </a:xfrm>
        </p:spPr>
        <p:txBody>
          <a:bodyPr lIns="0" tIns="0" rIns="0" bIns="0" anchor="t">
            <a:noAutofit/>
          </a:bodyPr>
          <a:lstStyle>
            <a:lvl1pPr algn="r">
              <a:defRPr sz="4000">
                <a:solidFill>
                  <a:schemeClr val="tx1"/>
                </a:solidFill>
                <a:latin typeface="+mj-lt"/>
                <a:cs typeface="+mj-cs"/>
              </a:defRPr>
            </a:lvl1pPr>
          </a:lstStyle>
          <a:p>
            <a:pPr algn="r" defTabSz="914400" rtl="0" eaLnBrk="1" latinLnBrk="0" hangingPunct="1">
              <a:lnSpc>
                <a:spcPct val="90000"/>
              </a:lnSpc>
              <a:spcBef>
                <a:spcPct val="0"/>
              </a:spcBef>
              <a:buNone/>
            </a:pPr>
            <a:r>
              <a:rPr lang="ar-SA"/>
              <a:t>مثال للعنوان الرئيس</a:t>
            </a:r>
            <a:br>
              <a:rPr lang="ar-SA"/>
            </a:br>
            <a:r>
              <a:rPr lang="ar-SA"/>
              <a:t>للعرض </a:t>
            </a:r>
            <a:r>
              <a:rPr lang="ar-SA" err="1"/>
              <a:t>التقديمي</a:t>
            </a:r>
            <a:endParaRPr lang="en-SA"/>
          </a:p>
        </p:txBody>
      </p:sp>
      <p:sp>
        <p:nvSpPr>
          <p:cNvPr id="8" name="Subtitle 2">
            <a:extLst>
              <a:ext uri="{FF2B5EF4-FFF2-40B4-BE49-F238E27FC236}">
                <a16:creationId xmlns:a16="http://schemas.microsoft.com/office/drawing/2014/main" id="{C5194F81-5055-E441-81A3-009CF281CF7A}"/>
              </a:ext>
            </a:extLst>
          </p:cNvPr>
          <p:cNvSpPr>
            <a:spLocks noGrp="1"/>
          </p:cNvSpPr>
          <p:nvPr>
            <p:ph type="subTitle" idx="1" hasCustomPrompt="1"/>
          </p:nvPr>
        </p:nvSpPr>
        <p:spPr>
          <a:xfrm>
            <a:off x="7836407" y="5040515"/>
            <a:ext cx="3759639" cy="283440"/>
          </a:xfrm>
        </p:spPr>
        <p:txBody>
          <a:bodyPr lIns="0" tIns="0" rIns="0" bIns="0" anchor="t">
            <a:noAutofit/>
          </a:bodyPr>
          <a:lstStyle>
            <a:lvl1pPr marL="0" indent="0" algn="r">
              <a:buNone/>
              <a:defRPr sz="2400">
                <a:solidFill>
                  <a:schemeClr val="tx1"/>
                </a:solidFill>
                <a:latin typeface="+mn-lt"/>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lgn="r" defTabSz="914400" rtl="0" eaLnBrk="1" latinLnBrk="0" hangingPunct="1">
              <a:lnSpc>
                <a:spcPct val="90000"/>
              </a:lnSpc>
              <a:spcBef>
                <a:spcPts val="1000"/>
              </a:spcBef>
              <a:buFont typeface="Arial" panose="020B0604020202020204" pitchFamily="34" charset="0"/>
              <a:buNone/>
            </a:pPr>
            <a:r>
              <a:rPr lang="ar-SA"/>
              <a:t>مثال لعنوان فرعي </a:t>
            </a:r>
            <a:r>
              <a:rPr lang="ar-SA" err="1"/>
              <a:t>لوريم</a:t>
            </a:r>
            <a:r>
              <a:rPr lang="ar-SA"/>
              <a:t> </a:t>
            </a:r>
            <a:r>
              <a:rPr lang="ar-SA" err="1"/>
              <a:t>ابسوم</a:t>
            </a:r>
            <a:endParaRPr lang="en-SA"/>
          </a:p>
        </p:txBody>
      </p:sp>
      <p:sp>
        <p:nvSpPr>
          <p:cNvPr id="9" name="Text Placeholder 27">
            <a:extLst>
              <a:ext uri="{FF2B5EF4-FFF2-40B4-BE49-F238E27FC236}">
                <a16:creationId xmlns:a16="http://schemas.microsoft.com/office/drawing/2014/main" id="{602FD9F7-A2F2-2746-962B-67030ABDC43B}"/>
              </a:ext>
            </a:extLst>
          </p:cNvPr>
          <p:cNvSpPr>
            <a:spLocks noGrp="1"/>
          </p:cNvSpPr>
          <p:nvPr>
            <p:ph type="body" sz="quarter" idx="10" hasCustomPrompt="1"/>
          </p:nvPr>
        </p:nvSpPr>
        <p:spPr>
          <a:xfrm>
            <a:off x="10270166" y="6181345"/>
            <a:ext cx="1325880" cy="283440"/>
          </a:xfrm>
        </p:spPr>
        <p:txBody>
          <a:bodyPr lIns="0" tIns="0" rIns="0" bIns="0"/>
          <a:lstStyle>
            <a:lvl1pPr marL="0" indent="0">
              <a:buFontTx/>
              <a:buNone/>
              <a:defRPr sz="2000">
                <a:solidFill>
                  <a:schemeClr val="tx1"/>
                </a:solidFill>
                <a:latin typeface="+mn-lt"/>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marR="0" lvl="0" indent="0" algn="r" defTabSz="914400" rtl="1" eaLnBrk="1" fontAlgn="auto" latinLnBrk="0" hangingPunct="1">
              <a:lnSpc>
                <a:spcPct val="90000"/>
              </a:lnSpc>
              <a:spcBef>
                <a:spcPts val="1000"/>
              </a:spcBef>
              <a:spcAft>
                <a:spcPts val="0"/>
              </a:spcAft>
              <a:buClrTx/>
              <a:buSzTx/>
              <a:buFontTx/>
              <a:buNone/>
              <a:tabLst/>
              <a:defRPr/>
            </a:pPr>
            <a:r>
              <a:rPr lang="ar-SA"/>
              <a:t>أبريل </a:t>
            </a:r>
            <a:r>
              <a:rPr lang="en-US"/>
              <a:t>2021</a:t>
            </a:r>
            <a:endParaRPr lang="en-SA"/>
          </a:p>
        </p:txBody>
      </p:sp>
    </p:spTree>
    <p:extLst>
      <p:ext uri="{BB962C8B-B14F-4D97-AF65-F5344CB8AC3E}">
        <p14:creationId xmlns:p14="http://schemas.microsoft.com/office/powerpoint/2010/main" val="36297854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B795B91-03E0-3041-8B5E-528C8307A66B}"/>
              </a:ext>
            </a:extLst>
          </p:cNvPr>
          <p:cNvSpPr>
            <a:spLocks noGrp="1"/>
          </p:cNvSpPr>
          <p:nvPr>
            <p:ph type="ctrTitle" hasCustomPrompt="1"/>
          </p:nvPr>
        </p:nvSpPr>
        <p:spPr>
          <a:xfrm>
            <a:off x="5980176" y="4293110"/>
            <a:ext cx="5615870" cy="635506"/>
          </a:xfrm>
        </p:spPr>
        <p:txBody>
          <a:bodyPr lIns="0" tIns="0" rIns="0" bIns="0" anchor="t">
            <a:noAutofit/>
          </a:bodyPr>
          <a:lstStyle>
            <a:lvl1pPr algn="r">
              <a:defRPr sz="4000">
                <a:solidFill>
                  <a:srgbClr val="095463"/>
                </a:solidFill>
                <a:cs typeface="+mj-cs"/>
              </a:defRPr>
            </a:lvl1pPr>
          </a:lstStyle>
          <a:p>
            <a:pPr algn="r" defTabSz="914400" rtl="0" eaLnBrk="1" latinLnBrk="0" hangingPunct="1">
              <a:lnSpc>
                <a:spcPct val="90000"/>
              </a:lnSpc>
              <a:spcBef>
                <a:spcPct val="0"/>
              </a:spcBef>
              <a:buNone/>
            </a:pPr>
            <a:r>
              <a:rPr lang="ar-SA"/>
              <a:t>مثال لفاصل داخلي</a:t>
            </a:r>
            <a:endParaRPr lang="en-SA"/>
          </a:p>
        </p:txBody>
      </p:sp>
      <p:sp>
        <p:nvSpPr>
          <p:cNvPr id="20" name="Subtitle 2">
            <a:extLst>
              <a:ext uri="{FF2B5EF4-FFF2-40B4-BE49-F238E27FC236}">
                <a16:creationId xmlns:a16="http://schemas.microsoft.com/office/drawing/2014/main" id="{91B9FA1F-AA97-FE4D-92D2-238B8A51FE97}"/>
              </a:ext>
            </a:extLst>
          </p:cNvPr>
          <p:cNvSpPr>
            <a:spLocks noGrp="1"/>
          </p:cNvSpPr>
          <p:nvPr>
            <p:ph type="subTitle" idx="1" hasCustomPrompt="1"/>
          </p:nvPr>
        </p:nvSpPr>
        <p:spPr>
          <a:xfrm>
            <a:off x="7836407" y="5020057"/>
            <a:ext cx="3759639" cy="283440"/>
          </a:xfrm>
        </p:spPr>
        <p:txBody>
          <a:bodyPr lIns="0" tIns="0" rIns="0" bIns="0" anchor="t">
            <a:noAutofit/>
          </a:bodyPr>
          <a:lstStyle>
            <a:lvl1pPr marL="0" indent="0" algn="r">
              <a:buNone/>
              <a:defRPr sz="2000">
                <a:solidFill>
                  <a:srgbClr val="095463"/>
                </a:solidFill>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lgn="r" defTabSz="914400" rtl="0" eaLnBrk="1" latinLnBrk="0" hangingPunct="1">
              <a:lnSpc>
                <a:spcPct val="90000"/>
              </a:lnSpc>
              <a:spcBef>
                <a:spcPts val="1000"/>
              </a:spcBef>
              <a:buFont typeface="Arial" panose="020B0604020202020204" pitchFamily="34" charset="0"/>
              <a:buNone/>
            </a:pPr>
            <a:r>
              <a:rPr lang="ar-SA"/>
              <a:t>مثال لعنوان فرعي </a:t>
            </a:r>
            <a:r>
              <a:rPr lang="ar-SA" err="1"/>
              <a:t>لوريم</a:t>
            </a:r>
            <a:r>
              <a:rPr lang="ar-SA"/>
              <a:t> </a:t>
            </a:r>
            <a:r>
              <a:rPr lang="ar-SA" err="1"/>
              <a:t>ابسوم</a:t>
            </a:r>
            <a:endParaRPr lang="en-SA"/>
          </a:p>
        </p:txBody>
      </p:sp>
      <p:sp>
        <p:nvSpPr>
          <p:cNvPr id="21" name="Text Placeholder 3">
            <a:extLst>
              <a:ext uri="{FF2B5EF4-FFF2-40B4-BE49-F238E27FC236}">
                <a16:creationId xmlns:a16="http://schemas.microsoft.com/office/drawing/2014/main" id="{DF59AF58-4B2F-AC4C-8F8B-63878B062983}"/>
              </a:ext>
            </a:extLst>
          </p:cNvPr>
          <p:cNvSpPr>
            <a:spLocks noGrp="1"/>
          </p:cNvSpPr>
          <p:nvPr>
            <p:ph type="body" sz="quarter" idx="12" hasCustomPrompt="1"/>
          </p:nvPr>
        </p:nvSpPr>
        <p:spPr>
          <a:xfrm>
            <a:off x="10193481" y="498764"/>
            <a:ext cx="1402565" cy="927698"/>
          </a:xfrm>
        </p:spPr>
        <p:txBody>
          <a:bodyPr lIns="0" tIns="0" rIns="0" bIns="0" anchor="t" anchorCtr="0"/>
          <a:lstStyle>
            <a:lvl1pPr marL="0" indent="0" rtl="1">
              <a:buFontTx/>
              <a:buNone/>
              <a:defRPr sz="6600" b="0" i="0">
                <a:solidFill>
                  <a:srgbClr val="095463"/>
                </a:solidFill>
                <a:latin typeface="+mn-lt"/>
                <a:cs typeface="+mn-cs"/>
              </a:defRPr>
            </a:lvl1pPr>
          </a:lstStyle>
          <a:p>
            <a:pPr marL="0" lvl="0" indent="0" algn="r" defTabSz="914400" rtl="1" eaLnBrk="1" latinLnBrk="0" hangingPunct="1">
              <a:lnSpc>
                <a:spcPct val="90000"/>
              </a:lnSpc>
              <a:spcBef>
                <a:spcPts val="1000"/>
              </a:spcBef>
              <a:buFontTx/>
              <a:buNone/>
            </a:pPr>
            <a:r>
              <a:rPr lang="en-US"/>
              <a:t>01</a:t>
            </a:r>
            <a:endParaRPr lang="en-SA"/>
          </a:p>
        </p:txBody>
      </p:sp>
    </p:spTree>
    <p:extLst>
      <p:ext uri="{BB962C8B-B14F-4D97-AF65-F5344CB8AC3E}">
        <p14:creationId xmlns:p14="http://schemas.microsoft.com/office/powerpoint/2010/main" val="243249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parator 1">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67EC1F-409E-DE47-B603-330B484A6468}"/>
              </a:ext>
            </a:extLst>
          </p:cNvPr>
          <p:cNvSpPr>
            <a:spLocks noGrp="1"/>
          </p:cNvSpPr>
          <p:nvPr>
            <p:ph type="ctrTitle" hasCustomPrompt="1"/>
          </p:nvPr>
        </p:nvSpPr>
        <p:spPr>
          <a:xfrm>
            <a:off x="5980176" y="4293110"/>
            <a:ext cx="5615870" cy="635506"/>
          </a:xfrm>
        </p:spPr>
        <p:txBody>
          <a:bodyPr lIns="0" tIns="0" rIns="0" bIns="0" anchor="t">
            <a:noAutofit/>
          </a:bodyPr>
          <a:lstStyle>
            <a:lvl1pPr algn="r">
              <a:defRPr sz="4000">
                <a:solidFill>
                  <a:schemeClr val="tx1"/>
                </a:solidFill>
                <a:cs typeface="+mj-cs"/>
              </a:defRPr>
            </a:lvl1pPr>
          </a:lstStyle>
          <a:p>
            <a:pPr algn="r" defTabSz="914400" rtl="0" eaLnBrk="1" latinLnBrk="0" hangingPunct="1">
              <a:lnSpc>
                <a:spcPct val="90000"/>
              </a:lnSpc>
              <a:spcBef>
                <a:spcPct val="0"/>
              </a:spcBef>
              <a:buNone/>
            </a:pPr>
            <a:r>
              <a:rPr lang="ar-SA"/>
              <a:t>مثال لفاصل داخلي</a:t>
            </a:r>
            <a:endParaRPr lang="en-SA"/>
          </a:p>
        </p:txBody>
      </p:sp>
      <p:sp>
        <p:nvSpPr>
          <p:cNvPr id="9" name="Subtitle 2">
            <a:extLst>
              <a:ext uri="{FF2B5EF4-FFF2-40B4-BE49-F238E27FC236}">
                <a16:creationId xmlns:a16="http://schemas.microsoft.com/office/drawing/2014/main" id="{64597AC5-399F-614E-91B4-9CD524E5D54A}"/>
              </a:ext>
            </a:extLst>
          </p:cNvPr>
          <p:cNvSpPr>
            <a:spLocks noGrp="1"/>
          </p:cNvSpPr>
          <p:nvPr>
            <p:ph type="subTitle" idx="1" hasCustomPrompt="1"/>
          </p:nvPr>
        </p:nvSpPr>
        <p:spPr>
          <a:xfrm>
            <a:off x="7836407" y="5020057"/>
            <a:ext cx="3759639" cy="283440"/>
          </a:xfrm>
        </p:spPr>
        <p:txBody>
          <a:bodyPr lIns="0" tIns="0" rIns="0" bIns="0" anchor="t">
            <a:noAutofit/>
          </a:bodyPr>
          <a:lstStyle>
            <a:lvl1pPr marL="0" indent="0" algn="r">
              <a:buNone/>
              <a:defRPr sz="2000">
                <a:solidFill>
                  <a:schemeClr val="tx1"/>
                </a:solidFill>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lgn="r" defTabSz="914400" rtl="0" eaLnBrk="1" latinLnBrk="0" hangingPunct="1">
              <a:lnSpc>
                <a:spcPct val="90000"/>
              </a:lnSpc>
              <a:spcBef>
                <a:spcPts val="1000"/>
              </a:spcBef>
              <a:buFont typeface="Arial" panose="020B0604020202020204" pitchFamily="34" charset="0"/>
              <a:buNone/>
            </a:pPr>
            <a:r>
              <a:rPr lang="ar-SA"/>
              <a:t>مثال لعنوان فرعي </a:t>
            </a:r>
            <a:r>
              <a:rPr lang="ar-SA" err="1"/>
              <a:t>لوريم</a:t>
            </a:r>
            <a:r>
              <a:rPr lang="ar-SA"/>
              <a:t> </a:t>
            </a:r>
            <a:r>
              <a:rPr lang="ar-SA" err="1"/>
              <a:t>ابسوم</a:t>
            </a:r>
            <a:endParaRPr lang="en-SA"/>
          </a:p>
        </p:txBody>
      </p:sp>
      <p:sp>
        <p:nvSpPr>
          <p:cNvPr id="15" name="Text Placeholder 3">
            <a:extLst>
              <a:ext uri="{FF2B5EF4-FFF2-40B4-BE49-F238E27FC236}">
                <a16:creationId xmlns:a16="http://schemas.microsoft.com/office/drawing/2014/main" id="{B52CF5AC-A0B0-AF42-8101-1011EE661387}"/>
              </a:ext>
            </a:extLst>
          </p:cNvPr>
          <p:cNvSpPr>
            <a:spLocks noGrp="1"/>
          </p:cNvSpPr>
          <p:nvPr>
            <p:ph type="body" sz="quarter" idx="12" hasCustomPrompt="1"/>
          </p:nvPr>
        </p:nvSpPr>
        <p:spPr>
          <a:xfrm>
            <a:off x="10193481" y="498764"/>
            <a:ext cx="1402565" cy="927698"/>
          </a:xfrm>
        </p:spPr>
        <p:txBody>
          <a:bodyPr lIns="0" tIns="0" rIns="0" bIns="0" anchor="t" anchorCtr="0"/>
          <a:lstStyle>
            <a:lvl1pPr marL="0" indent="0" rtl="1">
              <a:buFontTx/>
              <a:buNone/>
              <a:defRPr sz="6600" b="0" i="0">
                <a:solidFill>
                  <a:schemeClr val="tx1"/>
                </a:solidFill>
                <a:latin typeface="+mn-lt"/>
                <a:cs typeface="+mn-cs"/>
              </a:defRPr>
            </a:lvl1pPr>
          </a:lstStyle>
          <a:p>
            <a:pPr marL="0" lvl="0" indent="0" algn="r" defTabSz="914400" rtl="1" eaLnBrk="1" latinLnBrk="0" hangingPunct="1">
              <a:lnSpc>
                <a:spcPct val="90000"/>
              </a:lnSpc>
              <a:spcBef>
                <a:spcPts val="1000"/>
              </a:spcBef>
              <a:buFontTx/>
              <a:buNone/>
            </a:pPr>
            <a:r>
              <a:rPr lang="en-US"/>
              <a:t>01</a:t>
            </a:r>
            <a:endParaRPr lang="en-SA"/>
          </a:p>
        </p:txBody>
      </p:sp>
    </p:spTree>
    <p:extLst>
      <p:ext uri="{BB962C8B-B14F-4D97-AF65-F5344CB8AC3E}">
        <p14:creationId xmlns:p14="http://schemas.microsoft.com/office/powerpoint/2010/main" val="326845690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Separator 1">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67EC1F-409E-DE47-B603-330B484A6468}"/>
              </a:ext>
            </a:extLst>
          </p:cNvPr>
          <p:cNvSpPr>
            <a:spLocks noGrp="1"/>
          </p:cNvSpPr>
          <p:nvPr>
            <p:ph type="ctrTitle" hasCustomPrompt="1"/>
          </p:nvPr>
        </p:nvSpPr>
        <p:spPr>
          <a:xfrm>
            <a:off x="5980176" y="4293110"/>
            <a:ext cx="5615870" cy="635506"/>
          </a:xfrm>
        </p:spPr>
        <p:txBody>
          <a:bodyPr lIns="0" tIns="0" rIns="0" bIns="0" anchor="t">
            <a:noAutofit/>
          </a:bodyPr>
          <a:lstStyle>
            <a:lvl1pPr algn="r">
              <a:defRPr sz="4000">
                <a:solidFill>
                  <a:schemeClr val="tx1"/>
                </a:solidFill>
                <a:cs typeface="+mj-cs"/>
              </a:defRPr>
            </a:lvl1pPr>
          </a:lstStyle>
          <a:p>
            <a:pPr algn="r" defTabSz="914400" rtl="0" eaLnBrk="1" latinLnBrk="0" hangingPunct="1">
              <a:lnSpc>
                <a:spcPct val="90000"/>
              </a:lnSpc>
              <a:spcBef>
                <a:spcPct val="0"/>
              </a:spcBef>
              <a:buNone/>
            </a:pPr>
            <a:r>
              <a:rPr lang="ar-SA"/>
              <a:t>مثال لفاصل داخلي</a:t>
            </a:r>
            <a:endParaRPr lang="en-SA"/>
          </a:p>
        </p:txBody>
      </p:sp>
      <p:sp>
        <p:nvSpPr>
          <p:cNvPr id="9" name="Subtitle 2">
            <a:extLst>
              <a:ext uri="{FF2B5EF4-FFF2-40B4-BE49-F238E27FC236}">
                <a16:creationId xmlns:a16="http://schemas.microsoft.com/office/drawing/2014/main" id="{64597AC5-399F-614E-91B4-9CD524E5D54A}"/>
              </a:ext>
            </a:extLst>
          </p:cNvPr>
          <p:cNvSpPr>
            <a:spLocks noGrp="1"/>
          </p:cNvSpPr>
          <p:nvPr>
            <p:ph type="subTitle" idx="1" hasCustomPrompt="1"/>
          </p:nvPr>
        </p:nvSpPr>
        <p:spPr>
          <a:xfrm>
            <a:off x="7836407" y="5020057"/>
            <a:ext cx="3759639" cy="283440"/>
          </a:xfrm>
        </p:spPr>
        <p:txBody>
          <a:bodyPr lIns="0" tIns="0" rIns="0" bIns="0" anchor="t">
            <a:noAutofit/>
          </a:bodyPr>
          <a:lstStyle>
            <a:lvl1pPr marL="0" indent="0" algn="r">
              <a:buNone/>
              <a:defRPr sz="2000">
                <a:solidFill>
                  <a:schemeClr val="tx1"/>
                </a:solidFill>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lgn="r" defTabSz="914400" rtl="0" eaLnBrk="1" latinLnBrk="0" hangingPunct="1">
              <a:lnSpc>
                <a:spcPct val="90000"/>
              </a:lnSpc>
              <a:spcBef>
                <a:spcPts val="1000"/>
              </a:spcBef>
              <a:buFont typeface="Arial" panose="020B0604020202020204" pitchFamily="34" charset="0"/>
              <a:buNone/>
            </a:pPr>
            <a:r>
              <a:rPr lang="ar-SA"/>
              <a:t>مثال لعنوان فرعي </a:t>
            </a:r>
            <a:r>
              <a:rPr lang="ar-SA" err="1"/>
              <a:t>لوريم</a:t>
            </a:r>
            <a:r>
              <a:rPr lang="ar-SA"/>
              <a:t> </a:t>
            </a:r>
            <a:r>
              <a:rPr lang="ar-SA" err="1"/>
              <a:t>ابسوم</a:t>
            </a:r>
            <a:endParaRPr lang="en-SA"/>
          </a:p>
        </p:txBody>
      </p:sp>
      <p:sp>
        <p:nvSpPr>
          <p:cNvPr id="15" name="Text Placeholder 3">
            <a:extLst>
              <a:ext uri="{FF2B5EF4-FFF2-40B4-BE49-F238E27FC236}">
                <a16:creationId xmlns:a16="http://schemas.microsoft.com/office/drawing/2014/main" id="{B52CF5AC-A0B0-AF42-8101-1011EE661387}"/>
              </a:ext>
            </a:extLst>
          </p:cNvPr>
          <p:cNvSpPr>
            <a:spLocks noGrp="1"/>
          </p:cNvSpPr>
          <p:nvPr>
            <p:ph type="body" sz="quarter" idx="12" hasCustomPrompt="1"/>
          </p:nvPr>
        </p:nvSpPr>
        <p:spPr>
          <a:xfrm>
            <a:off x="10193481" y="498764"/>
            <a:ext cx="1402565" cy="927698"/>
          </a:xfrm>
        </p:spPr>
        <p:txBody>
          <a:bodyPr lIns="0" tIns="0" rIns="0" bIns="0" anchor="t" anchorCtr="0"/>
          <a:lstStyle>
            <a:lvl1pPr marL="0" indent="0" rtl="1">
              <a:buFontTx/>
              <a:buNone/>
              <a:defRPr sz="6600" b="0" i="0">
                <a:solidFill>
                  <a:schemeClr val="tx1"/>
                </a:solidFill>
                <a:latin typeface="+mn-lt"/>
                <a:cs typeface="+mn-cs"/>
              </a:defRPr>
            </a:lvl1pPr>
          </a:lstStyle>
          <a:p>
            <a:pPr marL="0" lvl="0" indent="0" algn="r" defTabSz="914400" rtl="1" eaLnBrk="1" latinLnBrk="0" hangingPunct="1">
              <a:lnSpc>
                <a:spcPct val="90000"/>
              </a:lnSpc>
              <a:spcBef>
                <a:spcPts val="1000"/>
              </a:spcBef>
              <a:buFontTx/>
              <a:buNone/>
            </a:pPr>
            <a:r>
              <a:rPr lang="en-US"/>
              <a:t>01</a:t>
            </a:r>
            <a:endParaRPr lang="en-SA"/>
          </a:p>
        </p:txBody>
      </p:sp>
    </p:spTree>
    <p:extLst>
      <p:ext uri="{BB962C8B-B14F-4D97-AF65-F5344CB8AC3E}">
        <p14:creationId xmlns:p14="http://schemas.microsoft.com/office/powerpoint/2010/main" val="40632522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parato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D939-0DB4-524D-86B2-CE97106CE992}"/>
              </a:ext>
            </a:extLst>
          </p:cNvPr>
          <p:cNvSpPr>
            <a:spLocks noGrp="1"/>
          </p:cNvSpPr>
          <p:nvPr>
            <p:ph type="ctrTitle" hasCustomPrompt="1"/>
          </p:nvPr>
        </p:nvSpPr>
        <p:spPr>
          <a:xfrm>
            <a:off x="5980176" y="4293110"/>
            <a:ext cx="5615870" cy="635506"/>
          </a:xfrm>
        </p:spPr>
        <p:txBody>
          <a:bodyPr lIns="0" tIns="0" rIns="0" bIns="0" anchor="t">
            <a:noAutofit/>
          </a:bodyPr>
          <a:lstStyle>
            <a:lvl1pPr algn="r">
              <a:defRPr sz="4000">
                <a:solidFill>
                  <a:srgbClr val="095463"/>
                </a:solidFill>
                <a:cs typeface="+mj-cs"/>
              </a:defRPr>
            </a:lvl1pPr>
          </a:lstStyle>
          <a:p>
            <a:pPr algn="r" defTabSz="914400" rtl="0" eaLnBrk="1" latinLnBrk="0" hangingPunct="1">
              <a:lnSpc>
                <a:spcPct val="90000"/>
              </a:lnSpc>
              <a:spcBef>
                <a:spcPct val="0"/>
              </a:spcBef>
              <a:buNone/>
            </a:pPr>
            <a:r>
              <a:rPr lang="ar-SA"/>
              <a:t>مثال لفاصل داخلي</a:t>
            </a:r>
            <a:endParaRPr lang="en-SA"/>
          </a:p>
        </p:txBody>
      </p:sp>
      <p:sp>
        <p:nvSpPr>
          <p:cNvPr id="11" name="Subtitle 2">
            <a:extLst>
              <a:ext uri="{FF2B5EF4-FFF2-40B4-BE49-F238E27FC236}">
                <a16:creationId xmlns:a16="http://schemas.microsoft.com/office/drawing/2014/main" id="{E4F21E9B-9618-214C-8C23-39F20450B0D3}"/>
              </a:ext>
            </a:extLst>
          </p:cNvPr>
          <p:cNvSpPr>
            <a:spLocks noGrp="1"/>
          </p:cNvSpPr>
          <p:nvPr>
            <p:ph type="subTitle" idx="1" hasCustomPrompt="1"/>
          </p:nvPr>
        </p:nvSpPr>
        <p:spPr>
          <a:xfrm>
            <a:off x="7836407" y="5020057"/>
            <a:ext cx="3759639" cy="283440"/>
          </a:xfrm>
        </p:spPr>
        <p:txBody>
          <a:bodyPr lIns="0" tIns="0" rIns="0" bIns="0" anchor="t">
            <a:noAutofit/>
          </a:bodyPr>
          <a:lstStyle>
            <a:lvl1pPr marL="0" indent="0" algn="r">
              <a:buNone/>
              <a:defRPr sz="2000">
                <a:solidFill>
                  <a:srgbClr val="095463"/>
                </a:solidFill>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lgn="r" defTabSz="914400" rtl="0" eaLnBrk="1" latinLnBrk="0" hangingPunct="1">
              <a:lnSpc>
                <a:spcPct val="90000"/>
              </a:lnSpc>
              <a:spcBef>
                <a:spcPts val="1000"/>
              </a:spcBef>
              <a:buFont typeface="Arial" panose="020B0604020202020204" pitchFamily="34" charset="0"/>
              <a:buNone/>
            </a:pPr>
            <a:r>
              <a:rPr lang="ar-SA"/>
              <a:t>مثال لعنوان فرعي </a:t>
            </a:r>
            <a:r>
              <a:rPr lang="ar-SA" err="1"/>
              <a:t>لوريم</a:t>
            </a:r>
            <a:r>
              <a:rPr lang="ar-SA"/>
              <a:t> </a:t>
            </a:r>
            <a:r>
              <a:rPr lang="ar-SA" err="1"/>
              <a:t>ابسوم</a:t>
            </a:r>
            <a:endParaRPr lang="en-SA"/>
          </a:p>
        </p:txBody>
      </p:sp>
      <p:sp>
        <p:nvSpPr>
          <p:cNvPr id="14" name="Text Placeholder 3">
            <a:extLst>
              <a:ext uri="{FF2B5EF4-FFF2-40B4-BE49-F238E27FC236}">
                <a16:creationId xmlns:a16="http://schemas.microsoft.com/office/drawing/2014/main" id="{D11BA376-1CDD-6D4D-B816-A578639314A4}"/>
              </a:ext>
            </a:extLst>
          </p:cNvPr>
          <p:cNvSpPr>
            <a:spLocks noGrp="1"/>
          </p:cNvSpPr>
          <p:nvPr>
            <p:ph type="body" sz="quarter" idx="12" hasCustomPrompt="1"/>
          </p:nvPr>
        </p:nvSpPr>
        <p:spPr>
          <a:xfrm>
            <a:off x="10193481" y="498764"/>
            <a:ext cx="1402565" cy="927698"/>
          </a:xfrm>
        </p:spPr>
        <p:txBody>
          <a:bodyPr lIns="0" tIns="0" rIns="0" bIns="0" anchor="t" anchorCtr="0"/>
          <a:lstStyle>
            <a:lvl1pPr marL="0" indent="0" rtl="1">
              <a:buFontTx/>
              <a:buNone/>
              <a:defRPr sz="6600" b="0" i="0">
                <a:solidFill>
                  <a:srgbClr val="095463"/>
                </a:solidFill>
                <a:latin typeface="+mn-lt"/>
                <a:cs typeface="+mn-cs"/>
              </a:defRPr>
            </a:lvl1pPr>
          </a:lstStyle>
          <a:p>
            <a:pPr marL="0" lvl="0" indent="0" algn="r" defTabSz="914400" rtl="1" eaLnBrk="1" latinLnBrk="0" hangingPunct="1">
              <a:lnSpc>
                <a:spcPct val="90000"/>
              </a:lnSpc>
              <a:spcBef>
                <a:spcPts val="1000"/>
              </a:spcBef>
              <a:buFontTx/>
              <a:buNone/>
            </a:pPr>
            <a:r>
              <a:rPr lang="en-US"/>
              <a:t>01</a:t>
            </a:r>
            <a:endParaRPr lang="en-SA"/>
          </a:p>
        </p:txBody>
      </p:sp>
    </p:spTree>
    <p:extLst>
      <p:ext uri="{BB962C8B-B14F-4D97-AF65-F5344CB8AC3E}">
        <p14:creationId xmlns:p14="http://schemas.microsoft.com/office/powerpoint/2010/main" val="265083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1D514-8C37-4C47-A93D-7AAA8F4FCC33}"/>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ar-SA"/>
              <a:t>مثال لعنوان الصفحة</a:t>
            </a:r>
            <a:endParaRPr lang="en-SA"/>
          </a:p>
        </p:txBody>
      </p:sp>
      <p:sp>
        <p:nvSpPr>
          <p:cNvPr id="3" name="Text Placeholder 2">
            <a:extLst>
              <a:ext uri="{FF2B5EF4-FFF2-40B4-BE49-F238E27FC236}">
                <a16:creationId xmlns:a16="http://schemas.microsoft.com/office/drawing/2014/main" id="{AFF3D4FC-82D0-9748-B90B-6D67DAC20870}"/>
              </a:ext>
            </a:extLst>
          </p:cNvPr>
          <p:cNvSpPr>
            <a:spLocks noGrp="1"/>
          </p:cNvSpPr>
          <p:nvPr>
            <p:ph type="body" idx="1"/>
          </p:nvPr>
        </p:nvSpPr>
        <p:spPr>
          <a:xfrm>
            <a:off x="838200" y="1825625"/>
            <a:ext cx="10515600" cy="4351338"/>
          </a:xfrm>
          <a:prstGeom prst="rect">
            <a:avLst/>
          </a:prstGeom>
        </p:spPr>
        <p:txBody>
          <a:bodyPr vert="horz" lIns="91440" tIns="45720" rIns="91440" bIns="45720" rtlCol="0" anchor="t">
            <a:noAutofit/>
          </a:bodyPr>
          <a:lstStyle/>
          <a:p>
            <a:pPr lvl="0"/>
            <a:r>
              <a:rPr lang="ar-SA"/>
              <a:t>مثال لنص يمكن استبداله</a:t>
            </a:r>
            <a:endParaRPr lang="en-US"/>
          </a:p>
          <a:p>
            <a:pPr lvl="1"/>
            <a:r>
              <a:rPr lang="ar-SA"/>
              <a:t>المستوى الثاني</a:t>
            </a:r>
            <a:endParaRPr lang="en-US"/>
          </a:p>
          <a:p>
            <a:pPr lvl="2"/>
            <a:r>
              <a:rPr lang="ar-SA"/>
              <a:t>المستوى الثالث</a:t>
            </a:r>
            <a:endParaRPr lang="en-US"/>
          </a:p>
          <a:p>
            <a:pPr lvl="3"/>
            <a:r>
              <a:rPr lang="ar-SA"/>
              <a:t>المستوى الرابع</a:t>
            </a:r>
            <a:endParaRPr lang="en-US"/>
          </a:p>
          <a:p>
            <a:pPr lvl="4"/>
            <a:r>
              <a:rPr lang="ar-SA"/>
              <a:t>المستوى الخامس</a:t>
            </a:r>
            <a:endParaRPr lang="en-SA"/>
          </a:p>
        </p:txBody>
      </p:sp>
      <p:sp>
        <p:nvSpPr>
          <p:cNvPr id="4" name="Date Placeholder 3">
            <a:extLst>
              <a:ext uri="{FF2B5EF4-FFF2-40B4-BE49-F238E27FC236}">
                <a16:creationId xmlns:a16="http://schemas.microsoft.com/office/drawing/2014/main" id="{3DACA4DC-0B8D-0A47-A07F-DA4111EBC69E}"/>
              </a:ext>
            </a:extLst>
          </p:cNvPr>
          <p:cNvSpPr>
            <a:spLocks noGrp="1"/>
          </p:cNvSpPr>
          <p:nvPr>
            <p:ph type="dt" sz="half" idx="2"/>
          </p:nvPr>
        </p:nvSpPr>
        <p:spPr>
          <a:xfrm>
            <a:off x="838200" y="6356350"/>
            <a:ext cx="1027176" cy="365125"/>
          </a:xfrm>
          <a:prstGeom prst="rect">
            <a:avLst/>
          </a:prstGeom>
        </p:spPr>
        <p:txBody>
          <a:bodyPr vert="horz" lIns="91440" tIns="45720" rIns="91440" bIns="45720" rtlCol="0" anchor="t">
            <a:noAutofit/>
          </a:bodyPr>
          <a:lstStyle>
            <a:lvl1pPr algn="l" rtl="1">
              <a:defRPr sz="1200" b="0" i="0">
                <a:solidFill>
                  <a:schemeClr val="tx1">
                    <a:tint val="75000"/>
                  </a:schemeClr>
                </a:solidFill>
                <a:latin typeface="Greta Arabic" panose="02000000000000000000" pitchFamily="2" charset="-78"/>
                <a:cs typeface="Greta Arabic" panose="02000000000000000000" pitchFamily="2" charset="-78"/>
              </a:defRPr>
            </a:lvl1pPr>
          </a:lstStyle>
          <a:p>
            <a:fld id="{9B12D4D8-61EA-D542-8D48-FF21A740CA46}" type="datetime1">
              <a:t>1/2/2024</a:t>
            </a:fld>
            <a:endParaRPr lang="en-SA"/>
          </a:p>
        </p:txBody>
      </p:sp>
      <p:sp>
        <p:nvSpPr>
          <p:cNvPr id="5" name="Footer Placeholder 4">
            <a:extLst>
              <a:ext uri="{FF2B5EF4-FFF2-40B4-BE49-F238E27FC236}">
                <a16:creationId xmlns:a16="http://schemas.microsoft.com/office/drawing/2014/main" id="{9AF2D970-CC06-EF43-83A2-A89227736A3C}"/>
              </a:ext>
            </a:extLst>
          </p:cNvPr>
          <p:cNvSpPr>
            <a:spLocks noGrp="1"/>
          </p:cNvSpPr>
          <p:nvPr>
            <p:ph type="ftr" sz="quarter" idx="3"/>
          </p:nvPr>
        </p:nvSpPr>
        <p:spPr>
          <a:xfrm>
            <a:off x="2026920" y="6356350"/>
            <a:ext cx="3396928" cy="365125"/>
          </a:xfrm>
          <a:prstGeom prst="rect">
            <a:avLst/>
          </a:prstGeom>
        </p:spPr>
        <p:txBody>
          <a:bodyPr vert="horz" lIns="91440" tIns="45720" rIns="91440" bIns="45720" rtlCol="0" anchor="t">
            <a:noAutofit/>
          </a:bodyPr>
          <a:lstStyle>
            <a:lvl1pPr algn="ctr" rtl="1">
              <a:defRPr sz="1200" b="0" i="0">
                <a:solidFill>
                  <a:schemeClr val="tx1">
                    <a:tint val="75000"/>
                  </a:schemeClr>
                </a:solidFill>
                <a:latin typeface="Greta Arabic" panose="02000000000000000000" pitchFamily="2" charset="-78"/>
                <a:cs typeface="Greta Arabic" panose="02000000000000000000" pitchFamily="2" charset="-78"/>
              </a:defRPr>
            </a:lvl1pPr>
          </a:lstStyle>
          <a:p>
            <a:pPr marL="0" algn="ctr" defTabSz="914400" rtl="0" eaLnBrk="1" latinLnBrk="0" hangingPunct="1"/>
            <a:endParaRPr lang="en-SA"/>
          </a:p>
        </p:txBody>
      </p:sp>
      <p:sp>
        <p:nvSpPr>
          <p:cNvPr id="6" name="Slide Number Placeholder 5">
            <a:extLst>
              <a:ext uri="{FF2B5EF4-FFF2-40B4-BE49-F238E27FC236}">
                <a16:creationId xmlns:a16="http://schemas.microsoft.com/office/drawing/2014/main" id="{F65D8780-3FBC-DA42-8ACC-33E1661E21AB}"/>
              </a:ext>
            </a:extLst>
          </p:cNvPr>
          <p:cNvSpPr>
            <a:spLocks noGrp="1"/>
          </p:cNvSpPr>
          <p:nvPr>
            <p:ph type="sldNum" sz="quarter" idx="4"/>
          </p:nvPr>
        </p:nvSpPr>
        <p:spPr>
          <a:xfrm>
            <a:off x="11676888" y="6392927"/>
            <a:ext cx="399288" cy="365124"/>
          </a:xfrm>
          <a:prstGeom prst="rect">
            <a:avLst/>
          </a:prstGeom>
        </p:spPr>
        <p:txBody>
          <a:bodyPr vert="horz" lIns="91440" tIns="45720" rIns="91440" bIns="45720" rtlCol="0" anchor="t">
            <a:noAutofit/>
          </a:bodyPr>
          <a:lstStyle>
            <a:lvl1pPr algn="l" rtl="1">
              <a:defRPr sz="1200" b="0" i="0">
                <a:solidFill>
                  <a:schemeClr val="tx1">
                    <a:tint val="75000"/>
                  </a:schemeClr>
                </a:solidFill>
                <a:latin typeface="Greta Arabic" panose="02000000000000000000" pitchFamily="2" charset="-78"/>
                <a:cs typeface="Greta Arabic" panose="02000000000000000000" pitchFamily="2" charset="-78"/>
              </a:defRPr>
            </a:lvl1pPr>
          </a:lstStyle>
          <a:p>
            <a:fld id="{008E1BDA-5E07-414A-8101-29DABEB15B19}" type="slidenum">
              <a:rPr lang="en-SA"/>
              <a:pPr/>
              <a:t>‹#›</a:t>
            </a:fld>
            <a:endParaRPr lang="en-SA"/>
          </a:p>
        </p:txBody>
      </p:sp>
    </p:spTree>
    <p:extLst>
      <p:ext uri="{BB962C8B-B14F-4D97-AF65-F5344CB8AC3E}">
        <p14:creationId xmlns:p14="http://schemas.microsoft.com/office/powerpoint/2010/main" val="432469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78" r:id="rId5"/>
    <p:sldLayoutId id="2147483662" r:id="rId6"/>
    <p:sldLayoutId id="2147483665" r:id="rId7"/>
    <p:sldLayoutId id="2147483677" r:id="rId8"/>
    <p:sldLayoutId id="2147483664" r:id="rId9"/>
    <p:sldLayoutId id="2147483650" r:id="rId10"/>
    <p:sldLayoutId id="2147483674" r:id="rId11"/>
    <p:sldLayoutId id="2147483670" r:id="rId12"/>
    <p:sldLayoutId id="2147483673" r:id="rId13"/>
    <p:sldLayoutId id="2147483652" r:id="rId14"/>
    <p:sldLayoutId id="2147483672" r:id="rId15"/>
    <p:sldLayoutId id="2147483676" r:id="rId16"/>
    <p:sldLayoutId id="2147483655" r:id="rId17"/>
    <p:sldLayoutId id="2147483675" r:id="rId18"/>
  </p:sldLayoutIdLst>
  <p:hf hdr="0" ftr="0" dt="0"/>
  <p:txStyles>
    <p:titleStyle>
      <a:lvl1pPr algn="r" defTabSz="914400" rtl="1" eaLnBrk="1" latinLnBrk="0" hangingPunct="1">
        <a:lnSpc>
          <a:spcPct val="90000"/>
        </a:lnSpc>
        <a:spcBef>
          <a:spcPct val="0"/>
        </a:spcBef>
        <a:buNone/>
        <a:defRPr sz="3000" kern="1200">
          <a:solidFill>
            <a:schemeClr val="tx1"/>
          </a:solidFill>
          <a:latin typeface="Greta Arabic" pitchFamily="2" charset="-78"/>
          <a:ea typeface="+mj-ea"/>
          <a:cs typeface="+mj-cs"/>
        </a:defRPr>
      </a:lvl1pPr>
    </p:titleStyle>
    <p:bodyStyle>
      <a:lvl1pPr marL="0" indent="0" algn="r" defTabSz="914400" rtl="1" eaLnBrk="1" latinLnBrk="0" hangingPunct="1">
        <a:lnSpc>
          <a:spcPct val="90000"/>
        </a:lnSpc>
        <a:spcBef>
          <a:spcPts val="1000"/>
        </a:spcBef>
        <a:buFontTx/>
        <a:buNone/>
        <a:defRPr sz="1800" b="0" i="0" kern="1200">
          <a:solidFill>
            <a:schemeClr val="tx2">
              <a:lumMod val="85000"/>
              <a:lumOff val="15000"/>
            </a:schemeClr>
          </a:solidFill>
          <a:latin typeface="Greta Arabic" panose="02000000000000000000" pitchFamily="2" charset="-78"/>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2">
              <a:lumMod val="85000"/>
              <a:lumOff val="15000"/>
            </a:schemeClr>
          </a:solidFill>
          <a:latin typeface="Greta Arabic" panose="02000000000000000000" pitchFamily="2" charset="-78"/>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400" b="0" i="0" kern="1200">
          <a:solidFill>
            <a:schemeClr val="tx2">
              <a:lumMod val="85000"/>
              <a:lumOff val="15000"/>
            </a:schemeClr>
          </a:solidFill>
          <a:latin typeface="Greta Arabic" panose="02000000000000000000" pitchFamily="2" charset="-78"/>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200" b="0" i="0" kern="1200">
          <a:solidFill>
            <a:schemeClr val="tx2">
              <a:lumMod val="85000"/>
              <a:lumOff val="15000"/>
            </a:schemeClr>
          </a:solidFill>
          <a:latin typeface="Greta Arabic" panose="02000000000000000000" pitchFamily="2" charset="-78"/>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200" b="0" i="0" kern="1200">
          <a:solidFill>
            <a:schemeClr val="tx2">
              <a:lumMod val="85000"/>
              <a:lumOff val="15000"/>
            </a:schemeClr>
          </a:solidFill>
          <a:latin typeface="Greta Arabic" panose="02000000000000000000" pitchFamily="2" charset="-7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slide" Target="slide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1.sv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0.xml"/><Relationship Id="rId5" Type="http://schemas.openxmlformats.org/officeDocument/2006/relationships/tags" Target="../tags/tag5.xml"/><Relationship Id="rId15" Type="http://schemas.openxmlformats.org/officeDocument/2006/relationships/image" Target="../media/image13.sv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2A9A9A6-88F9-294C-8B6D-9CFE05D13C67}"/>
              </a:ext>
            </a:extLst>
          </p:cNvPr>
          <p:cNvSpPr>
            <a:spLocks noGrp="1"/>
          </p:cNvSpPr>
          <p:nvPr>
            <p:ph type="body" sz="quarter" idx="10"/>
          </p:nvPr>
        </p:nvSpPr>
        <p:spPr/>
        <p:txBody>
          <a:bodyPr/>
          <a:lstStyle/>
          <a:p>
            <a:pPr marL="0" indent="0" algn="r" defTabSz="914400" eaLnBrk="1" latinLnBrk="0" hangingPunct="1">
              <a:lnSpc>
                <a:spcPct val="90000"/>
              </a:lnSpc>
              <a:spcBef>
                <a:spcPts val="1000"/>
              </a:spcBef>
              <a:buFontTx/>
              <a:buNone/>
            </a:pPr>
            <a:r>
              <a:rPr lang="ar-SA">
                <a:latin typeface="Calibri" panose="020F0502020204030204" pitchFamily="34" charset="0"/>
                <a:cs typeface="Calibri" panose="020F0502020204030204" pitchFamily="34" charset="0"/>
              </a:rPr>
              <a:t>يوليو </a:t>
            </a:r>
            <a:r>
              <a:rPr lang="en-US">
                <a:latin typeface="Calibri" panose="020F0502020204030204" pitchFamily="34" charset="0"/>
                <a:cs typeface="Calibri" panose="020F0502020204030204" pitchFamily="34" charset="0"/>
              </a:rPr>
              <a:t>2023</a:t>
            </a:r>
            <a:endParaRPr lang="en-SA">
              <a:latin typeface="Calibri" panose="020F0502020204030204" pitchFamily="34" charset="0"/>
              <a:cs typeface="Calibri" panose="020F0502020204030204" pitchFamily="34" charset="0"/>
            </a:endParaRPr>
          </a:p>
        </p:txBody>
      </p:sp>
      <p:sp>
        <p:nvSpPr>
          <p:cNvPr id="3" name="Title 5">
            <a:extLst>
              <a:ext uri="{FF2B5EF4-FFF2-40B4-BE49-F238E27FC236}">
                <a16:creationId xmlns:a16="http://schemas.microsoft.com/office/drawing/2014/main" id="{76E27987-54DE-E747-59CD-004C6C048300}"/>
              </a:ext>
            </a:extLst>
          </p:cNvPr>
          <p:cNvSpPr>
            <a:spLocks noGrp="1"/>
          </p:cNvSpPr>
          <p:nvPr>
            <p:ph type="ctrTitle"/>
          </p:nvPr>
        </p:nvSpPr>
        <p:spPr>
          <a:xfrm>
            <a:off x="4438436" y="4058569"/>
            <a:ext cx="7157610" cy="637003"/>
          </a:xfrm>
        </p:spPr>
        <p:txBody>
          <a:bodyPr/>
          <a:lstStyle/>
          <a:p>
            <a:pPr algn="r"/>
            <a:r>
              <a:rPr lang="ar-SA" sz="4000">
                <a:latin typeface="Calibri" panose="020F0502020204030204" pitchFamily="34" charset="0"/>
                <a:cs typeface="Calibri" panose="020F0502020204030204" pitchFamily="34" charset="0"/>
              </a:rPr>
              <a:t>نموذج العرض الفني</a:t>
            </a:r>
          </a:p>
        </p:txBody>
      </p:sp>
      <p:sp>
        <p:nvSpPr>
          <p:cNvPr id="4" name="Subtitle 3">
            <a:extLst>
              <a:ext uri="{FF2B5EF4-FFF2-40B4-BE49-F238E27FC236}">
                <a16:creationId xmlns:a16="http://schemas.microsoft.com/office/drawing/2014/main" id="{1F9AE49A-19F4-DA1E-B974-972A7E8FD70F}"/>
              </a:ext>
            </a:extLst>
          </p:cNvPr>
          <p:cNvSpPr>
            <a:spLocks noGrp="1"/>
          </p:cNvSpPr>
          <p:nvPr>
            <p:ph type="subTitle" idx="1"/>
          </p:nvPr>
        </p:nvSpPr>
        <p:spPr/>
        <p:txBody>
          <a:bodyPr/>
          <a:lstStyle/>
          <a:p>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579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10</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5362575" y="132327"/>
            <a:ext cx="6709681"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الملخص التنفيذي: ارتباط </a:t>
            </a:r>
            <a:r>
              <a:rPr lang="ar-SA" sz="2000" b="1">
                <a:solidFill>
                  <a:schemeClr val="accent3"/>
                </a:solidFill>
                <a:latin typeface="Calibri" panose="020F0502020204030204" pitchFamily="34" charset="0"/>
                <a:cs typeface="Calibri" panose="020F0502020204030204" pitchFamily="34" charset="0"/>
              </a:rPr>
              <a:t>"اسم الخدمة"</a:t>
            </a:r>
            <a:r>
              <a:rPr lang="ar-SA" sz="2000" b="1">
                <a:latin typeface="Calibri" panose="020F0502020204030204" pitchFamily="34" charset="0"/>
                <a:cs typeface="Calibri" panose="020F0502020204030204" pitchFamily="34" charset="0"/>
              </a:rPr>
              <a:t> برؤية 2030</a:t>
            </a:r>
            <a:endParaRPr lang="ar-SA" sz="2000" b="1">
              <a:solidFill>
                <a:schemeClr val="accent3"/>
              </a:solidFill>
              <a:latin typeface="Calibri" panose="020F0502020204030204" pitchFamily="34" charset="0"/>
              <a:cs typeface="Calibri" panose="020F0502020204030204" pitchFamily="34" charset="0"/>
            </a:endParaRPr>
          </a:p>
        </p:txBody>
      </p:sp>
      <p:graphicFrame>
        <p:nvGraphicFramePr>
          <p:cNvPr id="22" name="Diagram 21">
            <a:extLst>
              <a:ext uri="{FF2B5EF4-FFF2-40B4-BE49-F238E27FC236}">
                <a16:creationId xmlns:a16="http://schemas.microsoft.com/office/drawing/2014/main" id="{B92A7F92-6807-9680-0932-D0D2861F8BA6}"/>
              </a:ext>
            </a:extLst>
          </p:cNvPr>
          <p:cNvGraphicFramePr/>
          <p:nvPr>
            <p:extLst>
              <p:ext uri="{D42A27DB-BD31-4B8C-83A1-F6EECF244321}">
                <p14:modId xmlns:p14="http://schemas.microsoft.com/office/powerpoint/2010/main" val="2863481282"/>
              </p:ext>
            </p:extLst>
          </p:nvPr>
        </p:nvGraphicFramePr>
        <p:xfrm>
          <a:off x="542924" y="809625"/>
          <a:ext cx="10829925" cy="2737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Rectangle: Rounded Corners 52">
            <a:extLst>
              <a:ext uri="{FF2B5EF4-FFF2-40B4-BE49-F238E27FC236}">
                <a16:creationId xmlns:a16="http://schemas.microsoft.com/office/drawing/2014/main" id="{3C2266B7-C1D0-72C3-35F8-8D5568D9767C}"/>
              </a:ext>
            </a:extLst>
          </p:cNvPr>
          <p:cNvSpPr/>
          <p:nvPr/>
        </p:nvSpPr>
        <p:spPr>
          <a:xfrm>
            <a:off x="11449050" y="809625"/>
            <a:ext cx="623206" cy="273790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ar-SA">
                <a:solidFill>
                  <a:schemeClr val="bg1"/>
                </a:solidFill>
                <a:latin typeface="Calibri" panose="020F0502020204030204" pitchFamily="34" charset="0"/>
                <a:cs typeface="Calibri" panose="020F0502020204030204" pitchFamily="34" charset="0"/>
              </a:rPr>
              <a:t>مجتمع حيوي</a:t>
            </a:r>
            <a:endParaRPr lang="en-US">
              <a:solidFill>
                <a:schemeClr val="bg1"/>
              </a:solidFill>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83B6E68A-3C28-E6C7-23FC-59EC46AC3999}"/>
              </a:ext>
            </a:extLst>
          </p:cNvPr>
          <p:cNvSpPr txBox="1"/>
          <p:nvPr/>
        </p:nvSpPr>
        <p:spPr>
          <a:xfrm>
            <a:off x="542924" y="4361602"/>
            <a:ext cx="10877550" cy="2031325"/>
          </a:xfrm>
          <a:prstGeom prst="rect">
            <a:avLst/>
          </a:prstGeom>
          <a:noFill/>
        </p:spPr>
        <p:txBody>
          <a:bodyPr wrap="square" rtlCol="0">
            <a:spAutoFit/>
          </a:bodyPr>
          <a:lstStyle/>
          <a:p>
            <a:pPr algn="justLow" rtl="1"/>
            <a:r>
              <a:rPr lang="ar-SA">
                <a:solidFill>
                  <a:schemeClr val="accent3"/>
                </a:solidFill>
                <a:latin typeface="Calibri" panose="020F0502020204030204" pitchFamily="34" charset="0"/>
                <a:cs typeface="Calibri" panose="020F0502020204030204" pitchFamily="34" charset="0"/>
              </a:rPr>
              <a:t>"تحتوي رؤية 2030 على ثلاث محاور رئيسية وهي:</a:t>
            </a:r>
          </a:p>
          <a:p>
            <a:pPr marL="342900" indent="-342900" algn="justLow" rtl="1">
              <a:buFont typeface="+mj-lt"/>
              <a:buAutoNum type="arabicPeriod"/>
            </a:pPr>
            <a:r>
              <a:rPr lang="ar-SA">
                <a:solidFill>
                  <a:schemeClr val="accent3"/>
                </a:solidFill>
                <a:latin typeface="Calibri" panose="020F0502020204030204" pitchFamily="34" charset="0"/>
                <a:cs typeface="Calibri" panose="020F0502020204030204" pitchFamily="34" charset="0"/>
              </a:rPr>
              <a:t>مجتمع حيوي</a:t>
            </a:r>
          </a:p>
          <a:p>
            <a:pPr marL="342900" indent="-342900" algn="justLow" rtl="1">
              <a:buFont typeface="+mj-lt"/>
              <a:buAutoNum type="arabicPeriod"/>
            </a:pPr>
            <a:r>
              <a:rPr lang="ar-SA" b="0" i="0" u="none" strike="noStrike">
                <a:solidFill>
                  <a:schemeClr val="accent3"/>
                </a:solidFill>
                <a:effectLst/>
                <a:latin typeface="Calibri" panose="020F0502020204030204" pitchFamily="34" charset="0"/>
                <a:cs typeface="Calibri" panose="020F0502020204030204" pitchFamily="34" charset="0"/>
              </a:rPr>
              <a:t>اقتصاد مزدهر</a:t>
            </a:r>
          </a:p>
          <a:p>
            <a:pPr marL="342900" indent="-342900" algn="justLow" rtl="1">
              <a:buFont typeface="+mj-lt"/>
              <a:buAutoNum type="arabicPeriod"/>
            </a:pPr>
            <a:r>
              <a:rPr lang="ar-SA" b="0" i="0" u="none" strike="noStrike">
                <a:solidFill>
                  <a:schemeClr val="accent3"/>
                </a:solidFill>
                <a:effectLst/>
                <a:latin typeface="Calibri" panose="020F0502020204030204" pitchFamily="34" charset="0"/>
                <a:cs typeface="Calibri" panose="020F0502020204030204" pitchFamily="34" charset="0"/>
              </a:rPr>
              <a:t>وطن طموح</a:t>
            </a:r>
          </a:p>
          <a:p>
            <a:pPr algn="justLow" rtl="1"/>
            <a:r>
              <a:rPr lang="ar-SA">
                <a:solidFill>
                  <a:schemeClr val="accent3"/>
                </a:solidFill>
                <a:latin typeface="Calibri" panose="020F0502020204030204" pitchFamily="34" charset="0"/>
                <a:cs typeface="Calibri" panose="020F0502020204030204" pitchFamily="34" charset="0"/>
              </a:rPr>
              <a:t>ويندرج تحت هذه المحاور ستة أهداف عامة وسبعة وعشرين هدفاً فرعياً وستة وتسعين هدفاً تفصيلياً.</a:t>
            </a:r>
          </a:p>
          <a:p>
            <a:pPr algn="justLow" rtl="1"/>
            <a:r>
              <a:rPr lang="ar-SA">
                <a:solidFill>
                  <a:schemeClr val="accent3"/>
                </a:solidFill>
                <a:latin typeface="Calibri" panose="020F0502020204030204" pitchFamily="34" charset="0"/>
                <a:cs typeface="Calibri" panose="020F0502020204030204" pitchFamily="34" charset="0"/>
              </a:rPr>
              <a:t>تحتاج المنظمة غير الربحية للاطلاع على موقع الرؤية وربط أهداف الخدمة المقدمة ببعض أهداف الرؤية لكل محور من محاورها (بحسب طبيعة الخدمة). وذلك لتضخيم أهمية الهدف وتوضيح إدراك المنظمة غير الربحية لأهمية الخدمة للمجتمع"</a:t>
            </a:r>
            <a:endParaRPr lang="ar-SA" b="0" i="0" u="none" strike="noStrike">
              <a:solidFill>
                <a:schemeClr val="accent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65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11</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7424056" y="132327"/>
            <a:ext cx="4648200"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الملخص التنفيذي: هيكل فريق العمل </a:t>
            </a:r>
          </a:p>
        </p:txBody>
      </p:sp>
      <p:sp>
        <p:nvSpPr>
          <p:cNvPr id="35" name="Rectangle 34">
            <a:extLst>
              <a:ext uri="{FF2B5EF4-FFF2-40B4-BE49-F238E27FC236}">
                <a16:creationId xmlns:a16="http://schemas.microsoft.com/office/drawing/2014/main" id="{DF47D88A-446B-A3C6-50D4-9429E503B726}"/>
              </a:ext>
            </a:extLst>
          </p:cNvPr>
          <p:cNvSpPr/>
          <p:nvPr/>
        </p:nvSpPr>
        <p:spPr>
          <a:xfrm>
            <a:off x="11460798" y="980452"/>
            <a:ext cx="441856" cy="45719"/>
          </a:xfrm>
          <a:prstGeom prst="rect">
            <a:avLst/>
          </a:prstGeom>
          <a:solidFill>
            <a:srgbClr val="F8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A8FE6DAB-566D-68FB-C174-60D75012A16F}"/>
              </a:ext>
            </a:extLst>
          </p:cNvPr>
          <p:cNvGraphicFramePr/>
          <p:nvPr>
            <p:extLst>
              <p:ext uri="{D42A27DB-BD31-4B8C-83A1-F6EECF244321}">
                <p14:modId xmlns:p14="http://schemas.microsoft.com/office/powerpoint/2010/main" val="3816508765"/>
              </p:ext>
            </p:extLst>
          </p:nvPr>
        </p:nvGraphicFramePr>
        <p:xfrm>
          <a:off x="1347044" y="-14280"/>
          <a:ext cx="10329844" cy="688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59C52398-E6CC-0EF4-AABD-A46683AD9D62}"/>
              </a:ext>
            </a:extLst>
          </p:cNvPr>
          <p:cNvCxnSpPr/>
          <p:nvPr/>
        </p:nvCxnSpPr>
        <p:spPr>
          <a:xfrm flipH="1">
            <a:off x="4767945" y="1708727"/>
            <a:ext cx="6353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54989C-7BFE-ED56-D85D-4962A0B63D00}"/>
              </a:ext>
            </a:extLst>
          </p:cNvPr>
          <p:cNvCxnSpPr/>
          <p:nvPr/>
        </p:nvCxnSpPr>
        <p:spPr>
          <a:xfrm>
            <a:off x="7424056" y="1708727"/>
            <a:ext cx="6208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92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E41E-853B-2E5F-1A35-8984F0EB3E60}"/>
              </a:ext>
            </a:extLst>
          </p:cNvPr>
          <p:cNvSpPr>
            <a:spLocks noGrp="1"/>
          </p:cNvSpPr>
          <p:nvPr>
            <p:ph type="ctrTitle"/>
          </p:nvPr>
        </p:nvSpPr>
        <p:spPr/>
        <p:txBody>
          <a:bodyPr/>
          <a:lstStyle/>
          <a:p>
            <a:r>
              <a:rPr lang="ar-SA">
                <a:latin typeface="Calibri" panose="020F0502020204030204" pitchFamily="34" charset="0"/>
                <a:cs typeface="Calibri" panose="020F0502020204030204" pitchFamily="34" charset="0"/>
              </a:rPr>
              <a:t>نطاق العمل</a:t>
            </a:r>
          </a:p>
        </p:txBody>
      </p:sp>
      <p:sp>
        <p:nvSpPr>
          <p:cNvPr id="3" name="Subtitle 2">
            <a:extLst>
              <a:ext uri="{FF2B5EF4-FFF2-40B4-BE49-F238E27FC236}">
                <a16:creationId xmlns:a16="http://schemas.microsoft.com/office/drawing/2014/main" id="{AF7A58C3-1823-0BF0-4567-7E7D45A489C5}"/>
              </a:ext>
            </a:extLst>
          </p:cNvPr>
          <p:cNvSpPr>
            <a:spLocks noGrp="1"/>
          </p:cNvSpPr>
          <p:nvPr>
            <p:ph type="subTitle" idx="1"/>
          </p:nvPr>
        </p:nvSpPr>
        <p:spPr/>
        <p:txBody>
          <a:bodyPr/>
          <a:lstStyle/>
          <a:p>
            <a:r>
              <a:rPr lang="en-US">
                <a:latin typeface="Calibri" panose="020F0502020204030204" pitchFamily="34" charset="0"/>
                <a:cs typeface="Calibri" panose="020F0502020204030204" pitchFamily="34" charset="0"/>
              </a:rPr>
              <a:t> </a:t>
            </a:r>
            <a:endParaRPr lang="ar-SA">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CCAFB10-ECB5-3FA9-FECB-DB70AB6F3C77}"/>
              </a:ext>
            </a:extLst>
          </p:cNvPr>
          <p:cNvSpPr>
            <a:spLocks noGrp="1"/>
          </p:cNvSpPr>
          <p:nvPr>
            <p:ph type="body" sz="quarter" idx="12"/>
          </p:nvPr>
        </p:nvSpPr>
        <p:spPr/>
        <p:txBody>
          <a:bodyPr/>
          <a:lstStyle/>
          <a:p>
            <a:r>
              <a:rPr lang="ar-SA">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3188016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08E1BDA-5E07-414A-8101-29DABEB15B19}" type="slidenum">
              <a:rPr kumimoji="0" lang="en-US" sz="1200" b="0" i="0" u="none" strike="noStrike" kern="1200" cap="none" spc="0" normalizeH="0" baseline="0" noProof="0" smtClean="0">
                <a:ln>
                  <a:noFill/>
                </a:ln>
                <a:solidFill>
                  <a:srgbClr val="095463">
                    <a:tint val="75000"/>
                  </a:srgbClr>
                </a:solidFill>
                <a:effectLst/>
                <a:uLnTx/>
                <a:uFillTx/>
                <a:latin typeface="Calibri" panose="020F0502020204030204" pitchFamily="34" charset="0"/>
                <a:cs typeface="Calibri" panose="020F050202020403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95463">
                  <a:tint val="75000"/>
                </a:srgbClr>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5418667" y="132327"/>
            <a:ext cx="6653589"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نطاق العمل: </a:t>
            </a:r>
            <a:r>
              <a:rPr lang="ar-SA" sz="2000" b="1">
                <a:latin typeface="Calibri" panose="020F0502020204030204" pitchFamily="34" charset="0"/>
                <a:cs typeface="Calibri" panose="020F0502020204030204" pitchFamily="34" charset="0"/>
              </a:rPr>
              <a:t>فهم المشروع والخدمة المطلوب تنفيذها</a:t>
            </a:r>
            <a:endParaRPr kumimoji="0" lang="ar-SA" sz="2000" b="1"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C20CA1D-7DC6-460D-E5B9-5E697BBA9100}"/>
              </a:ext>
            </a:extLst>
          </p:cNvPr>
          <p:cNvSpPr txBox="1"/>
          <p:nvPr/>
        </p:nvSpPr>
        <p:spPr>
          <a:xfrm>
            <a:off x="201168" y="1047792"/>
            <a:ext cx="11762233" cy="4429354"/>
          </a:xfrm>
          <a:prstGeom prst="rect">
            <a:avLst/>
          </a:prstGeom>
          <a:noFill/>
        </p:spPr>
        <p:txBody>
          <a:bodyPr wrap="square">
            <a:spAutoFit/>
          </a:bodyPr>
          <a:lstStyle/>
          <a:p>
            <a:pPr marL="0" marR="0" lvl="0" indent="0" algn="justLow" defTabSz="914400" rtl="1" eaLnBrk="1" fontAlgn="auto" latinLnBrk="0" hangingPunct="1">
              <a:lnSpc>
                <a:spcPct val="100000"/>
              </a:lnSpc>
              <a:spcBef>
                <a:spcPts val="0"/>
              </a:spcBef>
              <a:spcAft>
                <a:spcPts val="1200"/>
              </a:spcAft>
              <a:buClrTx/>
              <a:buSzTx/>
              <a:buFontTx/>
              <a:buNone/>
              <a:tabLst/>
              <a:defRPr/>
            </a:pPr>
            <a:r>
              <a:rPr kumimoji="0" lang="ar-SA" sz="1400" b="1"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فهم المشروع </a:t>
            </a:r>
            <a:endPar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endParaRPr>
          </a:p>
          <a:p>
            <a:pPr marL="285750" marR="0" lvl="0" indent="-285750" algn="justLow" defTabSz="914400" rtl="1"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تم إعداد هذا العرض من قبل </a:t>
            </a:r>
            <a:r>
              <a:rPr kumimoji="0" lang="en-US"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المنظمة غير الربحية"</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 وذلك لتوفير خدمات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"عنوان الخدمات" </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في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"موقع تنفيذ الخدمات"</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 . ستوفر المنظمة وبعناية مستويات الموارد المطلوبة ونحن على ثقة من أن خدماتنا المقترحة ستلبي احتياجات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الجهة الحكومية"</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 بشكل فعال. </a:t>
            </a:r>
            <a:r>
              <a:rPr lang="ar-SA" sz="1400">
                <a:solidFill>
                  <a:srgbClr val="095463"/>
                </a:solidFill>
                <a:latin typeface="Calibri" panose="020F0502020204030204" pitchFamily="34" charset="0"/>
                <a:cs typeface="Calibri" panose="020F0502020204030204" pitchFamily="34" charset="0"/>
              </a:rPr>
              <a:t>يحتوي هذا </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العرض الفني على نطاق العمل الموصى به لتنفيذ الخدمة.</a:t>
            </a:r>
          </a:p>
          <a:p>
            <a:pPr marL="285750" marR="0" lvl="0" indent="-285750" algn="justLow" defTabSz="914400" rtl="1"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تسعى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المنظمة غير الربحية"</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 باستمرار لتصبح مزود خدمة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الخدمة/الخدمات" </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الأفضل في جميع أنحاء المملكة. نعمل على تحقيق هذا الهدف من خلال تقديم حلول عمل منفتحة وصادقة تستند إلى مبادئ النزاهة والتركيز على رضا المستفيدين.</a:t>
            </a:r>
          </a:p>
          <a:p>
            <a:pPr marL="285750" marR="0" lvl="0" indent="-285750" algn="justLow" defTabSz="914400" rtl="1"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تدرك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المنظمة" </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أن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العميل/الجهة الحكومية"</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 سيسعى إلى إسناد عقد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a:t>
            </a:r>
            <a:r>
              <a:rPr lang="ar-SA" sz="1400">
                <a:solidFill>
                  <a:schemeClr val="accent3"/>
                </a:solidFill>
                <a:latin typeface="Calibri" panose="020F0502020204030204" pitchFamily="34" charset="0"/>
                <a:cs typeface="Calibri" panose="020F0502020204030204" pitchFamily="34" charset="0"/>
              </a:rPr>
              <a:t>ا</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سم العقد/الخدمة" </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لمنظمة ذات خبرة مثبتة في العمل في عقود مختلفة. ويعد ذلك ضروريًا للانتقال السلس للخدمة وتقليل المخاطر عند تقديم الخدمة وأفضل قيمة متوقعة من العقد وضمان عدم تعطل الخدمات المقدمة للمستفيدين.</a:t>
            </a:r>
          </a:p>
          <a:p>
            <a:pPr marL="285750" marR="0" lvl="0" indent="-285750" algn="justLow" defTabSz="914400" rtl="1"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المنظمة"</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 هي منظمة وطنية رائدة في تقديم خدمات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الخدمة"</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 في المملكة العربية السعودية. تم اعتماد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المنظمة"</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 لأكثر من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"عدد سنوات الخبرة" </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في تقديم خدمات عالية الجودة لعدد من الجهات الحكومية في المملكة.</a:t>
            </a:r>
          </a:p>
          <a:p>
            <a:pPr marL="285750" marR="0" lvl="0" indent="-285750" algn="justLow" defTabSz="914400" rtl="1"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منذ البداية، قمنا بتوسيع نطاق عملائنا المتنوعين من خلال عرض خدماتنا الشاملة في جميع أنحاء المملكة من خلال تقديم خدمات عالية الجودة والابتكار.</a:t>
            </a:r>
          </a:p>
          <a:p>
            <a:pPr marL="285750" marR="0" lvl="0" indent="-285750" algn="justLow" defTabSz="914400" rtl="1"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تتكون محفظة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المنظمة" </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الخاصة بنا من عملاء بارزين ومرموقين من جهات وهيئات حكومية كبيرة. نحن نقدم حلول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الخدمة/الخدمات"</a:t>
            </a:r>
            <a:r>
              <a:rPr kumimoji="0" lang="ar-SA" sz="1400"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 الشاملة التي تتكون من أكثر من </a:t>
            </a:r>
            <a:r>
              <a:rPr kumimoji="0" lang="ar-SA" sz="140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"انواع الخدمات".</a:t>
            </a:r>
          </a:p>
        </p:txBody>
      </p:sp>
    </p:spTree>
    <p:extLst>
      <p:ext uri="{BB962C8B-B14F-4D97-AF65-F5344CB8AC3E}">
        <p14:creationId xmlns:p14="http://schemas.microsoft.com/office/powerpoint/2010/main" val="274386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4CF0FC-07F2-6339-64AA-E3BA99208C03}"/>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14</a:t>
            </a:fld>
            <a:endParaRPr lang="en-US">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C293F4F1-A7FE-A4A4-9C1A-AE4481D9E660}"/>
              </a:ext>
            </a:extLst>
          </p:cNvPr>
          <p:cNvSpPr txBox="1"/>
          <p:nvPr/>
        </p:nvSpPr>
        <p:spPr>
          <a:xfrm>
            <a:off x="5554133" y="132328"/>
            <a:ext cx="6518123"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نطاق العمل: </a:t>
            </a:r>
            <a:r>
              <a:rPr lang="ar-SA" sz="2000" b="1">
                <a:latin typeface="Calibri" panose="020F0502020204030204" pitchFamily="34" charset="0"/>
                <a:cs typeface="Calibri" panose="020F0502020204030204" pitchFamily="34" charset="0"/>
              </a:rPr>
              <a:t>فهم المشروع والخدمة المطلوب تنفيذها</a:t>
            </a:r>
            <a:endParaRPr kumimoji="0" lang="ar-SA" sz="2000" b="1"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9F08F15C-3C69-6451-6A87-4177D2B065ED}"/>
              </a:ext>
            </a:extLst>
          </p:cNvPr>
          <p:cNvGrpSpPr/>
          <p:nvPr/>
        </p:nvGrpSpPr>
        <p:grpSpPr>
          <a:xfrm>
            <a:off x="588930" y="1870813"/>
            <a:ext cx="11151204" cy="1842583"/>
            <a:chOff x="588930" y="724339"/>
            <a:chExt cx="11151204" cy="1842583"/>
          </a:xfrm>
        </p:grpSpPr>
        <p:sp>
          <p:nvSpPr>
            <p:cNvPr id="3" name="Rectangle 2">
              <a:extLst>
                <a:ext uri="{FF2B5EF4-FFF2-40B4-BE49-F238E27FC236}">
                  <a16:creationId xmlns:a16="http://schemas.microsoft.com/office/drawing/2014/main" id="{E60F5F84-FD3A-A722-251D-B155CDAD0836}"/>
                </a:ext>
              </a:extLst>
            </p:cNvPr>
            <p:cNvSpPr/>
            <p:nvPr/>
          </p:nvSpPr>
          <p:spPr>
            <a:xfrm>
              <a:off x="588930" y="925368"/>
              <a:ext cx="10871200" cy="1641554"/>
            </a:xfrm>
            <a:prstGeom prst="rect">
              <a:avLst/>
            </a:prstGeom>
            <a:noFill/>
            <a:ln>
              <a:solidFill>
                <a:srgbClr val="005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A49E2650-7771-8328-6EC9-DF179B65C4F8}"/>
                </a:ext>
              </a:extLst>
            </p:cNvPr>
            <p:cNvGrpSpPr/>
            <p:nvPr/>
          </p:nvGrpSpPr>
          <p:grpSpPr>
            <a:xfrm>
              <a:off x="11191494" y="1114021"/>
              <a:ext cx="548640" cy="548640"/>
              <a:chOff x="11254994" y="1114021"/>
              <a:chExt cx="457200" cy="457200"/>
            </a:xfrm>
          </p:grpSpPr>
          <p:sp>
            <p:nvSpPr>
              <p:cNvPr id="42" name="Rectangle 41">
                <a:extLst>
                  <a:ext uri="{FF2B5EF4-FFF2-40B4-BE49-F238E27FC236}">
                    <a16:creationId xmlns:a16="http://schemas.microsoft.com/office/drawing/2014/main" id="{B6210C82-0C53-1C3A-2D63-88264734DC91}"/>
                  </a:ext>
                </a:extLst>
              </p:cNvPr>
              <p:cNvSpPr/>
              <p:nvPr/>
            </p:nvSpPr>
            <p:spPr>
              <a:xfrm>
                <a:off x="11254994" y="1114021"/>
                <a:ext cx="457200"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pic>
            <p:nvPicPr>
              <p:cNvPr id="43" name="Graphic 42">
                <a:extLst>
                  <a:ext uri="{FF2B5EF4-FFF2-40B4-BE49-F238E27FC236}">
                    <a16:creationId xmlns:a16="http://schemas.microsoft.com/office/drawing/2014/main" id="{519A5831-486B-6DDB-5831-8C92CAF1AE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4994" y="1114021"/>
                <a:ext cx="457200" cy="457200"/>
              </a:xfrm>
              <a:prstGeom prst="rect">
                <a:avLst/>
              </a:prstGeom>
            </p:spPr>
          </p:pic>
        </p:grpSp>
        <p:sp>
          <p:nvSpPr>
            <p:cNvPr id="40" name="Rectangle 39">
              <a:extLst>
                <a:ext uri="{FF2B5EF4-FFF2-40B4-BE49-F238E27FC236}">
                  <a16:creationId xmlns:a16="http://schemas.microsoft.com/office/drawing/2014/main" id="{1B0B98EE-6139-510F-B6AE-3F1CB53F627B}"/>
                </a:ext>
              </a:extLst>
            </p:cNvPr>
            <p:cNvSpPr/>
            <p:nvPr/>
          </p:nvSpPr>
          <p:spPr>
            <a:xfrm flipH="1">
              <a:off x="8656234" y="724339"/>
              <a:ext cx="2190506"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rPr>
                <a:t>وصف الخدمة</a:t>
              </a:r>
              <a:endParaRPr kumimoji="0" lang="id-ID" sz="16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DEF8CC26-441D-C8AE-4B2E-55F40051976D}"/>
                </a:ext>
              </a:extLst>
            </p:cNvPr>
            <p:cNvSpPr/>
            <p:nvPr/>
          </p:nvSpPr>
          <p:spPr>
            <a:xfrm>
              <a:off x="901700" y="1168361"/>
              <a:ext cx="9945040" cy="1155567"/>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a:solidFill>
                    <a:schemeClr val="accent3"/>
                  </a:solidFill>
                  <a:latin typeface="Calibri" panose="020F0502020204030204" pitchFamily="34" charset="0"/>
                  <a:cs typeface="Calibri" panose="020F0502020204030204" pitchFamily="34" charset="0"/>
                </a:rPr>
                <a:t>"يمكن الوصول لوصف الخدمة عن طريق الكراسة الخاصة بالمنافسة"</a:t>
              </a:r>
            </a:p>
          </p:txBody>
        </p:sp>
      </p:grpSp>
      <p:grpSp>
        <p:nvGrpSpPr>
          <p:cNvPr id="51" name="Group 50">
            <a:extLst>
              <a:ext uri="{FF2B5EF4-FFF2-40B4-BE49-F238E27FC236}">
                <a16:creationId xmlns:a16="http://schemas.microsoft.com/office/drawing/2014/main" id="{475A56D7-435D-F4FA-E8DF-593FF7A31994}"/>
              </a:ext>
            </a:extLst>
          </p:cNvPr>
          <p:cNvGrpSpPr/>
          <p:nvPr/>
        </p:nvGrpSpPr>
        <p:grpSpPr>
          <a:xfrm>
            <a:off x="588930" y="3954307"/>
            <a:ext cx="11151204" cy="1842583"/>
            <a:chOff x="588930" y="724339"/>
            <a:chExt cx="11151204" cy="1842583"/>
          </a:xfrm>
        </p:grpSpPr>
        <p:sp>
          <p:nvSpPr>
            <p:cNvPr id="52" name="Rectangle 51">
              <a:extLst>
                <a:ext uri="{FF2B5EF4-FFF2-40B4-BE49-F238E27FC236}">
                  <a16:creationId xmlns:a16="http://schemas.microsoft.com/office/drawing/2014/main" id="{E4715054-42DF-BC41-3B6B-429EF3D16D19}"/>
                </a:ext>
              </a:extLst>
            </p:cNvPr>
            <p:cNvSpPr/>
            <p:nvPr/>
          </p:nvSpPr>
          <p:spPr>
            <a:xfrm>
              <a:off x="588930" y="925368"/>
              <a:ext cx="10871200" cy="1641554"/>
            </a:xfrm>
            <a:prstGeom prst="rect">
              <a:avLst/>
            </a:prstGeom>
            <a:noFill/>
            <a:ln>
              <a:solidFill>
                <a:srgbClr val="005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nvGrpSpPr>
            <p:cNvPr id="53" name="Group 52">
              <a:extLst>
                <a:ext uri="{FF2B5EF4-FFF2-40B4-BE49-F238E27FC236}">
                  <a16:creationId xmlns:a16="http://schemas.microsoft.com/office/drawing/2014/main" id="{34EE3FAB-A47E-BD2E-7147-988F6CF17B03}"/>
                </a:ext>
              </a:extLst>
            </p:cNvPr>
            <p:cNvGrpSpPr/>
            <p:nvPr/>
          </p:nvGrpSpPr>
          <p:grpSpPr>
            <a:xfrm>
              <a:off x="11191494" y="1114021"/>
              <a:ext cx="548640" cy="548640"/>
              <a:chOff x="11254994" y="1114021"/>
              <a:chExt cx="457200" cy="457200"/>
            </a:xfrm>
          </p:grpSpPr>
          <p:sp>
            <p:nvSpPr>
              <p:cNvPr id="56" name="Rectangle 55">
                <a:extLst>
                  <a:ext uri="{FF2B5EF4-FFF2-40B4-BE49-F238E27FC236}">
                    <a16:creationId xmlns:a16="http://schemas.microsoft.com/office/drawing/2014/main" id="{29A47225-9BDC-D69E-35DC-9FF301046E4F}"/>
                  </a:ext>
                </a:extLst>
              </p:cNvPr>
              <p:cNvSpPr/>
              <p:nvPr/>
            </p:nvSpPr>
            <p:spPr>
              <a:xfrm>
                <a:off x="11254994" y="1114021"/>
                <a:ext cx="457200"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pic>
            <p:nvPicPr>
              <p:cNvPr id="57" name="Graphic 56">
                <a:extLst>
                  <a:ext uri="{FF2B5EF4-FFF2-40B4-BE49-F238E27FC236}">
                    <a16:creationId xmlns:a16="http://schemas.microsoft.com/office/drawing/2014/main" id="{BABAE082-59D0-CBC0-A573-F746857DDD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4994" y="1114021"/>
                <a:ext cx="457200" cy="457200"/>
              </a:xfrm>
              <a:prstGeom prst="rect">
                <a:avLst/>
              </a:prstGeom>
            </p:spPr>
          </p:pic>
        </p:grpSp>
        <p:sp>
          <p:nvSpPr>
            <p:cNvPr id="54" name="Rectangle 53">
              <a:extLst>
                <a:ext uri="{FF2B5EF4-FFF2-40B4-BE49-F238E27FC236}">
                  <a16:creationId xmlns:a16="http://schemas.microsoft.com/office/drawing/2014/main" id="{F2BA5417-A57E-6AB6-1D99-6E9FAB93A591}"/>
                </a:ext>
              </a:extLst>
            </p:cNvPr>
            <p:cNvSpPr/>
            <p:nvPr/>
          </p:nvSpPr>
          <p:spPr>
            <a:xfrm flipH="1">
              <a:off x="8656234" y="724339"/>
              <a:ext cx="2190506" cy="338554"/>
            </a:xfrm>
            <a:prstGeom prst="rect">
              <a:avLst/>
            </a:prstGeom>
            <a:solidFill>
              <a:schemeClr val="bg1"/>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rPr>
                <a:t>نطاق العمل</a:t>
              </a:r>
              <a:endParaRPr kumimoji="0" lang="id-ID" sz="16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endParaRPr>
            </a:p>
          </p:txBody>
        </p:sp>
        <p:sp>
          <p:nvSpPr>
            <p:cNvPr id="55" name="Rectangle 54">
              <a:extLst>
                <a:ext uri="{FF2B5EF4-FFF2-40B4-BE49-F238E27FC236}">
                  <a16:creationId xmlns:a16="http://schemas.microsoft.com/office/drawing/2014/main" id="{D01BA2EB-ECB3-7C5E-6F14-174DC9DBBDD4}"/>
                </a:ext>
              </a:extLst>
            </p:cNvPr>
            <p:cNvSpPr/>
            <p:nvPr/>
          </p:nvSpPr>
          <p:spPr>
            <a:xfrm>
              <a:off x="901700" y="1168361"/>
              <a:ext cx="9945040" cy="1155567"/>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a:solidFill>
                    <a:schemeClr val="accent3"/>
                  </a:solidFill>
                  <a:latin typeface="Calibri" panose="020F0502020204030204" pitchFamily="34" charset="0"/>
                  <a:cs typeface="Calibri" panose="020F0502020204030204" pitchFamily="34" charset="0"/>
                </a:rPr>
                <a:t>"يمكن الوصول لنطاق العمل عن طريق الكراسة الخاصة بالمنافسة (وتشمل نطاق العمل الجغرافي والزمني)، كما يمكن ذكر ما يعد خارجا عن نطاق العمل بناء على فهم المطلوب في المنافسة"</a:t>
              </a:r>
            </a:p>
          </p:txBody>
        </p:sp>
      </p:grpSp>
      <p:sp>
        <p:nvSpPr>
          <p:cNvPr id="6" name="Rectangle: Rounded Corners 5">
            <a:extLst>
              <a:ext uri="{FF2B5EF4-FFF2-40B4-BE49-F238E27FC236}">
                <a16:creationId xmlns:a16="http://schemas.microsoft.com/office/drawing/2014/main" id="{D6DDFB39-B342-3837-EBD0-F21D7EC23A95}"/>
              </a:ext>
            </a:extLst>
          </p:cNvPr>
          <p:cNvSpPr/>
          <p:nvPr/>
        </p:nvSpPr>
        <p:spPr>
          <a:xfrm>
            <a:off x="4829226" y="798904"/>
            <a:ext cx="2533549" cy="8964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a:latin typeface="Calibri" panose="020F0502020204030204" pitchFamily="34" charset="0"/>
                <a:cs typeface="Calibri" panose="020F0502020204030204" pitchFamily="34" charset="0"/>
              </a:rPr>
              <a:t>شعار الجهة الحكومية</a:t>
            </a:r>
          </a:p>
        </p:txBody>
      </p:sp>
      <p:pic>
        <p:nvPicPr>
          <p:cNvPr id="7" name="Graphic 6">
            <a:extLst>
              <a:ext uri="{FF2B5EF4-FFF2-40B4-BE49-F238E27FC236}">
                <a16:creationId xmlns:a16="http://schemas.microsoft.com/office/drawing/2014/main" id="{5CCD3E19-B509-2C8A-1C13-53D0FF324E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15364" y="1389074"/>
            <a:ext cx="561271" cy="561271"/>
          </a:xfrm>
          <a:prstGeom prst="rect">
            <a:avLst/>
          </a:prstGeom>
        </p:spPr>
      </p:pic>
    </p:spTree>
    <p:extLst>
      <p:ext uri="{BB962C8B-B14F-4D97-AF65-F5344CB8AC3E}">
        <p14:creationId xmlns:p14="http://schemas.microsoft.com/office/powerpoint/2010/main" val="157619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4CF0FC-07F2-6339-64AA-E3BA99208C03}"/>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15</a:t>
            </a:fld>
            <a:endParaRPr lang="en-US">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C293F4F1-A7FE-A4A4-9C1A-AE4481D9E660}"/>
              </a:ext>
            </a:extLst>
          </p:cNvPr>
          <p:cNvSpPr txBox="1"/>
          <p:nvPr/>
        </p:nvSpPr>
        <p:spPr>
          <a:xfrm>
            <a:off x="5537200" y="132327"/>
            <a:ext cx="6535056"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نطاق العمل: </a:t>
            </a:r>
            <a:r>
              <a:rPr lang="ar-SA" sz="2000" b="1">
                <a:latin typeface="Calibri" panose="020F0502020204030204" pitchFamily="34" charset="0"/>
                <a:cs typeface="Calibri" panose="020F0502020204030204" pitchFamily="34" charset="0"/>
              </a:rPr>
              <a:t>فهم المشروع والخدمة المطلوب تنفيذها</a:t>
            </a:r>
            <a:endParaRPr kumimoji="0" lang="ar-SA" sz="2000" b="1"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60F5F84-FD3A-A722-251D-B155CDAD0836}"/>
              </a:ext>
            </a:extLst>
          </p:cNvPr>
          <p:cNvSpPr/>
          <p:nvPr/>
        </p:nvSpPr>
        <p:spPr>
          <a:xfrm>
            <a:off x="588930" y="2071842"/>
            <a:ext cx="10871200" cy="1641554"/>
          </a:xfrm>
          <a:prstGeom prst="rect">
            <a:avLst/>
          </a:prstGeom>
          <a:noFill/>
          <a:ln>
            <a:solidFill>
              <a:srgbClr val="005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A49E2650-7771-8328-6EC9-DF179B65C4F8}"/>
              </a:ext>
            </a:extLst>
          </p:cNvPr>
          <p:cNvGrpSpPr/>
          <p:nvPr/>
        </p:nvGrpSpPr>
        <p:grpSpPr>
          <a:xfrm>
            <a:off x="11191494" y="2260495"/>
            <a:ext cx="548640" cy="548640"/>
            <a:chOff x="11254994" y="1114021"/>
            <a:chExt cx="457200" cy="457200"/>
          </a:xfrm>
        </p:grpSpPr>
        <p:sp>
          <p:nvSpPr>
            <p:cNvPr id="42" name="Rectangle 41">
              <a:extLst>
                <a:ext uri="{FF2B5EF4-FFF2-40B4-BE49-F238E27FC236}">
                  <a16:creationId xmlns:a16="http://schemas.microsoft.com/office/drawing/2014/main" id="{B6210C82-0C53-1C3A-2D63-88264734DC91}"/>
                </a:ext>
              </a:extLst>
            </p:cNvPr>
            <p:cNvSpPr/>
            <p:nvPr/>
          </p:nvSpPr>
          <p:spPr>
            <a:xfrm>
              <a:off x="11254994" y="1114021"/>
              <a:ext cx="457200"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pic>
          <p:nvPicPr>
            <p:cNvPr id="43" name="Graphic 42">
              <a:extLst>
                <a:ext uri="{FF2B5EF4-FFF2-40B4-BE49-F238E27FC236}">
                  <a16:creationId xmlns:a16="http://schemas.microsoft.com/office/drawing/2014/main" id="{519A5831-486B-6DDB-5831-8C92CAF1AE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4994" y="1114021"/>
              <a:ext cx="457200" cy="457200"/>
            </a:xfrm>
            <a:prstGeom prst="rect">
              <a:avLst/>
            </a:prstGeom>
          </p:spPr>
        </p:pic>
      </p:grpSp>
      <p:sp>
        <p:nvSpPr>
          <p:cNvPr id="40" name="Rectangle 39">
            <a:extLst>
              <a:ext uri="{FF2B5EF4-FFF2-40B4-BE49-F238E27FC236}">
                <a16:creationId xmlns:a16="http://schemas.microsoft.com/office/drawing/2014/main" id="{1B0B98EE-6139-510F-B6AE-3F1CB53F627B}"/>
              </a:ext>
            </a:extLst>
          </p:cNvPr>
          <p:cNvSpPr/>
          <p:nvPr/>
        </p:nvSpPr>
        <p:spPr>
          <a:xfrm flipH="1">
            <a:off x="8656234" y="1870813"/>
            <a:ext cx="2190506"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rPr>
              <a:t>أهداف الخدمة</a:t>
            </a:r>
            <a:endParaRPr kumimoji="0" lang="id-ID" sz="16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E4715054-42DF-BC41-3B6B-429EF3D16D19}"/>
              </a:ext>
            </a:extLst>
          </p:cNvPr>
          <p:cNvSpPr/>
          <p:nvPr/>
        </p:nvSpPr>
        <p:spPr>
          <a:xfrm>
            <a:off x="588930" y="4155336"/>
            <a:ext cx="10871200" cy="1641554"/>
          </a:xfrm>
          <a:prstGeom prst="rect">
            <a:avLst/>
          </a:prstGeom>
          <a:noFill/>
          <a:ln>
            <a:solidFill>
              <a:srgbClr val="005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nvGrpSpPr>
          <p:cNvPr id="53" name="Group 52">
            <a:extLst>
              <a:ext uri="{FF2B5EF4-FFF2-40B4-BE49-F238E27FC236}">
                <a16:creationId xmlns:a16="http://schemas.microsoft.com/office/drawing/2014/main" id="{34EE3FAB-A47E-BD2E-7147-988F6CF17B03}"/>
              </a:ext>
            </a:extLst>
          </p:cNvPr>
          <p:cNvGrpSpPr/>
          <p:nvPr/>
        </p:nvGrpSpPr>
        <p:grpSpPr>
          <a:xfrm>
            <a:off x="11191494" y="4343989"/>
            <a:ext cx="548640" cy="548640"/>
            <a:chOff x="11254994" y="1114021"/>
            <a:chExt cx="457200" cy="457200"/>
          </a:xfrm>
        </p:grpSpPr>
        <p:sp>
          <p:nvSpPr>
            <p:cNvPr id="56" name="Rectangle 55">
              <a:extLst>
                <a:ext uri="{FF2B5EF4-FFF2-40B4-BE49-F238E27FC236}">
                  <a16:creationId xmlns:a16="http://schemas.microsoft.com/office/drawing/2014/main" id="{29A47225-9BDC-D69E-35DC-9FF301046E4F}"/>
                </a:ext>
              </a:extLst>
            </p:cNvPr>
            <p:cNvSpPr/>
            <p:nvPr/>
          </p:nvSpPr>
          <p:spPr>
            <a:xfrm>
              <a:off x="11254994" y="1114021"/>
              <a:ext cx="457200"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pic>
          <p:nvPicPr>
            <p:cNvPr id="57" name="Graphic 56">
              <a:extLst>
                <a:ext uri="{FF2B5EF4-FFF2-40B4-BE49-F238E27FC236}">
                  <a16:creationId xmlns:a16="http://schemas.microsoft.com/office/drawing/2014/main" id="{BABAE082-59D0-CBC0-A573-F746857DDD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4994" y="1114021"/>
              <a:ext cx="457200" cy="457200"/>
            </a:xfrm>
            <a:prstGeom prst="rect">
              <a:avLst/>
            </a:prstGeom>
          </p:spPr>
        </p:pic>
      </p:grpSp>
      <p:sp>
        <p:nvSpPr>
          <p:cNvPr id="54" name="Rectangle 53">
            <a:extLst>
              <a:ext uri="{FF2B5EF4-FFF2-40B4-BE49-F238E27FC236}">
                <a16:creationId xmlns:a16="http://schemas.microsoft.com/office/drawing/2014/main" id="{F2BA5417-A57E-6AB6-1D99-6E9FAB93A591}"/>
              </a:ext>
            </a:extLst>
          </p:cNvPr>
          <p:cNvSpPr/>
          <p:nvPr/>
        </p:nvSpPr>
        <p:spPr>
          <a:xfrm flipH="1">
            <a:off x="8656234" y="3954307"/>
            <a:ext cx="2190506"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rPr>
              <a:t>الفئات المستهدفة</a:t>
            </a:r>
            <a:endParaRPr kumimoji="0" lang="id-ID" sz="16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E10A8A51-431F-8490-55AE-4654F5E79003}"/>
              </a:ext>
            </a:extLst>
          </p:cNvPr>
          <p:cNvGrpSpPr/>
          <p:nvPr/>
        </p:nvGrpSpPr>
        <p:grpSpPr>
          <a:xfrm>
            <a:off x="1113132" y="2314834"/>
            <a:ext cx="9822796" cy="1155568"/>
            <a:chOff x="1113132" y="2504828"/>
            <a:chExt cx="9822796" cy="1155568"/>
          </a:xfrm>
        </p:grpSpPr>
        <p:sp>
          <p:nvSpPr>
            <p:cNvPr id="9" name="Rectangle 8">
              <a:extLst>
                <a:ext uri="{FF2B5EF4-FFF2-40B4-BE49-F238E27FC236}">
                  <a16:creationId xmlns:a16="http://schemas.microsoft.com/office/drawing/2014/main" id="{5611BA4E-7093-3259-5F86-2460DEF5027E}"/>
                </a:ext>
              </a:extLst>
            </p:cNvPr>
            <p:cNvSpPr/>
            <p:nvPr/>
          </p:nvSpPr>
          <p:spPr>
            <a:xfrm>
              <a:off x="8656234" y="2504828"/>
              <a:ext cx="2279694" cy="11555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rtl="1">
                <a:lnSpc>
                  <a:spcPct val="150000"/>
                </a:lnSpc>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الهدف الأول</a:t>
              </a:r>
            </a:p>
            <a:p>
              <a:pPr marL="285750" indent="-285750" algn="ctr" rtl="1">
                <a:lnSpc>
                  <a:spcPct val="150000"/>
                </a:lnSpc>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الهدف الثاني</a:t>
              </a:r>
            </a:p>
          </p:txBody>
        </p:sp>
        <p:sp>
          <p:nvSpPr>
            <p:cNvPr id="10" name="Rectangle 9">
              <a:extLst>
                <a:ext uri="{FF2B5EF4-FFF2-40B4-BE49-F238E27FC236}">
                  <a16:creationId xmlns:a16="http://schemas.microsoft.com/office/drawing/2014/main" id="{9A16A54B-1F7A-D735-1DA0-384C6B33AA97}"/>
                </a:ext>
              </a:extLst>
            </p:cNvPr>
            <p:cNvSpPr/>
            <p:nvPr/>
          </p:nvSpPr>
          <p:spPr>
            <a:xfrm>
              <a:off x="4884683" y="2504828"/>
              <a:ext cx="2279694" cy="1155567"/>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rtl="1">
                <a:lnSpc>
                  <a:spcPct val="150000"/>
                </a:lnSpc>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الهدف الثالث</a:t>
              </a:r>
            </a:p>
            <a:p>
              <a:pPr marL="285750" indent="-285750" algn="ctr" rtl="1">
                <a:lnSpc>
                  <a:spcPct val="150000"/>
                </a:lnSpc>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الهدف الرابع</a:t>
              </a:r>
            </a:p>
          </p:txBody>
        </p:sp>
        <p:sp>
          <p:nvSpPr>
            <p:cNvPr id="11" name="Rectangle 10">
              <a:extLst>
                <a:ext uri="{FF2B5EF4-FFF2-40B4-BE49-F238E27FC236}">
                  <a16:creationId xmlns:a16="http://schemas.microsoft.com/office/drawing/2014/main" id="{429ADC22-0A8A-CE5D-CCB5-6A52494D3D7B}"/>
                </a:ext>
              </a:extLst>
            </p:cNvPr>
            <p:cNvSpPr/>
            <p:nvPr/>
          </p:nvSpPr>
          <p:spPr>
            <a:xfrm>
              <a:off x="1113132" y="2504829"/>
              <a:ext cx="2279694" cy="11555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rtl="1">
                <a:lnSpc>
                  <a:spcPct val="150000"/>
                </a:lnSpc>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الهدف الخامس</a:t>
              </a:r>
            </a:p>
            <a:p>
              <a:pPr marL="285750" indent="-285750" algn="ctr" rtl="1">
                <a:lnSpc>
                  <a:spcPct val="150000"/>
                </a:lnSpc>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الهدف السادس</a:t>
              </a:r>
            </a:p>
          </p:txBody>
        </p:sp>
      </p:grpSp>
      <p:grpSp>
        <p:nvGrpSpPr>
          <p:cNvPr id="13" name="Group 12">
            <a:extLst>
              <a:ext uri="{FF2B5EF4-FFF2-40B4-BE49-F238E27FC236}">
                <a16:creationId xmlns:a16="http://schemas.microsoft.com/office/drawing/2014/main" id="{1E39A2F9-D015-918A-676E-3634004B815F}"/>
              </a:ext>
            </a:extLst>
          </p:cNvPr>
          <p:cNvGrpSpPr/>
          <p:nvPr/>
        </p:nvGrpSpPr>
        <p:grpSpPr>
          <a:xfrm>
            <a:off x="2998908" y="4374079"/>
            <a:ext cx="6051245" cy="1204069"/>
            <a:chOff x="3274518" y="4625701"/>
            <a:chExt cx="6051245" cy="1155568"/>
          </a:xfrm>
        </p:grpSpPr>
        <p:sp>
          <p:nvSpPr>
            <p:cNvPr id="14" name="Rectangle 13">
              <a:extLst>
                <a:ext uri="{FF2B5EF4-FFF2-40B4-BE49-F238E27FC236}">
                  <a16:creationId xmlns:a16="http://schemas.microsoft.com/office/drawing/2014/main" id="{9028295E-021E-C126-D925-DF765FC7D8A0}"/>
                </a:ext>
              </a:extLst>
            </p:cNvPr>
            <p:cNvSpPr/>
            <p:nvPr/>
          </p:nvSpPr>
          <p:spPr>
            <a:xfrm>
              <a:off x="7046069" y="4625702"/>
              <a:ext cx="2279694" cy="11555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rtl="1">
                <a:lnSpc>
                  <a:spcPct val="150000"/>
                </a:lnSpc>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الفئة المستهدفة 1</a:t>
              </a:r>
            </a:p>
            <a:p>
              <a:pPr marL="285750" indent="-285750" algn="ctr" rtl="1">
                <a:lnSpc>
                  <a:spcPct val="150000"/>
                </a:lnSpc>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الفئة المستهدفة 2</a:t>
              </a:r>
            </a:p>
          </p:txBody>
        </p:sp>
        <p:sp>
          <p:nvSpPr>
            <p:cNvPr id="15" name="Rectangle 14">
              <a:extLst>
                <a:ext uri="{FF2B5EF4-FFF2-40B4-BE49-F238E27FC236}">
                  <a16:creationId xmlns:a16="http://schemas.microsoft.com/office/drawing/2014/main" id="{EF49759E-0EB8-6011-0E17-DC34300F7203}"/>
                </a:ext>
              </a:extLst>
            </p:cNvPr>
            <p:cNvSpPr/>
            <p:nvPr/>
          </p:nvSpPr>
          <p:spPr>
            <a:xfrm>
              <a:off x="3274518" y="4625701"/>
              <a:ext cx="2279694" cy="1155567"/>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rtl="1">
                <a:lnSpc>
                  <a:spcPct val="150000"/>
                </a:lnSpc>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الفئة المستهدفة 3</a:t>
              </a:r>
            </a:p>
            <a:p>
              <a:pPr marL="285750" indent="-285750" algn="ctr" rtl="1">
                <a:lnSpc>
                  <a:spcPct val="150000"/>
                </a:lnSpc>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الفئة المستهدفة 4</a:t>
              </a:r>
            </a:p>
          </p:txBody>
        </p:sp>
      </p:grpSp>
      <p:sp>
        <p:nvSpPr>
          <p:cNvPr id="2" name="Rectangle: Rounded Corners 1">
            <a:extLst>
              <a:ext uri="{FF2B5EF4-FFF2-40B4-BE49-F238E27FC236}">
                <a16:creationId xmlns:a16="http://schemas.microsoft.com/office/drawing/2014/main" id="{2B658ADC-67F8-694E-32A9-5A269FEEF409}"/>
              </a:ext>
            </a:extLst>
          </p:cNvPr>
          <p:cNvSpPr/>
          <p:nvPr/>
        </p:nvSpPr>
        <p:spPr>
          <a:xfrm>
            <a:off x="4829226" y="798904"/>
            <a:ext cx="2533549" cy="8964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a:latin typeface="Calibri" panose="020F0502020204030204" pitchFamily="34" charset="0"/>
                <a:cs typeface="Calibri" panose="020F0502020204030204" pitchFamily="34" charset="0"/>
              </a:rPr>
              <a:t>شعار الجهة الحكومية</a:t>
            </a:r>
          </a:p>
        </p:txBody>
      </p:sp>
      <p:pic>
        <p:nvPicPr>
          <p:cNvPr id="6" name="Graphic 5">
            <a:extLst>
              <a:ext uri="{FF2B5EF4-FFF2-40B4-BE49-F238E27FC236}">
                <a16:creationId xmlns:a16="http://schemas.microsoft.com/office/drawing/2014/main" id="{AD5300A3-B9AE-A6F6-D22F-566804202D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15364" y="1389074"/>
            <a:ext cx="561271" cy="561271"/>
          </a:xfrm>
          <a:prstGeom prst="rect">
            <a:avLst/>
          </a:prstGeom>
        </p:spPr>
      </p:pic>
    </p:spTree>
    <p:extLst>
      <p:ext uri="{BB962C8B-B14F-4D97-AF65-F5344CB8AC3E}">
        <p14:creationId xmlns:p14="http://schemas.microsoft.com/office/powerpoint/2010/main" val="2797306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E41E-853B-2E5F-1A35-8984F0EB3E60}"/>
              </a:ext>
            </a:extLst>
          </p:cNvPr>
          <p:cNvSpPr>
            <a:spLocks noGrp="1"/>
          </p:cNvSpPr>
          <p:nvPr>
            <p:ph type="ctrTitle"/>
          </p:nvPr>
        </p:nvSpPr>
        <p:spPr/>
        <p:txBody>
          <a:bodyPr/>
          <a:lstStyle/>
          <a:p>
            <a:r>
              <a:rPr lang="ar-SA">
                <a:latin typeface="Calibri" panose="020F0502020204030204" pitchFamily="34" charset="0"/>
                <a:cs typeface="Calibri" panose="020F0502020204030204" pitchFamily="34" charset="0"/>
              </a:rPr>
              <a:t>منهجية العمل</a:t>
            </a:r>
          </a:p>
        </p:txBody>
      </p:sp>
      <p:sp>
        <p:nvSpPr>
          <p:cNvPr id="3" name="Subtitle 2">
            <a:extLst>
              <a:ext uri="{FF2B5EF4-FFF2-40B4-BE49-F238E27FC236}">
                <a16:creationId xmlns:a16="http://schemas.microsoft.com/office/drawing/2014/main" id="{AF7A58C3-1823-0BF0-4567-7E7D45A489C5}"/>
              </a:ext>
            </a:extLst>
          </p:cNvPr>
          <p:cNvSpPr>
            <a:spLocks noGrp="1"/>
          </p:cNvSpPr>
          <p:nvPr>
            <p:ph type="subTitle" idx="1"/>
          </p:nvPr>
        </p:nvSpPr>
        <p:spPr/>
        <p:txBody>
          <a:bodyPr/>
          <a:lstStyle/>
          <a:p>
            <a:r>
              <a:rPr lang="en-US">
                <a:latin typeface="Calibri" panose="020F0502020204030204" pitchFamily="34" charset="0"/>
                <a:cs typeface="Calibri" panose="020F0502020204030204" pitchFamily="34" charset="0"/>
              </a:rPr>
              <a:t> </a:t>
            </a:r>
            <a:endParaRPr lang="ar-SA">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CCAFB10-ECB5-3FA9-FECB-DB70AB6F3C77}"/>
              </a:ext>
            </a:extLst>
          </p:cNvPr>
          <p:cNvSpPr>
            <a:spLocks noGrp="1"/>
          </p:cNvSpPr>
          <p:nvPr>
            <p:ph type="body" sz="quarter" idx="12"/>
          </p:nvPr>
        </p:nvSpPr>
        <p:spPr/>
        <p:txBody>
          <a:bodyPr/>
          <a:lstStyle/>
          <a:p>
            <a:r>
              <a:rPr lang="ar-SA">
                <a:latin typeface="Calibri" panose="020F0502020204030204" pitchFamily="34" charset="0"/>
                <a:cs typeface="Calibri" panose="020F0502020204030204" pitchFamily="34" charset="0"/>
              </a:rPr>
              <a:t>04</a:t>
            </a:r>
          </a:p>
        </p:txBody>
      </p:sp>
    </p:spTree>
    <p:extLst>
      <p:ext uri="{BB962C8B-B14F-4D97-AF65-F5344CB8AC3E}">
        <p14:creationId xmlns:p14="http://schemas.microsoft.com/office/powerpoint/2010/main" val="17910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17</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7424056" y="132327"/>
            <a:ext cx="4648200"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المنهجية المتبعة لتنفيذ الخدمة</a:t>
            </a:r>
          </a:p>
        </p:txBody>
      </p:sp>
      <p:sp>
        <p:nvSpPr>
          <p:cNvPr id="43" name="Rectangle 42">
            <a:extLst>
              <a:ext uri="{FF2B5EF4-FFF2-40B4-BE49-F238E27FC236}">
                <a16:creationId xmlns:a16="http://schemas.microsoft.com/office/drawing/2014/main" id="{EBED75AD-30B7-3603-5327-A2ACE33E94AD}"/>
              </a:ext>
            </a:extLst>
          </p:cNvPr>
          <p:cNvSpPr/>
          <p:nvPr/>
        </p:nvSpPr>
        <p:spPr bwMode="auto">
          <a:xfrm>
            <a:off x="2732691" y="1217490"/>
            <a:ext cx="6915808" cy="1253712"/>
          </a:xfrm>
          <a:prstGeom prst="rect">
            <a:avLst/>
          </a:prstGeom>
          <a:solidFill>
            <a:schemeClr val="accent3">
              <a:lumMod val="20000"/>
              <a:lumOff val="80000"/>
            </a:schemeClr>
          </a:solidFill>
          <a:ln w="12700">
            <a:solidFill>
              <a:schemeClr val="bg1">
                <a:lumMod val="75000"/>
              </a:schemeClr>
            </a:solidFill>
          </a:ln>
        </p:spPr>
        <p:txBody>
          <a:bodyPr vert="horz" wrap="square" lIns="91440" tIns="45720" rIns="91440" bIns="45720" numCol="1" rtlCol="0" anchor="ctr" anchorCtr="0" compatLnSpc="1">
            <a:prstTxWarp prst="textNoShape">
              <a:avLst/>
            </a:prstTxWarp>
          </a:bodyPr>
          <a:lstStyle/>
          <a:p>
            <a:pPr marL="0" marR="0" lvl="1" algn="ctr" defTabSz="914355" rtl="1" eaLnBrk="1" fontAlgn="auto" latinLnBrk="0" hangingPunct="1">
              <a:lnSpc>
                <a:spcPct val="150000"/>
              </a:lnSpc>
              <a:spcBef>
                <a:spcPts val="0"/>
              </a:spcBef>
              <a:spcAft>
                <a:spcPts val="0"/>
              </a:spcAft>
              <a:buClrTx/>
              <a:buSzTx/>
              <a:tabLst/>
              <a:defRPr/>
            </a:pPr>
            <a:r>
              <a:rPr lang="ar-SA" sz="1200" b="1" kern="0">
                <a:solidFill>
                  <a:schemeClr val="accent3"/>
                </a:solidFill>
                <a:latin typeface="Calibri" panose="020F0502020204030204" pitchFamily="34" charset="0"/>
                <a:cs typeface="Calibri" panose="020F0502020204030204" pitchFamily="34" charset="0"/>
                <a:sym typeface="Bahij TheSansArabic Plain" panose="02040503050201020203" pitchFamily="18" charset="-78"/>
              </a:rPr>
              <a:t>وصف المرحلة</a:t>
            </a:r>
            <a:endParaRPr kumimoji="0" lang="ar-SA" sz="12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sym typeface="Bahij TheSansArabic Plain" panose="02040503050201020203" pitchFamily="18" charset="-78"/>
            </a:endParaRPr>
          </a:p>
        </p:txBody>
      </p:sp>
      <p:sp>
        <p:nvSpPr>
          <p:cNvPr id="47" name="Rectangle 46">
            <a:extLst>
              <a:ext uri="{FF2B5EF4-FFF2-40B4-BE49-F238E27FC236}">
                <a16:creationId xmlns:a16="http://schemas.microsoft.com/office/drawing/2014/main" id="{F2A79F43-9E50-25A8-D3F8-F0EE78A1FADB}"/>
              </a:ext>
            </a:extLst>
          </p:cNvPr>
          <p:cNvSpPr/>
          <p:nvPr/>
        </p:nvSpPr>
        <p:spPr bwMode="auto">
          <a:xfrm>
            <a:off x="515769" y="1217489"/>
            <a:ext cx="2098973" cy="1253711"/>
          </a:xfrm>
          <a:prstGeom prst="rect">
            <a:avLst/>
          </a:prstGeom>
          <a:solidFill>
            <a:schemeClr val="accent3">
              <a:lumMod val="20000"/>
              <a:lumOff val="80000"/>
            </a:schemeClr>
          </a:solidFill>
          <a:ln w="12700">
            <a:solidFill>
              <a:schemeClr val="bg1">
                <a:lumMod val="75000"/>
              </a:schemeClr>
            </a:solidFill>
          </a:ln>
        </p:spPr>
        <p:txBody>
          <a:bodyPr vert="horz" wrap="square" lIns="91440" tIns="45720" rIns="91440" bIns="45720" numCol="1" rtlCol="0" anchor="ctr" anchorCtr="0" compatLnSpc="1">
            <a:prstTxWarp prst="textNoShape">
              <a:avLst/>
            </a:prstTxWarp>
          </a:bodyPr>
          <a:lstStyle/>
          <a:p>
            <a:pPr marL="171450" marR="0" lvl="1" indent="-171450" algn="ctr" defTabSz="914355"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1200" b="0" i="0" u="none" strike="noStrike" kern="0" cap="none" spc="0" normalizeH="0" baseline="0" noProof="0">
                <a:ln>
                  <a:noFill/>
                </a:ln>
                <a:solidFill>
                  <a:srgbClr val="68767E"/>
                </a:solidFill>
                <a:effectLst/>
                <a:uLnTx/>
                <a:uFillTx/>
                <a:latin typeface="Calibri" panose="020F0502020204030204" pitchFamily="34" charset="0"/>
                <a:cs typeface="Calibri" panose="020F0502020204030204" pitchFamily="34" charset="0"/>
                <a:sym typeface="Bahij TheSansArabic Plain" panose="02040503050201020203" pitchFamily="18" charset="-78"/>
              </a:rPr>
              <a:t>مخرج المرحلة الأولى</a:t>
            </a:r>
          </a:p>
        </p:txBody>
      </p:sp>
      <p:sp>
        <p:nvSpPr>
          <p:cNvPr id="128" name="Rectangle 127">
            <a:extLst>
              <a:ext uri="{FF2B5EF4-FFF2-40B4-BE49-F238E27FC236}">
                <a16:creationId xmlns:a16="http://schemas.microsoft.com/office/drawing/2014/main" id="{ADE7AA9E-C5D5-914E-B876-7B6F267A6B2E}"/>
              </a:ext>
            </a:extLst>
          </p:cNvPr>
          <p:cNvSpPr/>
          <p:nvPr/>
        </p:nvSpPr>
        <p:spPr bwMode="auto">
          <a:xfrm>
            <a:off x="9797083" y="1217490"/>
            <a:ext cx="2124059" cy="1253712"/>
          </a:xfrm>
          <a:prstGeom prst="rect">
            <a:avLst/>
          </a:prstGeom>
          <a:solidFill>
            <a:schemeClr val="accent3">
              <a:lumMod val="20000"/>
              <a:lumOff val="80000"/>
            </a:schemeClr>
          </a:solidFill>
          <a:ln w="12700">
            <a:solidFill>
              <a:schemeClr val="bg1">
                <a:lumMod val="75000"/>
              </a:schemeClr>
            </a:solidFill>
          </a:ln>
        </p:spPr>
        <p:txBody>
          <a:bodyPr vert="horz" wrap="square" lIns="91440" tIns="45720" rIns="91440" bIns="45720" numCol="1" rtlCol="0" anchor="b" anchorCtr="0" compatLnSpc="1">
            <a:prstTxWarp prst="textNoShape">
              <a:avLst/>
            </a:prstTxWarp>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ar-SA" sz="1600" b="0" i="0" u="none" strike="noStrike" kern="0" cap="none" spc="0" normalizeH="0" baseline="0" noProof="0">
              <a:ln>
                <a:noFill/>
              </a:ln>
              <a:solidFill>
                <a:srgbClr val="5AC8E0"/>
              </a:solidFill>
              <a:effectLst/>
              <a:uLnTx/>
              <a:uFillTx/>
              <a:latin typeface="Calibri" panose="020F0502020204030204" pitchFamily="34" charset="0"/>
              <a:cs typeface="Calibri" panose="020F0502020204030204" pitchFamily="34" charset="0"/>
            </a:endParaRPr>
          </a:p>
        </p:txBody>
      </p:sp>
      <p:sp>
        <p:nvSpPr>
          <p:cNvPr id="132" name="Rectangle 131">
            <a:extLst>
              <a:ext uri="{FF2B5EF4-FFF2-40B4-BE49-F238E27FC236}">
                <a16:creationId xmlns:a16="http://schemas.microsoft.com/office/drawing/2014/main" id="{09F5BD9F-99D4-F1CB-52D1-5894044CB5CA}"/>
              </a:ext>
            </a:extLst>
          </p:cNvPr>
          <p:cNvSpPr/>
          <p:nvPr/>
        </p:nvSpPr>
        <p:spPr>
          <a:xfrm>
            <a:off x="10256678" y="1430742"/>
            <a:ext cx="1149674" cy="338554"/>
          </a:xfrm>
          <a:prstGeom prst="rect">
            <a:avLst/>
          </a:prstGeom>
          <a:noFill/>
        </p:spPr>
        <p:txBody>
          <a:bodyPr wrap="none">
            <a:spAutoFit/>
          </a:bodyPr>
          <a:lstStyle/>
          <a:p>
            <a:pPr algn="ctr">
              <a:spcBef>
                <a:spcPts val="300"/>
              </a:spcBef>
              <a:spcAft>
                <a:spcPts val="300"/>
              </a:spcAft>
              <a:defRPr/>
            </a:pPr>
            <a:r>
              <a:rPr lang="ar-SA" sz="1600" b="1" kern="0">
                <a:solidFill>
                  <a:schemeClr val="accent3"/>
                </a:solidFill>
                <a:latin typeface="Calibri" panose="020F0502020204030204" pitchFamily="34" charset="0"/>
                <a:cs typeface="Calibri" panose="020F0502020204030204" pitchFamily="34" charset="0"/>
              </a:rPr>
              <a:t>المرحلة الأولى</a:t>
            </a:r>
          </a:p>
        </p:txBody>
      </p:sp>
      <p:sp>
        <p:nvSpPr>
          <p:cNvPr id="136" name="Rectangle 135">
            <a:extLst>
              <a:ext uri="{FF2B5EF4-FFF2-40B4-BE49-F238E27FC236}">
                <a16:creationId xmlns:a16="http://schemas.microsoft.com/office/drawing/2014/main" id="{DB17BF9C-2932-DA84-9303-441DBE5EF9B8}"/>
              </a:ext>
            </a:extLst>
          </p:cNvPr>
          <p:cNvSpPr/>
          <p:nvPr/>
        </p:nvSpPr>
        <p:spPr>
          <a:xfrm>
            <a:off x="9767437" y="1915209"/>
            <a:ext cx="2128157" cy="307777"/>
          </a:xfrm>
          <a:prstGeom prst="rect">
            <a:avLst/>
          </a:prstGeom>
          <a:noFill/>
        </p:spPr>
        <p:txBody>
          <a:bodyPr wrap="square">
            <a:spAutoFit/>
          </a:bodyPr>
          <a:lstStyle/>
          <a:p>
            <a:pPr algn="ctr">
              <a:spcBef>
                <a:spcPts val="300"/>
              </a:spcBef>
              <a:spcAft>
                <a:spcPts val="300"/>
              </a:spcAft>
              <a:defRPr/>
            </a:pPr>
            <a:r>
              <a:rPr lang="ar-SA" sz="1400" b="1" kern="0">
                <a:solidFill>
                  <a:schemeClr val="accent3"/>
                </a:solidFill>
                <a:latin typeface="Calibri" panose="020F0502020204030204" pitchFamily="34" charset="0"/>
                <a:cs typeface="Calibri" panose="020F0502020204030204" pitchFamily="34" charset="0"/>
              </a:rPr>
              <a:t>"عنوان المرحلة"</a:t>
            </a:r>
          </a:p>
        </p:txBody>
      </p:sp>
      <p:sp>
        <p:nvSpPr>
          <p:cNvPr id="3" name="Rectangle 2">
            <a:extLst>
              <a:ext uri="{FF2B5EF4-FFF2-40B4-BE49-F238E27FC236}">
                <a16:creationId xmlns:a16="http://schemas.microsoft.com/office/drawing/2014/main" id="{2164F539-9605-3489-DB40-E2E54BE45FFF}"/>
              </a:ext>
            </a:extLst>
          </p:cNvPr>
          <p:cNvSpPr/>
          <p:nvPr/>
        </p:nvSpPr>
        <p:spPr bwMode="auto">
          <a:xfrm>
            <a:off x="2732691" y="2699214"/>
            <a:ext cx="6915808" cy="1253712"/>
          </a:xfrm>
          <a:prstGeom prst="rect">
            <a:avLst/>
          </a:prstGeom>
          <a:solidFill>
            <a:schemeClr val="accent3">
              <a:lumMod val="40000"/>
              <a:lumOff val="60000"/>
            </a:schemeClr>
          </a:solidFill>
          <a:ln w="12700">
            <a:solidFill>
              <a:schemeClr val="bg1">
                <a:lumMod val="75000"/>
              </a:schemeClr>
            </a:solidFill>
          </a:ln>
        </p:spPr>
        <p:txBody>
          <a:bodyPr vert="horz" wrap="square" lIns="91440" tIns="45720" rIns="91440" bIns="45720" numCol="1" rtlCol="0" anchor="ctr" anchorCtr="0" compatLnSpc="1">
            <a:prstTxWarp prst="textNoShape">
              <a:avLst/>
            </a:prstTxWarp>
          </a:bodyPr>
          <a:lstStyle/>
          <a:p>
            <a:pPr marL="0" marR="0" lvl="1" algn="ctr" defTabSz="914355" rtl="1" eaLnBrk="1" fontAlgn="auto" latinLnBrk="0" hangingPunct="1">
              <a:lnSpc>
                <a:spcPct val="150000"/>
              </a:lnSpc>
              <a:spcBef>
                <a:spcPts val="0"/>
              </a:spcBef>
              <a:spcAft>
                <a:spcPts val="0"/>
              </a:spcAft>
              <a:buClrTx/>
              <a:buSzTx/>
              <a:tabLst/>
              <a:defRPr/>
            </a:pPr>
            <a:r>
              <a:rPr lang="ar-SA" sz="1200" b="1" kern="0">
                <a:solidFill>
                  <a:schemeClr val="accent3"/>
                </a:solidFill>
                <a:latin typeface="Calibri" panose="020F0502020204030204" pitchFamily="34" charset="0"/>
                <a:cs typeface="Calibri" panose="020F0502020204030204" pitchFamily="34" charset="0"/>
                <a:sym typeface="Bahij TheSansArabic Plain" panose="02040503050201020203" pitchFamily="18" charset="-78"/>
              </a:rPr>
              <a:t>وصف المرحلة</a:t>
            </a:r>
            <a:endParaRPr kumimoji="0" lang="ar-SA" sz="12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sym typeface="Bahij TheSansArabic Plain" panose="02040503050201020203" pitchFamily="18" charset="-78"/>
            </a:endParaRPr>
          </a:p>
        </p:txBody>
      </p:sp>
      <p:sp>
        <p:nvSpPr>
          <p:cNvPr id="6" name="Rectangle 5">
            <a:extLst>
              <a:ext uri="{FF2B5EF4-FFF2-40B4-BE49-F238E27FC236}">
                <a16:creationId xmlns:a16="http://schemas.microsoft.com/office/drawing/2014/main" id="{28A2431D-FDD0-AE6D-1700-01D9FD9DEED7}"/>
              </a:ext>
            </a:extLst>
          </p:cNvPr>
          <p:cNvSpPr/>
          <p:nvPr/>
        </p:nvSpPr>
        <p:spPr bwMode="auto">
          <a:xfrm>
            <a:off x="515769" y="2699213"/>
            <a:ext cx="2098973" cy="1253711"/>
          </a:xfrm>
          <a:prstGeom prst="rect">
            <a:avLst/>
          </a:prstGeom>
          <a:solidFill>
            <a:schemeClr val="accent3">
              <a:lumMod val="40000"/>
              <a:lumOff val="60000"/>
            </a:schemeClr>
          </a:solidFill>
          <a:ln w="12700">
            <a:solidFill>
              <a:schemeClr val="bg1">
                <a:lumMod val="75000"/>
              </a:schemeClr>
            </a:solidFill>
          </a:ln>
        </p:spPr>
        <p:txBody>
          <a:bodyPr vert="horz" wrap="square" lIns="91440" tIns="45720" rIns="91440" bIns="45720" numCol="1" rtlCol="0" anchor="ctr" anchorCtr="0" compatLnSpc="1">
            <a:prstTxWarp prst="textNoShape">
              <a:avLst/>
            </a:prstTxWarp>
          </a:bodyPr>
          <a:lstStyle/>
          <a:p>
            <a:pPr marL="171450" marR="0" lvl="1" indent="-171450" algn="ctr" defTabSz="914355"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1200" b="0" i="0" u="none" strike="noStrike" kern="0" cap="none" spc="0" normalizeH="0" baseline="0" noProof="0">
                <a:ln>
                  <a:noFill/>
                </a:ln>
                <a:solidFill>
                  <a:srgbClr val="68767E"/>
                </a:solidFill>
                <a:effectLst/>
                <a:uLnTx/>
                <a:uFillTx/>
                <a:latin typeface="Calibri" panose="020F0502020204030204" pitchFamily="34" charset="0"/>
                <a:cs typeface="Calibri" panose="020F0502020204030204" pitchFamily="34" charset="0"/>
                <a:sym typeface="Bahij TheSansArabic Plain" panose="02040503050201020203" pitchFamily="18" charset="-78"/>
              </a:rPr>
              <a:t>مخرج المرحلة الثانية</a:t>
            </a:r>
          </a:p>
        </p:txBody>
      </p:sp>
      <p:sp>
        <p:nvSpPr>
          <p:cNvPr id="8" name="Rectangle 7">
            <a:extLst>
              <a:ext uri="{FF2B5EF4-FFF2-40B4-BE49-F238E27FC236}">
                <a16:creationId xmlns:a16="http://schemas.microsoft.com/office/drawing/2014/main" id="{DF7C2AD6-796E-47D8-2A4F-E41C3D93B417}"/>
              </a:ext>
            </a:extLst>
          </p:cNvPr>
          <p:cNvSpPr/>
          <p:nvPr/>
        </p:nvSpPr>
        <p:spPr bwMode="auto">
          <a:xfrm>
            <a:off x="9797083" y="2699214"/>
            <a:ext cx="2124059" cy="1253712"/>
          </a:xfrm>
          <a:prstGeom prst="rect">
            <a:avLst/>
          </a:prstGeom>
          <a:solidFill>
            <a:schemeClr val="accent3">
              <a:lumMod val="40000"/>
              <a:lumOff val="60000"/>
            </a:schemeClr>
          </a:solidFill>
          <a:ln w="12700">
            <a:solidFill>
              <a:schemeClr val="bg1">
                <a:lumMod val="75000"/>
              </a:schemeClr>
            </a:solidFill>
          </a:ln>
        </p:spPr>
        <p:txBody>
          <a:bodyPr vert="horz" wrap="square" lIns="91440" tIns="45720" rIns="91440" bIns="45720" numCol="1" rtlCol="0" anchor="b" anchorCtr="0" compatLnSpc="1">
            <a:prstTxWarp prst="textNoShape">
              <a:avLst/>
            </a:prstTxWarp>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ar-SA" sz="1600" b="0" i="0" u="none" strike="noStrike" kern="0" cap="none" spc="0" normalizeH="0" baseline="0" noProof="0">
              <a:ln>
                <a:noFill/>
              </a:ln>
              <a:solidFill>
                <a:srgbClr val="5AC8E0"/>
              </a:solidFill>
              <a:effectLst/>
              <a:uLnTx/>
              <a:uFillTx/>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1B1EBFB-F7E8-518B-C5FC-2F2EEE851619}"/>
              </a:ext>
            </a:extLst>
          </p:cNvPr>
          <p:cNvSpPr/>
          <p:nvPr/>
        </p:nvSpPr>
        <p:spPr>
          <a:xfrm>
            <a:off x="10267898" y="2912466"/>
            <a:ext cx="1127232" cy="338554"/>
          </a:xfrm>
          <a:prstGeom prst="rect">
            <a:avLst/>
          </a:prstGeom>
          <a:noFill/>
        </p:spPr>
        <p:txBody>
          <a:bodyPr wrap="none">
            <a:spAutoFit/>
          </a:bodyPr>
          <a:lstStyle/>
          <a:p>
            <a:pPr algn="ctr">
              <a:spcBef>
                <a:spcPts val="300"/>
              </a:spcBef>
              <a:spcAft>
                <a:spcPts val="300"/>
              </a:spcAft>
              <a:defRPr/>
            </a:pPr>
            <a:r>
              <a:rPr lang="ar-SA" sz="1600">
                <a:solidFill>
                  <a:schemeClr val="bg1"/>
                </a:solidFill>
                <a:latin typeface="Calibri" panose="020F0502020204030204" pitchFamily="34" charset="0"/>
                <a:cs typeface="Calibri" panose="020F0502020204030204" pitchFamily="34" charset="0"/>
              </a:rPr>
              <a:t>المرحلة الثانية</a:t>
            </a:r>
          </a:p>
        </p:txBody>
      </p:sp>
      <p:sp>
        <p:nvSpPr>
          <p:cNvPr id="10" name="Rectangle 9">
            <a:extLst>
              <a:ext uri="{FF2B5EF4-FFF2-40B4-BE49-F238E27FC236}">
                <a16:creationId xmlns:a16="http://schemas.microsoft.com/office/drawing/2014/main" id="{CBD739DB-3D7C-DA15-6882-115DA8D93328}"/>
              </a:ext>
            </a:extLst>
          </p:cNvPr>
          <p:cNvSpPr/>
          <p:nvPr/>
        </p:nvSpPr>
        <p:spPr>
          <a:xfrm>
            <a:off x="9767437" y="3396933"/>
            <a:ext cx="2128157" cy="307777"/>
          </a:xfrm>
          <a:prstGeom prst="rect">
            <a:avLst/>
          </a:prstGeom>
          <a:noFill/>
        </p:spPr>
        <p:txBody>
          <a:bodyPr wrap="square">
            <a:spAutoFit/>
          </a:bodyPr>
          <a:lstStyle/>
          <a:p>
            <a:pPr algn="ctr">
              <a:spcBef>
                <a:spcPts val="300"/>
              </a:spcBef>
              <a:spcAft>
                <a:spcPts val="300"/>
              </a:spcAft>
              <a:defRPr/>
            </a:pPr>
            <a:r>
              <a:rPr lang="ar-SA" sz="1400">
                <a:solidFill>
                  <a:schemeClr val="bg1"/>
                </a:solidFill>
                <a:latin typeface="Calibri" panose="020F0502020204030204" pitchFamily="34" charset="0"/>
                <a:cs typeface="Calibri" panose="020F0502020204030204" pitchFamily="34" charset="0"/>
              </a:rPr>
              <a:t>"عنوان المرحلة"</a:t>
            </a:r>
          </a:p>
        </p:txBody>
      </p:sp>
      <p:sp>
        <p:nvSpPr>
          <p:cNvPr id="11" name="Rectangle 10">
            <a:extLst>
              <a:ext uri="{FF2B5EF4-FFF2-40B4-BE49-F238E27FC236}">
                <a16:creationId xmlns:a16="http://schemas.microsoft.com/office/drawing/2014/main" id="{C6D5BEF4-2A27-C52B-619E-603507066204}"/>
              </a:ext>
            </a:extLst>
          </p:cNvPr>
          <p:cNvSpPr/>
          <p:nvPr/>
        </p:nvSpPr>
        <p:spPr bwMode="auto">
          <a:xfrm>
            <a:off x="2732691" y="4184425"/>
            <a:ext cx="6915808" cy="1253712"/>
          </a:xfrm>
          <a:prstGeom prst="rect">
            <a:avLst/>
          </a:prstGeom>
          <a:solidFill>
            <a:schemeClr val="accent3">
              <a:lumMod val="60000"/>
              <a:lumOff val="40000"/>
            </a:schemeClr>
          </a:solidFill>
          <a:ln w="12700">
            <a:solidFill>
              <a:schemeClr val="bg1">
                <a:lumMod val="75000"/>
              </a:schemeClr>
            </a:solidFill>
          </a:ln>
        </p:spPr>
        <p:txBody>
          <a:bodyPr vert="horz" wrap="square" lIns="91440" tIns="45720" rIns="91440" bIns="45720" numCol="1" rtlCol="0" anchor="ctr" anchorCtr="0" compatLnSpc="1">
            <a:prstTxWarp prst="textNoShape">
              <a:avLst/>
            </a:prstTxWarp>
          </a:bodyPr>
          <a:lstStyle/>
          <a:p>
            <a:pPr marL="0" marR="0" lvl="1" algn="ctr" defTabSz="914355" rtl="1" eaLnBrk="1" fontAlgn="auto" latinLnBrk="0" hangingPunct="1">
              <a:lnSpc>
                <a:spcPct val="150000"/>
              </a:lnSpc>
              <a:spcBef>
                <a:spcPts val="0"/>
              </a:spcBef>
              <a:spcAft>
                <a:spcPts val="0"/>
              </a:spcAft>
              <a:buClrTx/>
              <a:buSzTx/>
              <a:tabLst/>
              <a:defRPr/>
            </a:pPr>
            <a:r>
              <a:rPr lang="ar-SA" sz="1200" b="1" kern="0">
                <a:solidFill>
                  <a:schemeClr val="accent3"/>
                </a:solidFill>
                <a:latin typeface="Calibri" panose="020F0502020204030204" pitchFamily="34" charset="0"/>
                <a:cs typeface="Calibri" panose="020F0502020204030204" pitchFamily="34" charset="0"/>
                <a:sym typeface="Bahij TheSansArabic Plain" panose="02040503050201020203" pitchFamily="18" charset="-78"/>
              </a:rPr>
              <a:t>وصف المرحلة</a:t>
            </a:r>
            <a:endParaRPr kumimoji="0" lang="ar-SA" sz="12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sym typeface="Bahij TheSansArabic Plain" panose="02040503050201020203" pitchFamily="18" charset="-78"/>
            </a:endParaRPr>
          </a:p>
        </p:txBody>
      </p:sp>
      <p:sp>
        <p:nvSpPr>
          <p:cNvPr id="12" name="Rectangle 11">
            <a:extLst>
              <a:ext uri="{FF2B5EF4-FFF2-40B4-BE49-F238E27FC236}">
                <a16:creationId xmlns:a16="http://schemas.microsoft.com/office/drawing/2014/main" id="{5D80E5B5-CFC0-22D5-1851-4F61AB233EEE}"/>
              </a:ext>
            </a:extLst>
          </p:cNvPr>
          <p:cNvSpPr/>
          <p:nvPr/>
        </p:nvSpPr>
        <p:spPr bwMode="auto">
          <a:xfrm>
            <a:off x="515769" y="4184424"/>
            <a:ext cx="2098973" cy="1253711"/>
          </a:xfrm>
          <a:prstGeom prst="rect">
            <a:avLst/>
          </a:prstGeom>
          <a:solidFill>
            <a:schemeClr val="accent3">
              <a:lumMod val="60000"/>
              <a:lumOff val="40000"/>
            </a:schemeClr>
          </a:solidFill>
          <a:ln w="12700">
            <a:solidFill>
              <a:schemeClr val="bg1">
                <a:lumMod val="75000"/>
              </a:schemeClr>
            </a:solidFill>
          </a:ln>
        </p:spPr>
        <p:txBody>
          <a:bodyPr vert="horz" wrap="square" lIns="91440" tIns="45720" rIns="91440" bIns="45720" numCol="1" rtlCol="0" anchor="ctr" anchorCtr="0" compatLnSpc="1">
            <a:prstTxWarp prst="textNoShape">
              <a:avLst/>
            </a:prstTxWarp>
          </a:bodyPr>
          <a:lstStyle/>
          <a:p>
            <a:pPr marL="171450" marR="0" lvl="1" indent="-171450" algn="ctr" defTabSz="914355"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1200" b="0" i="0" u="none" strike="noStrike" kern="0" cap="none" spc="0" normalizeH="0" baseline="0" noProof="0">
                <a:ln>
                  <a:noFill/>
                </a:ln>
                <a:solidFill>
                  <a:srgbClr val="68767E"/>
                </a:solidFill>
                <a:effectLst/>
                <a:uLnTx/>
                <a:uFillTx/>
                <a:latin typeface="Calibri" panose="020F0502020204030204" pitchFamily="34" charset="0"/>
                <a:cs typeface="Calibri" panose="020F0502020204030204" pitchFamily="34" charset="0"/>
                <a:sym typeface="Bahij TheSansArabic Plain" panose="02040503050201020203" pitchFamily="18" charset="-78"/>
              </a:rPr>
              <a:t>مخرج المرحلة الثالثة</a:t>
            </a:r>
          </a:p>
        </p:txBody>
      </p:sp>
      <p:sp>
        <p:nvSpPr>
          <p:cNvPr id="14" name="Rectangle 13">
            <a:extLst>
              <a:ext uri="{FF2B5EF4-FFF2-40B4-BE49-F238E27FC236}">
                <a16:creationId xmlns:a16="http://schemas.microsoft.com/office/drawing/2014/main" id="{4862E73A-8CA2-9F7A-CAB3-BE326F842D88}"/>
              </a:ext>
            </a:extLst>
          </p:cNvPr>
          <p:cNvSpPr/>
          <p:nvPr/>
        </p:nvSpPr>
        <p:spPr bwMode="auto">
          <a:xfrm>
            <a:off x="9797083" y="4184425"/>
            <a:ext cx="2124059" cy="1253712"/>
          </a:xfrm>
          <a:prstGeom prst="rect">
            <a:avLst/>
          </a:prstGeom>
          <a:solidFill>
            <a:schemeClr val="accent3">
              <a:lumMod val="60000"/>
              <a:lumOff val="40000"/>
            </a:schemeClr>
          </a:solidFill>
          <a:ln w="12700">
            <a:solidFill>
              <a:schemeClr val="bg1">
                <a:lumMod val="75000"/>
              </a:schemeClr>
            </a:solidFill>
          </a:ln>
        </p:spPr>
        <p:txBody>
          <a:bodyPr vert="horz" wrap="square" lIns="91440" tIns="45720" rIns="91440" bIns="45720" numCol="1" rtlCol="0" anchor="b" anchorCtr="0" compatLnSpc="1">
            <a:prstTxWarp prst="textNoShape">
              <a:avLst/>
            </a:prstTxWarp>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ar-SA" sz="1600" b="0" i="0" u="none" strike="noStrike" kern="0" cap="none" spc="0" normalizeH="0" baseline="0" noProof="0">
              <a:ln>
                <a:noFill/>
              </a:ln>
              <a:solidFill>
                <a:srgbClr val="5AC8E0"/>
              </a:solidFill>
              <a:effectLst/>
              <a:uLnTx/>
              <a:uFillTx/>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F0A376D8-2620-006B-BD75-773261AE9AFB}"/>
              </a:ext>
            </a:extLst>
          </p:cNvPr>
          <p:cNvSpPr/>
          <p:nvPr/>
        </p:nvSpPr>
        <p:spPr>
          <a:xfrm>
            <a:off x="10269501" y="4397677"/>
            <a:ext cx="1124026" cy="338554"/>
          </a:xfrm>
          <a:prstGeom prst="rect">
            <a:avLst/>
          </a:prstGeom>
          <a:noFill/>
        </p:spPr>
        <p:txBody>
          <a:bodyPr wrap="none">
            <a:spAutoFit/>
          </a:bodyPr>
          <a:lstStyle/>
          <a:p>
            <a:pPr algn="ctr">
              <a:spcBef>
                <a:spcPts val="300"/>
              </a:spcBef>
              <a:spcAft>
                <a:spcPts val="300"/>
              </a:spcAft>
              <a:defRPr/>
            </a:pPr>
            <a:r>
              <a:rPr lang="ar-SA" sz="1600">
                <a:solidFill>
                  <a:schemeClr val="bg1"/>
                </a:solidFill>
                <a:latin typeface="Calibri" panose="020F0502020204030204" pitchFamily="34" charset="0"/>
                <a:cs typeface="Calibri" panose="020F0502020204030204" pitchFamily="34" charset="0"/>
              </a:rPr>
              <a:t>المرحلة الثالثة</a:t>
            </a:r>
          </a:p>
        </p:txBody>
      </p:sp>
      <p:sp>
        <p:nvSpPr>
          <p:cNvPr id="16" name="Rectangle 15">
            <a:extLst>
              <a:ext uri="{FF2B5EF4-FFF2-40B4-BE49-F238E27FC236}">
                <a16:creationId xmlns:a16="http://schemas.microsoft.com/office/drawing/2014/main" id="{BDA5C477-5004-3BA7-3598-B6DE3FC7742B}"/>
              </a:ext>
            </a:extLst>
          </p:cNvPr>
          <p:cNvSpPr/>
          <p:nvPr/>
        </p:nvSpPr>
        <p:spPr>
          <a:xfrm>
            <a:off x="9767437" y="4882144"/>
            <a:ext cx="2128157" cy="307777"/>
          </a:xfrm>
          <a:prstGeom prst="rect">
            <a:avLst/>
          </a:prstGeom>
          <a:noFill/>
        </p:spPr>
        <p:txBody>
          <a:bodyPr wrap="square">
            <a:spAutoFit/>
          </a:bodyPr>
          <a:lstStyle/>
          <a:p>
            <a:pPr algn="ctr">
              <a:spcBef>
                <a:spcPts val="300"/>
              </a:spcBef>
              <a:spcAft>
                <a:spcPts val="300"/>
              </a:spcAft>
              <a:defRPr/>
            </a:pPr>
            <a:r>
              <a:rPr lang="ar-SA" sz="1400">
                <a:solidFill>
                  <a:schemeClr val="bg1"/>
                </a:solidFill>
                <a:latin typeface="Calibri" panose="020F0502020204030204" pitchFamily="34" charset="0"/>
                <a:cs typeface="Calibri" panose="020F0502020204030204" pitchFamily="34" charset="0"/>
              </a:rPr>
              <a:t>"عنوان المرحلة"</a:t>
            </a:r>
          </a:p>
        </p:txBody>
      </p:sp>
      <p:sp>
        <p:nvSpPr>
          <p:cNvPr id="19" name="Oval 18">
            <a:extLst>
              <a:ext uri="{FF2B5EF4-FFF2-40B4-BE49-F238E27FC236}">
                <a16:creationId xmlns:a16="http://schemas.microsoft.com/office/drawing/2014/main" id="{409A2BB1-7597-AD3A-17B2-F3BA89BA7100}"/>
              </a:ext>
            </a:extLst>
          </p:cNvPr>
          <p:cNvSpPr/>
          <p:nvPr/>
        </p:nvSpPr>
        <p:spPr>
          <a:xfrm>
            <a:off x="10802248" y="5620354"/>
            <a:ext cx="84082" cy="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20" name="Oval 19">
            <a:extLst>
              <a:ext uri="{FF2B5EF4-FFF2-40B4-BE49-F238E27FC236}">
                <a16:creationId xmlns:a16="http://schemas.microsoft.com/office/drawing/2014/main" id="{208FC0B0-F394-C7C8-3A14-E18430F0D675}"/>
              </a:ext>
            </a:extLst>
          </p:cNvPr>
          <p:cNvSpPr/>
          <p:nvPr/>
        </p:nvSpPr>
        <p:spPr>
          <a:xfrm>
            <a:off x="10802248" y="5772754"/>
            <a:ext cx="84082" cy="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3D73DAED-C9EB-9AE1-E615-72D89199F2CC}"/>
              </a:ext>
            </a:extLst>
          </p:cNvPr>
          <p:cNvSpPr/>
          <p:nvPr/>
        </p:nvSpPr>
        <p:spPr>
          <a:xfrm>
            <a:off x="10802248" y="5925154"/>
            <a:ext cx="84082" cy="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0C55E1A5-CF55-92A5-BCE8-EC1E8E25FE58}"/>
              </a:ext>
            </a:extLst>
          </p:cNvPr>
          <p:cNvSpPr/>
          <p:nvPr/>
        </p:nvSpPr>
        <p:spPr>
          <a:xfrm>
            <a:off x="6148554" y="5620354"/>
            <a:ext cx="84082" cy="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36" name="Oval 35">
            <a:extLst>
              <a:ext uri="{FF2B5EF4-FFF2-40B4-BE49-F238E27FC236}">
                <a16:creationId xmlns:a16="http://schemas.microsoft.com/office/drawing/2014/main" id="{DABD4470-5C8C-E5F3-0A63-8390037CB793}"/>
              </a:ext>
            </a:extLst>
          </p:cNvPr>
          <p:cNvSpPr/>
          <p:nvPr/>
        </p:nvSpPr>
        <p:spPr>
          <a:xfrm>
            <a:off x="6148554" y="5772754"/>
            <a:ext cx="84082" cy="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37" name="Oval 36">
            <a:extLst>
              <a:ext uri="{FF2B5EF4-FFF2-40B4-BE49-F238E27FC236}">
                <a16:creationId xmlns:a16="http://schemas.microsoft.com/office/drawing/2014/main" id="{90CB5EB8-4950-BF15-03F5-F733EAB1DC22}"/>
              </a:ext>
            </a:extLst>
          </p:cNvPr>
          <p:cNvSpPr/>
          <p:nvPr/>
        </p:nvSpPr>
        <p:spPr>
          <a:xfrm>
            <a:off x="6148554" y="5925154"/>
            <a:ext cx="84082" cy="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40" name="Oval 39">
            <a:extLst>
              <a:ext uri="{FF2B5EF4-FFF2-40B4-BE49-F238E27FC236}">
                <a16:creationId xmlns:a16="http://schemas.microsoft.com/office/drawing/2014/main" id="{19038E24-2E32-24F6-6E7D-56B43D89972D}"/>
              </a:ext>
            </a:extLst>
          </p:cNvPr>
          <p:cNvSpPr/>
          <p:nvPr/>
        </p:nvSpPr>
        <p:spPr>
          <a:xfrm>
            <a:off x="1523215" y="5620354"/>
            <a:ext cx="84082" cy="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41" name="Oval 40">
            <a:extLst>
              <a:ext uri="{FF2B5EF4-FFF2-40B4-BE49-F238E27FC236}">
                <a16:creationId xmlns:a16="http://schemas.microsoft.com/office/drawing/2014/main" id="{4485555A-92E7-849D-AE0C-B71918AC16C2}"/>
              </a:ext>
            </a:extLst>
          </p:cNvPr>
          <p:cNvSpPr/>
          <p:nvPr/>
        </p:nvSpPr>
        <p:spPr>
          <a:xfrm>
            <a:off x="1523215" y="5772754"/>
            <a:ext cx="84082" cy="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1623DA28-EFB3-A9B8-8B91-424C94109D8D}"/>
              </a:ext>
            </a:extLst>
          </p:cNvPr>
          <p:cNvSpPr/>
          <p:nvPr/>
        </p:nvSpPr>
        <p:spPr>
          <a:xfrm>
            <a:off x="1523215" y="5925154"/>
            <a:ext cx="84082" cy="840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F608A5CF-7624-CFAF-5DBB-83C8C6EC679C}"/>
              </a:ext>
            </a:extLst>
          </p:cNvPr>
          <p:cNvSpPr txBox="1"/>
          <p:nvPr/>
        </p:nvSpPr>
        <p:spPr>
          <a:xfrm>
            <a:off x="11339089" y="4100460"/>
            <a:ext cx="735724" cy="523220"/>
          </a:xfrm>
          <a:prstGeom prst="rect">
            <a:avLst/>
          </a:prstGeom>
          <a:noFill/>
        </p:spPr>
        <p:txBody>
          <a:bodyPr wrap="square" anchor="ctr">
            <a:spAutoFit/>
          </a:bodyPr>
          <a:lstStyle/>
          <a:p>
            <a:pPr algn="ctr"/>
            <a:r>
              <a:rPr lang="ar-SA" sz="2800">
                <a:solidFill>
                  <a:schemeClr val="bg1"/>
                </a:solidFill>
                <a:latin typeface="Calibri" panose="020F0502020204030204" pitchFamily="34" charset="0"/>
                <a:cs typeface="Calibri" panose="020F0502020204030204" pitchFamily="34" charset="0"/>
              </a:rPr>
              <a:t>03</a:t>
            </a:r>
          </a:p>
        </p:txBody>
      </p:sp>
      <p:sp>
        <p:nvSpPr>
          <p:cNvPr id="52" name="TextBox 51">
            <a:extLst>
              <a:ext uri="{FF2B5EF4-FFF2-40B4-BE49-F238E27FC236}">
                <a16:creationId xmlns:a16="http://schemas.microsoft.com/office/drawing/2014/main" id="{12FDD3BF-D2C6-412A-A040-1D3851976009}"/>
              </a:ext>
            </a:extLst>
          </p:cNvPr>
          <p:cNvSpPr txBox="1"/>
          <p:nvPr/>
        </p:nvSpPr>
        <p:spPr>
          <a:xfrm>
            <a:off x="11339089" y="2607652"/>
            <a:ext cx="735724" cy="523220"/>
          </a:xfrm>
          <a:prstGeom prst="rect">
            <a:avLst/>
          </a:prstGeom>
          <a:noFill/>
        </p:spPr>
        <p:txBody>
          <a:bodyPr wrap="square" anchor="ctr">
            <a:spAutoFit/>
          </a:bodyPr>
          <a:lstStyle/>
          <a:p>
            <a:pPr algn="ctr"/>
            <a:r>
              <a:rPr lang="ar-SA" sz="2800">
                <a:solidFill>
                  <a:schemeClr val="bg1"/>
                </a:solidFill>
                <a:latin typeface="Calibri" panose="020F0502020204030204" pitchFamily="34" charset="0"/>
                <a:cs typeface="Calibri" panose="020F0502020204030204" pitchFamily="34" charset="0"/>
              </a:rPr>
              <a:t>02</a:t>
            </a:r>
          </a:p>
        </p:txBody>
      </p:sp>
      <p:sp>
        <p:nvSpPr>
          <p:cNvPr id="53" name="TextBox 52">
            <a:extLst>
              <a:ext uri="{FF2B5EF4-FFF2-40B4-BE49-F238E27FC236}">
                <a16:creationId xmlns:a16="http://schemas.microsoft.com/office/drawing/2014/main" id="{CCA16286-18A2-3761-7D39-28517FDEB047}"/>
              </a:ext>
            </a:extLst>
          </p:cNvPr>
          <p:cNvSpPr txBox="1"/>
          <p:nvPr/>
        </p:nvSpPr>
        <p:spPr>
          <a:xfrm>
            <a:off x="11339089" y="1125818"/>
            <a:ext cx="735724" cy="523220"/>
          </a:xfrm>
          <a:prstGeom prst="rect">
            <a:avLst/>
          </a:prstGeom>
          <a:noFill/>
        </p:spPr>
        <p:txBody>
          <a:bodyPr wrap="square" anchor="ctr">
            <a:spAutoFit/>
          </a:bodyPr>
          <a:lstStyle/>
          <a:p>
            <a:pPr algn="ctr"/>
            <a:r>
              <a:rPr lang="ar-SA" sz="2800">
                <a:solidFill>
                  <a:schemeClr val="bg1"/>
                </a:solidFill>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353088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18</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7424056" y="132327"/>
            <a:ext cx="4648200" cy="400110"/>
          </a:xfrm>
          <a:prstGeom prst="rect">
            <a:avLst/>
          </a:prstGeom>
          <a:noFill/>
        </p:spPr>
        <p:txBody>
          <a:bodyPr wrap="square" rtlCol="0">
            <a:spAutoFit/>
          </a:bodyPr>
          <a:lstStyle/>
          <a:p>
            <a:pPr algn="r" rtl="1"/>
            <a:r>
              <a:rPr lang="ar-SA" sz="2000" b="1">
                <a:solidFill>
                  <a:schemeClr val="accent3"/>
                </a:solidFill>
                <a:latin typeface="Calibri" panose="020F0502020204030204" pitchFamily="34" charset="0"/>
                <a:cs typeface="Calibri" panose="020F0502020204030204" pitchFamily="34" charset="0"/>
              </a:rPr>
              <a:t>"تفصيل المرحلة الأولى"</a:t>
            </a:r>
          </a:p>
        </p:txBody>
      </p:sp>
      <p:sp>
        <p:nvSpPr>
          <p:cNvPr id="35" name="Rectangle 34">
            <a:extLst>
              <a:ext uri="{FF2B5EF4-FFF2-40B4-BE49-F238E27FC236}">
                <a16:creationId xmlns:a16="http://schemas.microsoft.com/office/drawing/2014/main" id="{DF47D88A-446B-A3C6-50D4-9429E503B726}"/>
              </a:ext>
            </a:extLst>
          </p:cNvPr>
          <p:cNvSpPr/>
          <p:nvPr/>
        </p:nvSpPr>
        <p:spPr>
          <a:xfrm>
            <a:off x="11460798" y="980452"/>
            <a:ext cx="441856" cy="45719"/>
          </a:xfrm>
          <a:prstGeom prst="rect">
            <a:avLst/>
          </a:prstGeom>
          <a:solidFill>
            <a:srgbClr val="F8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6C427F3-1C64-14D9-E230-58DEF0250D4B}"/>
              </a:ext>
            </a:extLst>
          </p:cNvPr>
          <p:cNvSpPr/>
          <p:nvPr/>
        </p:nvSpPr>
        <p:spPr bwMode="auto">
          <a:xfrm>
            <a:off x="82530" y="980452"/>
            <a:ext cx="11989725" cy="5272566"/>
          </a:xfrm>
          <a:prstGeom prst="rect">
            <a:avLst/>
          </a:prstGeom>
          <a:noFill/>
          <a:ln w="12700">
            <a:solidFill>
              <a:schemeClr val="bg1">
                <a:lumMod val="75000"/>
              </a:schemeClr>
            </a:solidFill>
          </a:ln>
        </p:spPr>
        <p:txBody>
          <a:bodyPr vert="horz" wrap="square" lIns="91440" tIns="45720" rIns="91440" bIns="45720" numCol="1" rtlCol="0" anchor="ctr" anchorCtr="0" compatLnSpc="1">
            <a:prstTxWarp prst="textNoShape">
              <a:avLst/>
            </a:prstTxWarp>
          </a:bodyPr>
          <a:lstStyle/>
          <a:p>
            <a:pPr marL="171450" marR="0" lvl="1" indent="-171450" algn="justLow" defTabSz="914355"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1000" b="0" i="0" u="none" strike="noStrike" kern="0" cap="none" spc="0" normalizeH="0" baseline="0" noProof="0">
                <a:ln>
                  <a:noFill/>
                </a:ln>
                <a:solidFill>
                  <a:srgbClr val="68767E"/>
                </a:solidFill>
                <a:effectLst/>
                <a:uLnTx/>
                <a:uFillTx/>
                <a:latin typeface="Calibri" panose="020F0502020204030204" pitchFamily="34" charset="0"/>
                <a:cs typeface="Calibri" panose="020F0502020204030204" pitchFamily="34" charset="0"/>
                <a:sym typeface="Bahij TheSansArabic Plain" panose="02040503050201020203" pitchFamily="18" charset="-78"/>
              </a:rPr>
              <a:t> </a:t>
            </a:r>
            <a:endParaRPr kumimoji="0" lang="en-US" sz="1000" b="0" i="0" u="none" strike="noStrike" kern="0" cap="none" spc="0" normalizeH="0" baseline="0" noProof="0">
              <a:ln>
                <a:noFill/>
              </a:ln>
              <a:solidFill>
                <a:srgbClr val="68767E"/>
              </a:solidFill>
              <a:effectLst/>
              <a:uLnTx/>
              <a:uFillTx/>
              <a:latin typeface="Calibri" panose="020F0502020204030204" pitchFamily="34" charset="0"/>
              <a:cs typeface="Calibri" panose="020F0502020204030204" pitchFamily="34" charset="0"/>
              <a:sym typeface="Bahij TheSansArabic Plain" panose="02040503050201020203" pitchFamily="18" charset="-78"/>
            </a:endParaRPr>
          </a:p>
        </p:txBody>
      </p:sp>
      <p:sp>
        <p:nvSpPr>
          <p:cNvPr id="8" name="TextBox 7">
            <a:extLst>
              <a:ext uri="{FF2B5EF4-FFF2-40B4-BE49-F238E27FC236}">
                <a16:creationId xmlns:a16="http://schemas.microsoft.com/office/drawing/2014/main" id="{16C62F63-2AFD-FC72-C9A5-67ACE6396D73}"/>
              </a:ext>
            </a:extLst>
          </p:cNvPr>
          <p:cNvSpPr txBox="1"/>
          <p:nvPr/>
        </p:nvSpPr>
        <p:spPr>
          <a:xfrm>
            <a:off x="477896" y="3460054"/>
            <a:ext cx="11198992" cy="2308324"/>
          </a:xfrm>
          <a:prstGeom prst="rect">
            <a:avLst/>
          </a:prstGeom>
          <a:noFill/>
        </p:spPr>
        <p:txBody>
          <a:bodyPr wrap="square" rtlCol="0">
            <a:spAutoFit/>
          </a:bodyPr>
          <a:lstStyle/>
          <a:p>
            <a:pPr algn="justLow" rtl="1"/>
            <a:r>
              <a:rPr lang="ar-SA">
                <a:solidFill>
                  <a:schemeClr val="accent3"/>
                </a:solidFill>
                <a:latin typeface="Calibri" panose="020F0502020204030204" pitchFamily="34" charset="0"/>
                <a:cs typeface="Calibri" panose="020F0502020204030204" pitchFamily="34" charset="0"/>
              </a:rPr>
              <a:t>في هذه المساحة تعمل المنظمة على شرح مفصل عن الخطوة الأولى من المرحلة الأولى ويكون ذلك فعالا عبر القيام بالتالي:</a:t>
            </a:r>
          </a:p>
          <a:p>
            <a:pPr marL="342900" indent="-342900" algn="justLow" rtl="1">
              <a:buFont typeface="+mj-lt"/>
              <a:buAutoNum type="arabicPeriod"/>
            </a:pPr>
            <a:r>
              <a:rPr lang="ar-SA">
                <a:solidFill>
                  <a:schemeClr val="accent3"/>
                </a:solidFill>
                <a:latin typeface="Calibri" panose="020F0502020204030204" pitchFamily="34" charset="0"/>
                <a:cs typeface="Calibri" panose="020F0502020204030204" pitchFamily="34" charset="0"/>
              </a:rPr>
              <a:t>في حال كانت المرحلة الأولى مقسمة إلى أجزاء فيجب التوضيح عند الانتقال من جزء إلى آخر، في الأعلى يوجد مثال توضيحي وعند الانتقال من جزء لآخر يتغير لون الجزء تباعاً</a:t>
            </a:r>
          </a:p>
          <a:p>
            <a:pPr marL="342900" indent="-342900" algn="justLow" rtl="1">
              <a:buFont typeface="+mj-lt"/>
              <a:buAutoNum type="arabicPeriod"/>
            </a:pPr>
            <a:r>
              <a:rPr lang="ar-SA">
                <a:solidFill>
                  <a:schemeClr val="accent3"/>
                </a:solidFill>
                <a:latin typeface="Calibri" panose="020F0502020204030204" pitchFamily="34" charset="0"/>
                <a:cs typeface="Calibri" panose="020F0502020204030204" pitchFamily="34" charset="0"/>
              </a:rPr>
              <a:t>استخدام خطوات متسلسلة لتنفيذ الخطوة وشرح كل خطوة</a:t>
            </a:r>
          </a:p>
          <a:p>
            <a:pPr marL="342900" indent="-342900" algn="justLow" rtl="1">
              <a:buFont typeface="+mj-lt"/>
              <a:buAutoNum type="arabicPeriod"/>
            </a:pPr>
            <a:r>
              <a:rPr lang="ar-SA">
                <a:solidFill>
                  <a:schemeClr val="accent3"/>
                </a:solidFill>
                <a:latin typeface="Calibri" panose="020F0502020204030204" pitchFamily="34" charset="0"/>
                <a:cs typeface="Calibri" panose="020F0502020204030204" pitchFamily="34" charset="0"/>
              </a:rPr>
              <a:t>في حال وجود مصادر للطريقة المتبعة لتنفيذ المرحلة فيجب توضيحها</a:t>
            </a:r>
          </a:p>
          <a:p>
            <a:pPr marL="342900" indent="-342900" algn="justLow" rtl="1">
              <a:buFont typeface="+mj-lt"/>
              <a:buAutoNum type="arabicPeriod"/>
            </a:pPr>
            <a:r>
              <a:rPr lang="ar-SA">
                <a:solidFill>
                  <a:schemeClr val="accent3"/>
                </a:solidFill>
                <a:latin typeface="Calibri" panose="020F0502020204030204" pitchFamily="34" charset="0"/>
                <a:cs typeface="Calibri" panose="020F0502020204030204" pitchFamily="34" charset="0"/>
              </a:rPr>
              <a:t>في حال وجود أعمال سابقة للطريقة المتبعة لتنفيذ المرحلة فيجب استخدام صور للأعمال</a:t>
            </a:r>
          </a:p>
          <a:p>
            <a:pPr marL="342900" indent="-342900" algn="justLow" rtl="1">
              <a:buFont typeface="+mj-lt"/>
              <a:buAutoNum type="arabicPeriod"/>
            </a:pPr>
            <a:r>
              <a:rPr lang="ar-SA">
                <a:solidFill>
                  <a:schemeClr val="accent3"/>
                </a:solidFill>
                <a:latin typeface="Calibri" panose="020F0502020204030204" pitchFamily="34" charset="0"/>
                <a:cs typeface="Calibri" panose="020F0502020204030204" pitchFamily="34" charset="0"/>
              </a:rPr>
              <a:t>بناء المرحلة يجب أن يكون باستخدام أشكال وأيقونات ورسوم بيانية (بحسب محتوى المرحلة)، كما يجب تلخيص النصوص والتركيز على هدف المرحلة</a:t>
            </a:r>
          </a:p>
        </p:txBody>
      </p:sp>
      <p:sp>
        <p:nvSpPr>
          <p:cNvPr id="2" name="Rectangle 1">
            <a:extLst>
              <a:ext uri="{FF2B5EF4-FFF2-40B4-BE49-F238E27FC236}">
                <a16:creationId xmlns:a16="http://schemas.microsoft.com/office/drawing/2014/main" id="{33B0A20F-6F6F-A8B8-216A-4EB348F27CF9}"/>
              </a:ext>
            </a:extLst>
          </p:cNvPr>
          <p:cNvSpPr/>
          <p:nvPr/>
        </p:nvSpPr>
        <p:spPr>
          <a:xfrm>
            <a:off x="7181636" y="1202077"/>
            <a:ext cx="2208943" cy="4921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latin typeface="Calibri" panose="020F0502020204030204" pitchFamily="34" charset="0"/>
                <a:cs typeface="Calibri" panose="020F0502020204030204" pitchFamily="34" charset="0"/>
              </a:rPr>
              <a:t>الجزء الأول</a:t>
            </a:r>
          </a:p>
        </p:txBody>
      </p:sp>
      <p:sp>
        <p:nvSpPr>
          <p:cNvPr id="3" name="Rectangle 2">
            <a:extLst>
              <a:ext uri="{FF2B5EF4-FFF2-40B4-BE49-F238E27FC236}">
                <a16:creationId xmlns:a16="http://schemas.microsoft.com/office/drawing/2014/main" id="{1AD2D148-50F3-0988-A1A0-C0423BBD4320}"/>
              </a:ext>
            </a:extLst>
          </p:cNvPr>
          <p:cNvSpPr/>
          <p:nvPr/>
        </p:nvSpPr>
        <p:spPr>
          <a:xfrm>
            <a:off x="4820293" y="1213386"/>
            <a:ext cx="2208943" cy="49212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latin typeface="Calibri" panose="020F0502020204030204" pitchFamily="34" charset="0"/>
                <a:cs typeface="Calibri" panose="020F0502020204030204" pitchFamily="34" charset="0"/>
              </a:rPr>
              <a:t>الجزء الثاني</a:t>
            </a:r>
          </a:p>
        </p:txBody>
      </p:sp>
      <p:sp>
        <p:nvSpPr>
          <p:cNvPr id="6" name="Rectangle 5">
            <a:extLst>
              <a:ext uri="{FF2B5EF4-FFF2-40B4-BE49-F238E27FC236}">
                <a16:creationId xmlns:a16="http://schemas.microsoft.com/office/drawing/2014/main" id="{97949308-B29C-1D6D-5D7C-EB425476A1F2}"/>
              </a:ext>
            </a:extLst>
          </p:cNvPr>
          <p:cNvSpPr/>
          <p:nvPr/>
        </p:nvSpPr>
        <p:spPr>
          <a:xfrm>
            <a:off x="2458950" y="1224695"/>
            <a:ext cx="2208943" cy="49212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latin typeface="Calibri" panose="020F0502020204030204" pitchFamily="34" charset="0"/>
                <a:cs typeface="Calibri" panose="020F0502020204030204" pitchFamily="34" charset="0"/>
              </a:rPr>
              <a:t>الجزء الثالث</a:t>
            </a:r>
          </a:p>
        </p:txBody>
      </p:sp>
    </p:spTree>
    <p:extLst>
      <p:ext uri="{BB962C8B-B14F-4D97-AF65-F5344CB8AC3E}">
        <p14:creationId xmlns:p14="http://schemas.microsoft.com/office/powerpoint/2010/main" val="2514958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E41E-853B-2E5F-1A35-8984F0EB3E60}"/>
              </a:ext>
            </a:extLst>
          </p:cNvPr>
          <p:cNvSpPr>
            <a:spLocks noGrp="1"/>
          </p:cNvSpPr>
          <p:nvPr>
            <p:ph type="ctrTitle"/>
          </p:nvPr>
        </p:nvSpPr>
        <p:spPr/>
        <p:txBody>
          <a:bodyPr/>
          <a:lstStyle/>
          <a:p>
            <a:r>
              <a:rPr lang="ar-SA">
                <a:latin typeface="Calibri" panose="020F0502020204030204" pitchFamily="34" charset="0"/>
                <a:cs typeface="Calibri" panose="020F0502020204030204" pitchFamily="34" charset="0"/>
              </a:rPr>
              <a:t>الجدول الزمني</a:t>
            </a:r>
          </a:p>
        </p:txBody>
      </p:sp>
      <p:sp>
        <p:nvSpPr>
          <p:cNvPr id="3" name="Subtitle 2">
            <a:extLst>
              <a:ext uri="{FF2B5EF4-FFF2-40B4-BE49-F238E27FC236}">
                <a16:creationId xmlns:a16="http://schemas.microsoft.com/office/drawing/2014/main" id="{AF7A58C3-1823-0BF0-4567-7E7D45A489C5}"/>
              </a:ext>
            </a:extLst>
          </p:cNvPr>
          <p:cNvSpPr>
            <a:spLocks noGrp="1"/>
          </p:cNvSpPr>
          <p:nvPr>
            <p:ph type="subTitle" idx="1"/>
          </p:nvPr>
        </p:nvSpPr>
        <p:spPr/>
        <p:txBody>
          <a:bodyPr/>
          <a:lstStyle/>
          <a:p>
            <a:r>
              <a:rPr lang="en-US">
                <a:latin typeface="Calibri" panose="020F0502020204030204" pitchFamily="34" charset="0"/>
                <a:cs typeface="Calibri" panose="020F0502020204030204" pitchFamily="34" charset="0"/>
              </a:rPr>
              <a:t> </a:t>
            </a:r>
            <a:endParaRPr lang="ar-SA">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CCAFB10-ECB5-3FA9-FECB-DB70AB6F3C77}"/>
              </a:ext>
            </a:extLst>
          </p:cNvPr>
          <p:cNvSpPr>
            <a:spLocks noGrp="1"/>
          </p:cNvSpPr>
          <p:nvPr>
            <p:ph type="body" sz="quarter" idx="12"/>
          </p:nvPr>
        </p:nvSpPr>
        <p:spPr/>
        <p:txBody>
          <a:bodyPr/>
          <a:lstStyle/>
          <a:p>
            <a:r>
              <a:rPr lang="ar-SA">
                <a:latin typeface="Calibri" panose="020F0502020204030204" pitchFamily="34" charset="0"/>
                <a:cs typeface="Calibri" panose="020F0502020204030204" pitchFamily="34" charset="0"/>
              </a:rPr>
              <a:t>05</a:t>
            </a:r>
          </a:p>
        </p:txBody>
      </p:sp>
    </p:spTree>
    <p:extLst>
      <p:ext uri="{BB962C8B-B14F-4D97-AF65-F5344CB8AC3E}">
        <p14:creationId xmlns:p14="http://schemas.microsoft.com/office/powerpoint/2010/main" val="417990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Group 131">
            <a:extLst>
              <a:ext uri="{FF2B5EF4-FFF2-40B4-BE49-F238E27FC236}">
                <a16:creationId xmlns:a16="http://schemas.microsoft.com/office/drawing/2014/main" id="{0C20E529-751E-5980-F3DF-D1BE8D7A4483}"/>
              </a:ext>
            </a:extLst>
          </p:cNvPr>
          <p:cNvGrpSpPr/>
          <p:nvPr/>
        </p:nvGrpSpPr>
        <p:grpSpPr>
          <a:xfrm>
            <a:off x="611124" y="963679"/>
            <a:ext cx="4873752" cy="523220"/>
            <a:chOff x="611124" y="769718"/>
            <a:chExt cx="4873752" cy="523220"/>
          </a:xfrm>
        </p:grpSpPr>
        <p:grpSp>
          <p:nvGrpSpPr>
            <p:cNvPr id="75" name="Group 74">
              <a:extLst>
                <a:ext uri="{FF2B5EF4-FFF2-40B4-BE49-F238E27FC236}">
                  <a16:creationId xmlns:a16="http://schemas.microsoft.com/office/drawing/2014/main" id="{7C03C40F-9CE5-456C-37D1-4B1F5A98777A}"/>
                </a:ext>
              </a:extLst>
            </p:cNvPr>
            <p:cNvGrpSpPr/>
            <p:nvPr/>
          </p:nvGrpSpPr>
          <p:grpSpPr>
            <a:xfrm flipH="1">
              <a:off x="611124" y="769718"/>
              <a:ext cx="4873752" cy="0"/>
              <a:chOff x="6707124" y="561442"/>
              <a:chExt cx="4873752" cy="0"/>
            </a:xfrm>
            <a:noFill/>
          </p:grpSpPr>
          <p:cxnSp>
            <p:nvCxnSpPr>
              <p:cNvPr id="78" name="Straight Connector 77">
                <a:extLst>
                  <a:ext uri="{FF2B5EF4-FFF2-40B4-BE49-F238E27FC236}">
                    <a16:creationId xmlns:a16="http://schemas.microsoft.com/office/drawing/2014/main" id="{83291B36-05F1-30C2-7AD0-B555CA45C2EB}"/>
                  </a:ext>
                </a:extLst>
              </p:cNvPr>
              <p:cNvCxnSpPr/>
              <p:nvPr userDrawn="1"/>
            </p:nvCxnSpPr>
            <p:spPr>
              <a:xfrm>
                <a:off x="6707124" y="561442"/>
                <a:ext cx="4873752" cy="0"/>
              </a:xfrm>
              <a:prstGeom prst="line">
                <a:avLst/>
              </a:prstGeom>
              <a:grp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D49BC01-1487-8AF8-0EDB-E3B8EF1B123E}"/>
                  </a:ext>
                </a:extLst>
              </p:cNvPr>
              <p:cNvCxnSpPr>
                <a:cxnSpLocks/>
              </p:cNvCxnSpPr>
              <p:nvPr userDrawn="1"/>
            </p:nvCxnSpPr>
            <p:spPr>
              <a:xfrm>
                <a:off x="6707124" y="561442"/>
                <a:ext cx="988466" cy="0"/>
              </a:xfrm>
              <a:prstGeom prst="line">
                <a:avLst/>
              </a:prstGeom>
              <a:grp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76" name="TextBox 75">
              <a:extLst>
                <a:ext uri="{FF2B5EF4-FFF2-40B4-BE49-F238E27FC236}">
                  <a16:creationId xmlns:a16="http://schemas.microsoft.com/office/drawing/2014/main" id="{7BECB068-0A77-7500-346A-69C9EEC6A24B}"/>
                </a:ext>
              </a:extLst>
            </p:cNvPr>
            <p:cNvSpPr txBox="1"/>
            <p:nvPr/>
          </p:nvSpPr>
          <p:spPr>
            <a:xfrm flipH="1">
              <a:off x="4715568" y="769718"/>
              <a:ext cx="550151" cy="523220"/>
            </a:xfrm>
            <a:prstGeom prst="rect">
              <a:avLst/>
            </a:prstGeom>
            <a:noFill/>
          </p:spPr>
          <p:txBody>
            <a:bodyPr wrap="none" rtlCol="0" anchor="b">
              <a:spAutoFit/>
            </a:bodyPr>
            <a:lstStyle/>
            <a:p>
              <a:pPr algn="r" rtl="1"/>
              <a:r>
                <a:rPr lang="en-US" sz="2800" b="1">
                  <a:latin typeface="Calibri" panose="020F0502020204030204" pitchFamily="34" charset="0"/>
                  <a:cs typeface="Calibri" panose="020F0502020204030204" pitchFamily="34" charset="0"/>
                </a:rPr>
                <a:t>01</a:t>
              </a:r>
            </a:p>
          </p:txBody>
        </p:sp>
        <p:sp>
          <p:nvSpPr>
            <p:cNvPr id="77" name="Rectangle: Rounded Corners 76">
              <a:extLst>
                <a:ext uri="{FF2B5EF4-FFF2-40B4-BE49-F238E27FC236}">
                  <a16:creationId xmlns:a16="http://schemas.microsoft.com/office/drawing/2014/main" id="{ECC0C974-7C9C-F122-E07F-E00E5780CFC5}"/>
                </a:ext>
              </a:extLst>
            </p:cNvPr>
            <p:cNvSpPr/>
            <p:nvPr/>
          </p:nvSpPr>
          <p:spPr>
            <a:xfrm flipH="1">
              <a:off x="611124" y="908590"/>
              <a:ext cx="3885286"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r" rtl="1"/>
              <a:r>
                <a:rPr lang="ar-SA" sz="1600" b="1" cap="all">
                  <a:solidFill>
                    <a:schemeClr val="tx1"/>
                  </a:solidFill>
                  <a:latin typeface="Calibri" panose="020F0502020204030204" pitchFamily="34" charset="0"/>
                  <a:cs typeface="Calibri" panose="020F0502020204030204" pitchFamily="34" charset="0"/>
                </a:rPr>
                <a:t>المقدمة</a:t>
              </a:r>
              <a:endParaRPr lang="da-DK" sz="1600" b="1" cap="all">
                <a:solidFill>
                  <a:schemeClr val="tx1"/>
                </a:solidFill>
                <a:latin typeface="Calibri" panose="020F0502020204030204" pitchFamily="34" charset="0"/>
                <a:cs typeface="Calibri" panose="020F0502020204030204" pitchFamily="34" charset="0"/>
              </a:endParaRPr>
            </a:p>
          </p:txBody>
        </p:sp>
      </p:grpSp>
      <p:grpSp>
        <p:nvGrpSpPr>
          <p:cNvPr id="131" name="Group 130">
            <a:extLst>
              <a:ext uri="{FF2B5EF4-FFF2-40B4-BE49-F238E27FC236}">
                <a16:creationId xmlns:a16="http://schemas.microsoft.com/office/drawing/2014/main" id="{A9A839A9-05D1-4D1C-DE74-3D05E6363E2F}"/>
              </a:ext>
            </a:extLst>
          </p:cNvPr>
          <p:cNvGrpSpPr/>
          <p:nvPr/>
        </p:nvGrpSpPr>
        <p:grpSpPr>
          <a:xfrm>
            <a:off x="611124" y="1610596"/>
            <a:ext cx="4873752" cy="523220"/>
            <a:chOff x="611124" y="1634051"/>
            <a:chExt cx="4873752" cy="523220"/>
          </a:xfrm>
        </p:grpSpPr>
        <p:grpSp>
          <p:nvGrpSpPr>
            <p:cNvPr id="82" name="Group 81">
              <a:extLst>
                <a:ext uri="{FF2B5EF4-FFF2-40B4-BE49-F238E27FC236}">
                  <a16:creationId xmlns:a16="http://schemas.microsoft.com/office/drawing/2014/main" id="{4DFD429A-A802-279B-698B-18F6A6CBB807}"/>
                </a:ext>
              </a:extLst>
            </p:cNvPr>
            <p:cNvGrpSpPr/>
            <p:nvPr/>
          </p:nvGrpSpPr>
          <p:grpSpPr>
            <a:xfrm flipH="1">
              <a:off x="611124" y="1634051"/>
              <a:ext cx="4873752" cy="0"/>
              <a:chOff x="6707124" y="561442"/>
              <a:chExt cx="4873752" cy="0"/>
            </a:xfrm>
            <a:noFill/>
          </p:grpSpPr>
          <p:cxnSp>
            <p:nvCxnSpPr>
              <p:cNvPr id="85" name="Straight Connector 84">
                <a:extLst>
                  <a:ext uri="{FF2B5EF4-FFF2-40B4-BE49-F238E27FC236}">
                    <a16:creationId xmlns:a16="http://schemas.microsoft.com/office/drawing/2014/main" id="{3E771398-5B02-9D94-807A-B98ABABAE239}"/>
                  </a:ext>
                </a:extLst>
              </p:cNvPr>
              <p:cNvCxnSpPr/>
              <p:nvPr userDrawn="1"/>
            </p:nvCxnSpPr>
            <p:spPr>
              <a:xfrm>
                <a:off x="6707124" y="561442"/>
                <a:ext cx="4873752" cy="0"/>
              </a:xfrm>
              <a:prstGeom prst="line">
                <a:avLst/>
              </a:prstGeom>
              <a:grp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0CE4DEB-FA18-D622-C808-E5FA8743FD47}"/>
                  </a:ext>
                </a:extLst>
              </p:cNvPr>
              <p:cNvCxnSpPr>
                <a:cxnSpLocks/>
              </p:cNvCxnSpPr>
              <p:nvPr userDrawn="1"/>
            </p:nvCxnSpPr>
            <p:spPr>
              <a:xfrm>
                <a:off x="6707124" y="561442"/>
                <a:ext cx="988466" cy="0"/>
              </a:xfrm>
              <a:prstGeom prst="line">
                <a:avLst/>
              </a:prstGeom>
              <a:grp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BE737DF7-7E4C-0393-2145-87BA3AA21FFB}"/>
                </a:ext>
              </a:extLst>
            </p:cNvPr>
            <p:cNvSpPr txBox="1"/>
            <p:nvPr/>
          </p:nvSpPr>
          <p:spPr>
            <a:xfrm flipH="1">
              <a:off x="4715568" y="1634051"/>
              <a:ext cx="550151" cy="523220"/>
            </a:xfrm>
            <a:prstGeom prst="rect">
              <a:avLst/>
            </a:prstGeom>
            <a:noFill/>
          </p:spPr>
          <p:txBody>
            <a:bodyPr wrap="none" rtlCol="0" anchor="b">
              <a:spAutoFit/>
            </a:bodyPr>
            <a:lstStyle/>
            <a:p>
              <a:pPr algn="r" rtl="1"/>
              <a:r>
                <a:rPr lang="en-US" sz="2800" b="1">
                  <a:latin typeface="Calibri" panose="020F0502020204030204" pitchFamily="34" charset="0"/>
                  <a:cs typeface="Calibri" panose="020F0502020204030204" pitchFamily="34" charset="0"/>
                </a:rPr>
                <a:t>02</a:t>
              </a:r>
            </a:p>
          </p:txBody>
        </p:sp>
        <p:sp>
          <p:nvSpPr>
            <p:cNvPr id="84" name="Rectangle: Rounded Corners 83">
              <a:extLst>
                <a:ext uri="{FF2B5EF4-FFF2-40B4-BE49-F238E27FC236}">
                  <a16:creationId xmlns:a16="http://schemas.microsoft.com/office/drawing/2014/main" id="{FCD766F3-DFD6-1F0D-7767-41E8EA349C82}"/>
                </a:ext>
              </a:extLst>
            </p:cNvPr>
            <p:cNvSpPr/>
            <p:nvPr/>
          </p:nvSpPr>
          <p:spPr>
            <a:xfrm flipH="1">
              <a:off x="611124" y="1772923"/>
              <a:ext cx="3885286"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r" rtl="1"/>
              <a:r>
                <a:rPr lang="ar-SA" sz="1600" b="1" cap="all">
                  <a:solidFill>
                    <a:schemeClr val="tx1"/>
                  </a:solidFill>
                  <a:latin typeface="Calibri" panose="020F0502020204030204" pitchFamily="34" charset="0"/>
                  <a:cs typeface="Calibri" panose="020F0502020204030204" pitchFamily="34" charset="0"/>
                </a:rPr>
                <a:t>الملخص التنفيذي</a:t>
              </a:r>
              <a:endParaRPr lang="da-DK" sz="1600" b="1" cap="all">
                <a:solidFill>
                  <a:schemeClr val="tx1"/>
                </a:solidFill>
                <a:latin typeface="Calibri" panose="020F0502020204030204" pitchFamily="34" charset="0"/>
                <a:cs typeface="Calibri" panose="020F0502020204030204" pitchFamily="34" charset="0"/>
              </a:endParaRPr>
            </a:p>
          </p:txBody>
        </p:sp>
      </p:grpSp>
      <p:grpSp>
        <p:nvGrpSpPr>
          <p:cNvPr id="130" name="Group 129">
            <a:extLst>
              <a:ext uri="{FF2B5EF4-FFF2-40B4-BE49-F238E27FC236}">
                <a16:creationId xmlns:a16="http://schemas.microsoft.com/office/drawing/2014/main" id="{A9365483-548C-CECB-7D81-329A807B404A}"/>
              </a:ext>
            </a:extLst>
          </p:cNvPr>
          <p:cNvGrpSpPr/>
          <p:nvPr/>
        </p:nvGrpSpPr>
        <p:grpSpPr>
          <a:xfrm>
            <a:off x="611124" y="2257513"/>
            <a:ext cx="4873752" cy="523220"/>
            <a:chOff x="611124" y="2498384"/>
            <a:chExt cx="4873752" cy="523220"/>
          </a:xfrm>
        </p:grpSpPr>
        <p:grpSp>
          <p:nvGrpSpPr>
            <p:cNvPr id="89" name="Group 88">
              <a:extLst>
                <a:ext uri="{FF2B5EF4-FFF2-40B4-BE49-F238E27FC236}">
                  <a16:creationId xmlns:a16="http://schemas.microsoft.com/office/drawing/2014/main" id="{ABDA8F37-B645-1EB9-C2F5-13952C8C96F3}"/>
                </a:ext>
              </a:extLst>
            </p:cNvPr>
            <p:cNvGrpSpPr/>
            <p:nvPr/>
          </p:nvGrpSpPr>
          <p:grpSpPr>
            <a:xfrm flipH="1">
              <a:off x="611124" y="2498384"/>
              <a:ext cx="4873752" cy="0"/>
              <a:chOff x="6707124" y="561442"/>
              <a:chExt cx="4873752" cy="0"/>
            </a:xfrm>
            <a:noFill/>
          </p:grpSpPr>
          <p:cxnSp>
            <p:nvCxnSpPr>
              <p:cNvPr id="92" name="Straight Connector 91">
                <a:extLst>
                  <a:ext uri="{FF2B5EF4-FFF2-40B4-BE49-F238E27FC236}">
                    <a16:creationId xmlns:a16="http://schemas.microsoft.com/office/drawing/2014/main" id="{7D82EC76-F9CD-BDF1-6274-68C756543D25}"/>
                  </a:ext>
                </a:extLst>
              </p:cNvPr>
              <p:cNvCxnSpPr/>
              <p:nvPr userDrawn="1"/>
            </p:nvCxnSpPr>
            <p:spPr>
              <a:xfrm>
                <a:off x="6707124" y="561442"/>
                <a:ext cx="4873752" cy="0"/>
              </a:xfrm>
              <a:prstGeom prst="line">
                <a:avLst/>
              </a:prstGeom>
              <a:grp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1C72B6F-A6FE-36CB-8ABE-07CD29DCAE73}"/>
                  </a:ext>
                </a:extLst>
              </p:cNvPr>
              <p:cNvCxnSpPr>
                <a:cxnSpLocks/>
              </p:cNvCxnSpPr>
              <p:nvPr userDrawn="1"/>
            </p:nvCxnSpPr>
            <p:spPr>
              <a:xfrm>
                <a:off x="6707124" y="561442"/>
                <a:ext cx="988466" cy="0"/>
              </a:xfrm>
              <a:prstGeom prst="line">
                <a:avLst/>
              </a:prstGeom>
              <a:grp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136B55E8-92FA-97F2-1144-5EA809B916E8}"/>
                </a:ext>
              </a:extLst>
            </p:cNvPr>
            <p:cNvSpPr txBox="1"/>
            <p:nvPr/>
          </p:nvSpPr>
          <p:spPr>
            <a:xfrm flipH="1">
              <a:off x="4715568" y="2498384"/>
              <a:ext cx="550151" cy="523220"/>
            </a:xfrm>
            <a:prstGeom prst="rect">
              <a:avLst/>
            </a:prstGeom>
            <a:noFill/>
          </p:spPr>
          <p:txBody>
            <a:bodyPr wrap="none" rtlCol="0" anchor="b">
              <a:spAutoFit/>
            </a:bodyPr>
            <a:lstStyle/>
            <a:p>
              <a:pPr algn="r" rtl="1"/>
              <a:r>
                <a:rPr lang="en-US" sz="2800" b="1">
                  <a:latin typeface="Calibri" panose="020F0502020204030204" pitchFamily="34" charset="0"/>
                  <a:cs typeface="Calibri" panose="020F0502020204030204" pitchFamily="34" charset="0"/>
                </a:rPr>
                <a:t>03</a:t>
              </a:r>
            </a:p>
          </p:txBody>
        </p:sp>
        <p:sp>
          <p:nvSpPr>
            <p:cNvPr id="91" name="Rectangle: Rounded Corners 90">
              <a:extLst>
                <a:ext uri="{FF2B5EF4-FFF2-40B4-BE49-F238E27FC236}">
                  <a16:creationId xmlns:a16="http://schemas.microsoft.com/office/drawing/2014/main" id="{BA779CEC-91ED-D2C7-56B0-64C66052AA6A}"/>
                </a:ext>
              </a:extLst>
            </p:cNvPr>
            <p:cNvSpPr/>
            <p:nvPr/>
          </p:nvSpPr>
          <p:spPr>
            <a:xfrm flipH="1">
              <a:off x="611124" y="2637256"/>
              <a:ext cx="3885286"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r" rtl="1"/>
              <a:r>
                <a:rPr lang="ar-SA" sz="1600" b="1" cap="all">
                  <a:solidFill>
                    <a:schemeClr val="tx1"/>
                  </a:solidFill>
                  <a:latin typeface="Calibri" panose="020F0502020204030204" pitchFamily="34" charset="0"/>
                  <a:cs typeface="Calibri" panose="020F0502020204030204" pitchFamily="34" charset="0"/>
                </a:rPr>
                <a:t>نطاق العمل</a:t>
              </a:r>
              <a:endParaRPr lang="da-DK" sz="1600" b="1" cap="all">
                <a:solidFill>
                  <a:schemeClr val="tx1"/>
                </a:solidFill>
                <a:latin typeface="Calibri" panose="020F0502020204030204" pitchFamily="34" charset="0"/>
                <a:cs typeface="Calibri" panose="020F0502020204030204" pitchFamily="34" charset="0"/>
              </a:endParaRPr>
            </a:p>
          </p:txBody>
        </p:sp>
      </p:grpSp>
      <p:sp>
        <p:nvSpPr>
          <p:cNvPr id="101" name="Date Placeholder 15">
            <a:extLst>
              <a:ext uri="{FF2B5EF4-FFF2-40B4-BE49-F238E27FC236}">
                <a16:creationId xmlns:a16="http://schemas.microsoft.com/office/drawing/2014/main" id="{25B17168-E0D4-DD0C-2E75-0D1861E31040}"/>
              </a:ext>
            </a:extLst>
          </p:cNvPr>
          <p:cNvSpPr>
            <a:spLocks noGrp="1"/>
          </p:cNvSpPr>
          <p:nvPr>
            <p:ph type="dt" sz="half" idx="10"/>
          </p:nvPr>
        </p:nvSpPr>
        <p:spPr>
          <a:xfrm>
            <a:off x="8657870" y="6356350"/>
            <a:ext cx="2743200" cy="365125"/>
          </a:xfrm>
        </p:spPr>
        <p:txBody>
          <a:bodyPr/>
          <a:lstStyle/>
          <a:p>
            <a:pPr algn="r"/>
            <a:r>
              <a:rPr lang="ar-SA">
                <a:latin typeface="Calibri" panose="020F0502020204030204" pitchFamily="34" charset="0"/>
                <a:cs typeface="Calibri" panose="020F0502020204030204" pitchFamily="34" charset="0"/>
              </a:rPr>
              <a:t>التاريخ</a:t>
            </a: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C654CF9-0272-C211-D565-8D4897944B9E}"/>
              </a:ext>
            </a:extLst>
          </p:cNvPr>
          <p:cNvSpPr/>
          <p:nvPr/>
        </p:nvSpPr>
        <p:spPr>
          <a:xfrm>
            <a:off x="5958038" y="-13854"/>
            <a:ext cx="6233962" cy="6885706"/>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SA"/>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SA">
              <a:solidFill>
                <a:schemeClr val="accent3"/>
              </a:solidFill>
              <a:latin typeface="Calibri" panose="020F0502020204030204" pitchFamily="34" charset="0"/>
              <a:cs typeface="Calibri" panose="020F0502020204030204" pitchFamily="34" charset="0"/>
            </a:endParaRPr>
          </a:p>
        </p:txBody>
      </p:sp>
      <p:grpSp>
        <p:nvGrpSpPr>
          <p:cNvPr id="128" name="Group 127">
            <a:extLst>
              <a:ext uri="{FF2B5EF4-FFF2-40B4-BE49-F238E27FC236}">
                <a16:creationId xmlns:a16="http://schemas.microsoft.com/office/drawing/2014/main" id="{7F3F621A-D606-1087-8E05-4F91550DB4DD}"/>
              </a:ext>
            </a:extLst>
          </p:cNvPr>
          <p:cNvGrpSpPr/>
          <p:nvPr/>
        </p:nvGrpSpPr>
        <p:grpSpPr>
          <a:xfrm>
            <a:off x="611124" y="2904430"/>
            <a:ext cx="4873752" cy="523220"/>
            <a:chOff x="611124" y="4227050"/>
            <a:chExt cx="4873752" cy="523220"/>
          </a:xfrm>
        </p:grpSpPr>
        <p:grpSp>
          <p:nvGrpSpPr>
            <p:cNvPr id="110" name="Group 109">
              <a:extLst>
                <a:ext uri="{FF2B5EF4-FFF2-40B4-BE49-F238E27FC236}">
                  <a16:creationId xmlns:a16="http://schemas.microsoft.com/office/drawing/2014/main" id="{DBF1A5B5-E19A-E3B0-AE53-851CA6F09821}"/>
                </a:ext>
              </a:extLst>
            </p:cNvPr>
            <p:cNvGrpSpPr/>
            <p:nvPr/>
          </p:nvGrpSpPr>
          <p:grpSpPr>
            <a:xfrm flipH="1">
              <a:off x="611124" y="4227050"/>
              <a:ext cx="4873752" cy="0"/>
              <a:chOff x="6707124" y="561442"/>
              <a:chExt cx="4873752" cy="0"/>
            </a:xfrm>
            <a:noFill/>
          </p:grpSpPr>
          <p:cxnSp>
            <p:nvCxnSpPr>
              <p:cNvPr id="113" name="Straight Connector 112">
                <a:extLst>
                  <a:ext uri="{FF2B5EF4-FFF2-40B4-BE49-F238E27FC236}">
                    <a16:creationId xmlns:a16="http://schemas.microsoft.com/office/drawing/2014/main" id="{F72829C8-E291-1AB2-0E47-EE1B98CD2012}"/>
                  </a:ext>
                </a:extLst>
              </p:cNvPr>
              <p:cNvCxnSpPr/>
              <p:nvPr userDrawn="1"/>
            </p:nvCxnSpPr>
            <p:spPr>
              <a:xfrm>
                <a:off x="6707124" y="561442"/>
                <a:ext cx="4873752" cy="0"/>
              </a:xfrm>
              <a:prstGeom prst="line">
                <a:avLst/>
              </a:prstGeom>
              <a:grp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4F46402-D3AD-5684-DA85-8F923CC96878}"/>
                  </a:ext>
                </a:extLst>
              </p:cNvPr>
              <p:cNvCxnSpPr>
                <a:cxnSpLocks/>
              </p:cNvCxnSpPr>
              <p:nvPr userDrawn="1"/>
            </p:nvCxnSpPr>
            <p:spPr>
              <a:xfrm>
                <a:off x="6707124" y="561442"/>
                <a:ext cx="988466" cy="0"/>
              </a:xfrm>
              <a:prstGeom prst="line">
                <a:avLst/>
              </a:prstGeom>
              <a:grp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id="{F012EB79-2677-E72E-B031-818E6A7E83C3}"/>
                </a:ext>
              </a:extLst>
            </p:cNvPr>
            <p:cNvSpPr txBox="1"/>
            <p:nvPr/>
          </p:nvSpPr>
          <p:spPr>
            <a:xfrm flipH="1">
              <a:off x="4715568" y="4227050"/>
              <a:ext cx="550151" cy="523220"/>
            </a:xfrm>
            <a:prstGeom prst="rect">
              <a:avLst/>
            </a:prstGeom>
            <a:noFill/>
          </p:spPr>
          <p:txBody>
            <a:bodyPr wrap="none" rtlCol="0" anchor="b">
              <a:spAutoFit/>
            </a:bodyPr>
            <a:lstStyle/>
            <a:p>
              <a:pPr algn="r" rtl="1"/>
              <a:r>
                <a:rPr lang="en-US" sz="2800" b="1">
                  <a:latin typeface="Calibri" panose="020F0502020204030204" pitchFamily="34" charset="0"/>
                  <a:cs typeface="Calibri" panose="020F0502020204030204" pitchFamily="34" charset="0"/>
                </a:rPr>
                <a:t>04</a:t>
              </a:r>
            </a:p>
          </p:txBody>
        </p:sp>
        <p:sp>
          <p:nvSpPr>
            <p:cNvPr id="112" name="Rectangle: Rounded Corners 111">
              <a:extLst>
                <a:ext uri="{FF2B5EF4-FFF2-40B4-BE49-F238E27FC236}">
                  <a16:creationId xmlns:a16="http://schemas.microsoft.com/office/drawing/2014/main" id="{97565447-E1F2-0BE9-D31D-2683340AED20}"/>
                </a:ext>
              </a:extLst>
            </p:cNvPr>
            <p:cNvSpPr/>
            <p:nvPr/>
          </p:nvSpPr>
          <p:spPr>
            <a:xfrm flipH="1">
              <a:off x="611124" y="4365922"/>
              <a:ext cx="3885286"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r" rtl="1"/>
              <a:r>
                <a:rPr lang="ar-SA" sz="1600" b="1" cap="all">
                  <a:solidFill>
                    <a:schemeClr val="tx1"/>
                  </a:solidFill>
                  <a:latin typeface="Calibri" panose="020F0502020204030204" pitchFamily="34" charset="0"/>
                  <a:cs typeface="Calibri" panose="020F0502020204030204" pitchFamily="34" charset="0"/>
                </a:rPr>
                <a:t>منهجية العمل</a:t>
              </a:r>
              <a:endParaRPr lang="da-DK" sz="1600" b="1" cap="all">
                <a:solidFill>
                  <a:schemeClr val="tx1"/>
                </a:solidFill>
                <a:latin typeface="Calibri" panose="020F0502020204030204" pitchFamily="34" charset="0"/>
                <a:cs typeface="Calibri" panose="020F0502020204030204" pitchFamily="34" charset="0"/>
              </a:endParaRPr>
            </a:p>
          </p:txBody>
        </p:sp>
      </p:grpSp>
      <p:grpSp>
        <p:nvGrpSpPr>
          <p:cNvPr id="121" name="Group 120">
            <a:extLst>
              <a:ext uri="{FF2B5EF4-FFF2-40B4-BE49-F238E27FC236}">
                <a16:creationId xmlns:a16="http://schemas.microsoft.com/office/drawing/2014/main" id="{A0E2B26C-6C67-D446-2FE2-E3AEA75BE88F}"/>
              </a:ext>
            </a:extLst>
          </p:cNvPr>
          <p:cNvGrpSpPr/>
          <p:nvPr/>
        </p:nvGrpSpPr>
        <p:grpSpPr>
          <a:xfrm>
            <a:off x="611124" y="3551347"/>
            <a:ext cx="4873752" cy="523220"/>
            <a:chOff x="611124" y="5360893"/>
            <a:chExt cx="4873752" cy="523220"/>
          </a:xfrm>
        </p:grpSpPr>
        <p:grpSp>
          <p:nvGrpSpPr>
            <p:cNvPr id="116" name="Group 115">
              <a:extLst>
                <a:ext uri="{FF2B5EF4-FFF2-40B4-BE49-F238E27FC236}">
                  <a16:creationId xmlns:a16="http://schemas.microsoft.com/office/drawing/2014/main" id="{0CAFB563-7ADF-BF4E-819B-A8C5AE198CD2}"/>
                </a:ext>
              </a:extLst>
            </p:cNvPr>
            <p:cNvGrpSpPr/>
            <p:nvPr/>
          </p:nvGrpSpPr>
          <p:grpSpPr>
            <a:xfrm flipH="1">
              <a:off x="611124" y="5360893"/>
              <a:ext cx="4873752" cy="0"/>
              <a:chOff x="6707124" y="561442"/>
              <a:chExt cx="4873752" cy="0"/>
            </a:xfrm>
            <a:noFill/>
          </p:grpSpPr>
          <p:cxnSp>
            <p:nvCxnSpPr>
              <p:cNvPr id="119" name="Straight Connector 118">
                <a:extLst>
                  <a:ext uri="{FF2B5EF4-FFF2-40B4-BE49-F238E27FC236}">
                    <a16:creationId xmlns:a16="http://schemas.microsoft.com/office/drawing/2014/main" id="{A4BA2A4D-7501-DE18-92F6-31DE51154FCC}"/>
                  </a:ext>
                </a:extLst>
              </p:cNvPr>
              <p:cNvCxnSpPr/>
              <p:nvPr userDrawn="1"/>
            </p:nvCxnSpPr>
            <p:spPr>
              <a:xfrm>
                <a:off x="6707124" y="561442"/>
                <a:ext cx="4873752" cy="0"/>
              </a:xfrm>
              <a:prstGeom prst="line">
                <a:avLst/>
              </a:prstGeom>
              <a:grp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546E0B2-1ECD-7018-1A4E-348750537875}"/>
                  </a:ext>
                </a:extLst>
              </p:cNvPr>
              <p:cNvCxnSpPr>
                <a:cxnSpLocks/>
              </p:cNvCxnSpPr>
              <p:nvPr userDrawn="1"/>
            </p:nvCxnSpPr>
            <p:spPr>
              <a:xfrm>
                <a:off x="6707124" y="561442"/>
                <a:ext cx="988466" cy="0"/>
              </a:xfrm>
              <a:prstGeom prst="line">
                <a:avLst/>
              </a:prstGeom>
              <a:grp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117" name="TextBox 116">
              <a:extLst>
                <a:ext uri="{FF2B5EF4-FFF2-40B4-BE49-F238E27FC236}">
                  <a16:creationId xmlns:a16="http://schemas.microsoft.com/office/drawing/2014/main" id="{34BD7963-DCC4-8988-5390-89E5087994F6}"/>
                </a:ext>
              </a:extLst>
            </p:cNvPr>
            <p:cNvSpPr txBox="1"/>
            <p:nvPr/>
          </p:nvSpPr>
          <p:spPr>
            <a:xfrm flipH="1">
              <a:off x="4715568" y="5360893"/>
              <a:ext cx="550151" cy="523220"/>
            </a:xfrm>
            <a:prstGeom prst="rect">
              <a:avLst/>
            </a:prstGeom>
            <a:noFill/>
          </p:spPr>
          <p:txBody>
            <a:bodyPr wrap="none" rtlCol="0" anchor="b">
              <a:spAutoFit/>
            </a:bodyPr>
            <a:lstStyle/>
            <a:p>
              <a:pPr algn="r" rtl="1"/>
              <a:r>
                <a:rPr lang="en-US" sz="2800" b="1">
                  <a:latin typeface="Calibri" panose="020F0502020204030204" pitchFamily="34" charset="0"/>
                  <a:cs typeface="Calibri" panose="020F0502020204030204" pitchFamily="34" charset="0"/>
                </a:rPr>
                <a:t>05</a:t>
              </a:r>
            </a:p>
          </p:txBody>
        </p:sp>
        <p:sp>
          <p:nvSpPr>
            <p:cNvPr id="118" name="Rectangle: Rounded Corners 117">
              <a:extLst>
                <a:ext uri="{FF2B5EF4-FFF2-40B4-BE49-F238E27FC236}">
                  <a16:creationId xmlns:a16="http://schemas.microsoft.com/office/drawing/2014/main" id="{359A2AD2-3702-5804-69FF-4BD89DC75E5B}"/>
                </a:ext>
              </a:extLst>
            </p:cNvPr>
            <p:cNvSpPr/>
            <p:nvPr/>
          </p:nvSpPr>
          <p:spPr>
            <a:xfrm flipH="1">
              <a:off x="611124" y="5499765"/>
              <a:ext cx="3885286"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r" rtl="1"/>
              <a:r>
                <a:rPr lang="ar-SA" sz="1600" b="1" cap="all">
                  <a:solidFill>
                    <a:schemeClr val="tx1"/>
                  </a:solidFill>
                  <a:latin typeface="Calibri" panose="020F0502020204030204" pitchFamily="34" charset="0"/>
                  <a:cs typeface="Calibri" panose="020F0502020204030204" pitchFamily="34" charset="0"/>
                </a:rPr>
                <a:t>الجدول الزمني</a:t>
              </a:r>
              <a:endParaRPr lang="da-DK" sz="1600" b="1" cap="all">
                <a:solidFill>
                  <a:schemeClr val="tx1"/>
                </a:solidFill>
                <a:latin typeface="Calibri" panose="020F0502020204030204" pitchFamily="34" charset="0"/>
                <a:cs typeface="Calibri" panose="020F0502020204030204" pitchFamily="34" charset="0"/>
              </a:endParaRPr>
            </a:p>
          </p:txBody>
        </p:sp>
      </p:grpSp>
      <p:sp>
        <p:nvSpPr>
          <p:cNvPr id="70" name="Title 18">
            <a:extLst>
              <a:ext uri="{FF2B5EF4-FFF2-40B4-BE49-F238E27FC236}">
                <a16:creationId xmlns:a16="http://schemas.microsoft.com/office/drawing/2014/main" id="{1776B511-EF9F-BA5B-0C9A-8AB0423E750E}"/>
              </a:ext>
            </a:extLst>
          </p:cNvPr>
          <p:cNvSpPr>
            <a:spLocks noGrp="1"/>
          </p:cNvSpPr>
          <p:nvPr>
            <p:ph type="title"/>
          </p:nvPr>
        </p:nvSpPr>
        <p:spPr>
          <a:xfrm>
            <a:off x="6707124" y="76809"/>
            <a:ext cx="4873752" cy="910615"/>
          </a:xfrm>
        </p:spPr>
        <p:txBody>
          <a:bodyPr/>
          <a:lstStyle/>
          <a:p>
            <a:r>
              <a:rPr lang="ar-SA">
                <a:latin typeface="Calibri" panose="020F0502020204030204" pitchFamily="34" charset="0"/>
                <a:cs typeface="Calibri" panose="020F0502020204030204" pitchFamily="34" charset="0"/>
              </a:rPr>
              <a:t>جدول المحتويات</a:t>
            </a:r>
            <a:endParaRPr lang="en-US">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0FD9A09B-AA6B-8847-0936-E789A8EDA227}"/>
              </a:ext>
            </a:extLst>
          </p:cNvPr>
          <p:cNvGrpSpPr/>
          <p:nvPr/>
        </p:nvGrpSpPr>
        <p:grpSpPr>
          <a:xfrm>
            <a:off x="611124" y="4845181"/>
            <a:ext cx="4873752" cy="523220"/>
            <a:chOff x="611124" y="5360893"/>
            <a:chExt cx="4873752" cy="523220"/>
          </a:xfrm>
        </p:grpSpPr>
        <p:grpSp>
          <p:nvGrpSpPr>
            <p:cNvPr id="3" name="Group 2">
              <a:extLst>
                <a:ext uri="{FF2B5EF4-FFF2-40B4-BE49-F238E27FC236}">
                  <a16:creationId xmlns:a16="http://schemas.microsoft.com/office/drawing/2014/main" id="{2B113CE6-9525-C72B-2F46-8F04A2555AB9}"/>
                </a:ext>
              </a:extLst>
            </p:cNvPr>
            <p:cNvGrpSpPr/>
            <p:nvPr/>
          </p:nvGrpSpPr>
          <p:grpSpPr>
            <a:xfrm flipH="1">
              <a:off x="611124" y="5360893"/>
              <a:ext cx="4873752" cy="0"/>
              <a:chOff x="6707124" y="561442"/>
              <a:chExt cx="4873752" cy="0"/>
            </a:xfrm>
            <a:noFill/>
          </p:grpSpPr>
          <p:cxnSp>
            <p:nvCxnSpPr>
              <p:cNvPr id="6" name="Straight Connector 5">
                <a:extLst>
                  <a:ext uri="{FF2B5EF4-FFF2-40B4-BE49-F238E27FC236}">
                    <a16:creationId xmlns:a16="http://schemas.microsoft.com/office/drawing/2014/main" id="{C1D1CF4F-7CB8-2DA8-8736-1C404D6360D6}"/>
                  </a:ext>
                </a:extLst>
              </p:cNvPr>
              <p:cNvCxnSpPr/>
              <p:nvPr userDrawn="1"/>
            </p:nvCxnSpPr>
            <p:spPr>
              <a:xfrm>
                <a:off x="6707124" y="561442"/>
                <a:ext cx="4873752" cy="0"/>
              </a:xfrm>
              <a:prstGeom prst="line">
                <a:avLst/>
              </a:prstGeom>
              <a:grp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DD3DD2-E89F-AF50-9F4A-A321C63EE543}"/>
                  </a:ext>
                </a:extLst>
              </p:cNvPr>
              <p:cNvCxnSpPr>
                <a:cxnSpLocks/>
              </p:cNvCxnSpPr>
              <p:nvPr userDrawn="1"/>
            </p:nvCxnSpPr>
            <p:spPr>
              <a:xfrm>
                <a:off x="6707124" y="561442"/>
                <a:ext cx="988466" cy="0"/>
              </a:xfrm>
              <a:prstGeom prst="line">
                <a:avLst/>
              </a:prstGeom>
              <a:grp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BCC83C38-F8BD-E6FE-44D9-A115BAF183C7}"/>
                </a:ext>
              </a:extLst>
            </p:cNvPr>
            <p:cNvSpPr txBox="1"/>
            <p:nvPr/>
          </p:nvSpPr>
          <p:spPr>
            <a:xfrm flipH="1">
              <a:off x="4715568" y="5360893"/>
              <a:ext cx="550151" cy="523220"/>
            </a:xfrm>
            <a:prstGeom prst="rect">
              <a:avLst/>
            </a:prstGeom>
            <a:noFill/>
          </p:spPr>
          <p:txBody>
            <a:bodyPr wrap="none" rtlCol="0" anchor="b">
              <a:spAutoFit/>
            </a:bodyPr>
            <a:lstStyle/>
            <a:p>
              <a:pPr algn="r" rtl="1"/>
              <a:r>
                <a:rPr lang="ar-SA" sz="2800" b="1">
                  <a:latin typeface="Calibri" panose="020F0502020204030204" pitchFamily="34" charset="0"/>
                  <a:cs typeface="Calibri" panose="020F0502020204030204" pitchFamily="34" charset="0"/>
                </a:rPr>
                <a:t>07</a:t>
              </a:r>
              <a:endParaRPr lang="en-US" sz="2800" b="1">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497AD03C-859C-959D-4273-7471D8DDE88B}"/>
                </a:ext>
              </a:extLst>
            </p:cNvPr>
            <p:cNvSpPr/>
            <p:nvPr/>
          </p:nvSpPr>
          <p:spPr>
            <a:xfrm flipH="1">
              <a:off x="611124" y="5499765"/>
              <a:ext cx="3885286"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r" rtl="1"/>
              <a:r>
                <a:rPr lang="ar-SA" sz="1600" b="1" cap="all">
                  <a:solidFill>
                    <a:schemeClr val="tx1"/>
                  </a:solidFill>
                  <a:latin typeface="Calibri" panose="020F0502020204030204" pitchFamily="34" charset="0"/>
                  <a:cs typeface="Calibri" panose="020F0502020204030204" pitchFamily="34" charset="0"/>
                </a:rPr>
                <a:t>حوكمة المشروع</a:t>
              </a:r>
              <a:endParaRPr lang="da-DK" sz="1600" b="1" cap="all">
                <a:solidFill>
                  <a:schemeClr val="tx1"/>
                </a:solidFill>
                <a:latin typeface="Calibri" panose="020F0502020204030204" pitchFamily="34" charset="0"/>
                <a:cs typeface="Calibri" panose="020F0502020204030204" pitchFamily="34" charset="0"/>
              </a:endParaRPr>
            </a:p>
          </p:txBody>
        </p:sp>
      </p:grpSp>
      <p:grpSp>
        <p:nvGrpSpPr>
          <p:cNvPr id="133" name="Group 132">
            <a:extLst>
              <a:ext uri="{FF2B5EF4-FFF2-40B4-BE49-F238E27FC236}">
                <a16:creationId xmlns:a16="http://schemas.microsoft.com/office/drawing/2014/main" id="{7C994C01-9E92-2BCB-0351-890FA7554111}"/>
              </a:ext>
            </a:extLst>
          </p:cNvPr>
          <p:cNvGrpSpPr/>
          <p:nvPr/>
        </p:nvGrpSpPr>
        <p:grpSpPr>
          <a:xfrm>
            <a:off x="611124" y="6139012"/>
            <a:ext cx="4873752" cy="523220"/>
            <a:chOff x="611124" y="5360893"/>
            <a:chExt cx="4873752" cy="523220"/>
          </a:xfrm>
        </p:grpSpPr>
        <p:grpSp>
          <p:nvGrpSpPr>
            <p:cNvPr id="134" name="Group 133">
              <a:extLst>
                <a:ext uri="{FF2B5EF4-FFF2-40B4-BE49-F238E27FC236}">
                  <a16:creationId xmlns:a16="http://schemas.microsoft.com/office/drawing/2014/main" id="{90E55EC7-2BB7-8FA8-D136-6F7E7D15F248}"/>
                </a:ext>
              </a:extLst>
            </p:cNvPr>
            <p:cNvGrpSpPr/>
            <p:nvPr/>
          </p:nvGrpSpPr>
          <p:grpSpPr>
            <a:xfrm flipH="1">
              <a:off x="611124" y="5360893"/>
              <a:ext cx="4873752" cy="0"/>
              <a:chOff x="6707124" y="561442"/>
              <a:chExt cx="4873752" cy="0"/>
            </a:xfrm>
            <a:noFill/>
          </p:grpSpPr>
          <p:cxnSp>
            <p:nvCxnSpPr>
              <p:cNvPr id="137" name="Straight Connector 136">
                <a:extLst>
                  <a:ext uri="{FF2B5EF4-FFF2-40B4-BE49-F238E27FC236}">
                    <a16:creationId xmlns:a16="http://schemas.microsoft.com/office/drawing/2014/main" id="{5C2F5579-D6E5-F763-DDB5-55DA7A870187}"/>
                  </a:ext>
                </a:extLst>
              </p:cNvPr>
              <p:cNvCxnSpPr/>
              <p:nvPr userDrawn="1"/>
            </p:nvCxnSpPr>
            <p:spPr>
              <a:xfrm>
                <a:off x="6707124" y="561442"/>
                <a:ext cx="4873752" cy="0"/>
              </a:xfrm>
              <a:prstGeom prst="line">
                <a:avLst/>
              </a:prstGeom>
              <a:grp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74FCC6D-3CC5-FA06-5E28-3D1CF93940EF}"/>
                  </a:ext>
                </a:extLst>
              </p:cNvPr>
              <p:cNvCxnSpPr>
                <a:cxnSpLocks/>
              </p:cNvCxnSpPr>
              <p:nvPr userDrawn="1"/>
            </p:nvCxnSpPr>
            <p:spPr>
              <a:xfrm>
                <a:off x="6707124" y="561442"/>
                <a:ext cx="988466" cy="0"/>
              </a:xfrm>
              <a:prstGeom prst="line">
                <a:avLst/>
              </a:prstGeom>
              <a:grp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135" name="TextBox 134">
              <a:extLst>
                <a:ext uri="{FF2B5EF4-FFF2-40B4-BE49-F238E27FC236}">
                  <a16:creationId xmlns:a16="http://schemas.microsoft.com/office/drawing/2014/main" id="{3C0130D1-4158-0BD4-03FA-B4F6C4AE2574}"/>
                </a:ext>
              </a:extLst>
            </p:cNvPr>
            <p:cNvSpPr txBox="1"/>
            <p:nvPr/>
          </p:nvSpPr>
          <p:spPr>
            <a:xfrm flipH="1">
              <a:off x="4715568" y="5360893"/>
              <a:ext cx="550151" cy="523220"/>
            </a:xfrm>
            <a:prstGeom prst="rect">
              <a:avLst/>
            </a:prstGeom>
            <a:noFill/>
          </p:spPr>
          <p:txBody>
            <a:bodyPr wrap="none" rtlCol="0" anchor="b">
              <a:spAutoFit/>
            </a:bodyPr>
            <a:lstStyle/>
            <a:p>
              <a:pPr algn="r" rtl="1"/>
              <a:r>
                <a:rPr lang="ar-SA" sz="2800" b="1">
                  <a:latin typeface="Calibri" panose="020F0502020204030204" pitchFamily="34" charset="0"/>
                  <a:cs typeface="Calibri" panose="020F0502020204030204" pitchFamily="34" charset="0"/>
                </a:rPr>
                <a:t>09</a:t>
              </a:r>
              <a:endParaRPr lang="en-US" sz="2800" b="1">
                <a:latin typeface="Calibri" panose="020F0502020204030204" pitchFamily="34" charset="0"/>
                <a:cs typeface="Calibri" panose="020F0502020204030204" pitchFamily="34" charset="0"/>
              </a:endParaRPr>
            </a:p>
          </p:txBody>
        </p:sp>
        <p:sp>
          <p:nvSpPr>
            <p:cNvPr id="136" name="Rectangle: Rounded Corners 135">
              <a:extLst>
                <a:ext uri="{FF2B5EF4-FFF2-40B4-BE49-F238E27FC236}">
                  <a16:creationId xmlns:a16="http://schemas.microsoft.com/office/drawing/2014/main" id="{C9262ED8-C9FB-14C9-EA19-5E71606F6D3F}"/>
                </a:ext>
              </a:extLst>
            </p:cNvPr>
            <p:cNvSpPr/>
            <p:nvPr/>
          </p:nvSpPr>
          <p:spPr>
            <a:xfrm flipH="1">
              <a:off x="611124" y="5499765"/>
              <a:ext cx="3885286"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r" rtl="1"/>
              <a:r>
                <a:rPr lang="ar-SA" sz="1600" b="1" cap="all">
                  <a:solidFill>
                    <a:schemeClr val="tx1"/>
                  </a:solidFill>
                  <a:latin typeface="Calibri" panose="020F0502020204030204" pitchFamily="34" charset="0"/>
                  <a:cs typeface="Calibri" panose="020F0502020204030204" pitchFamily="34" charset="0"/>
                </a:rPr>
                <a:t>نبذة عن منظمتنا</a:t>
              </a:r>
              <a:endParaRPr lang="da-DK" sz="1600" b="1" cap="all">
                <a:solidFill>
                  <a:schemeClr val="tx1"/>
                </a:solidFill>
                <a:latin typeface="Calibri" panose="020F0502020204030204" pitchFamily="34" charset="0"/>
                <a:cs typeface="Calibri" panose="020F0502020204030204" pitchFamily="34" charset="0"/>
              </a:endParaRPr>
            </a:p>
          </p:txBody>
        </p:sp>
      </p:grpSp>
      <p:sp>
        <p:nvSpPr>
          <p:cNvPr id="10" name="Rectangle: Rounded Corners 9">
            <a:extLst>
              <a:ext uri="{FF2B5EF4-FFF2-40B4-BE49-F238E27FC236}">
                <a16:creationId xmlns:a16="http://schemas.microsoft.com/office/drawing/2014/main" id="{21554D25-FA13-2433-82FC-DC79C44490F1}"/>
              </a:ext>
            </a:extLst>
          </p:cNvPr>
          <p:cNvSpPr/>
          <p:nvPr/>
        </p:nvSpPr>
        <p:spPr>
          <a:xfrm>
            <a:off x="6782539" y="3011055"/>
            <a:ext cx="4873752" cy="1710429"/>
          </a:xfrm>
          <a:prstGeom prst="round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solidFill>
                  <a:schemeClr val="accent3"/>
                </a:solidFill>
                <a:latin typeface="Calibri" panose="020F0502020204030204" pitchFamily="34" charset="0"/>
                <a:cs typeface="Calibri" panose="020F0502020204030204" pitchFamily="34" charset="0"/>
              </a:rPr>
              <a:t>"ضع صورة مبنى الجهة الحكومي أو صورة مرتبطة بالخدمة"</a:t>
            </a:r>
          </a:p>
          <a:p>
            <a:pPr algn="ctr"/>
            <a:endParaRPr lang="ar-SA">
              <a:solidFill>
                <a:schemeClr val="accent3"/>
              </a:solidFill>
              <a:latin typeface="Calibri" panose="020F0502020204030204" pitchFamily="34" charset="0"/>
              <a:cs typeface="Calibri" panose="020F0502020204030204" pitchFamily="34" charset="0"/>
            </a:endParaRPr>
          </a:p>
          <a:p>
            <a:pPr algn="ctr"/>
            <a:endParaRPr lang="ar-SA">
              <a:solidFill>
                <a:schemeClr val="accent3"/>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69991DD6-0992-95C1-238C-6A90DD79AE48}"/>
              </a:ext>
            </a:extLst>
          </p:cNvPr>
          <p:cNvGrpSpPr/>
          <p:nvPr/>
        </p:nvGrpSpPr>
        <p:grpSpPr>
          <a:xfrm>
            <a:off x="611124" y="4198264"/>
            <a:ext cx="4873752" cy="523220"/>
            <a:chOff x="611124" y="5360893"/>
            <a:chExt cx="4873752" cy="523220"/>
          </a:xfrm>
        </p:grpSpPr>
        <p:grpSp>
          <p:nvGrpSpPr>
            <p:cNvPr id="12" name="Group 11">
              <a:extLst>
                <a:ext uri="{FF2B5EF4-FFF2-40B4-BE49-F238E27FC236}">
                  <a16:creationId xmlns:a16="http://schemas.microsoft.com/office/drawing/2014/main" id="{C56BE2FA-036B-6581-74F8-18B6ADA0F649}"/>
                </a:ext>
              </a:extLst>
            </p:cNvPr>
            <p:cNvGrpSpPr/>
            <p:nvPr/>
          </p:nvGrpSpPr>
          <p:grpSpPr>
            <a:xfrm flipH="1">
              <a:off x="611124" y="5360893"/>
              <a:ext cx="4873752" cy="0"/>
              <a:chOff x="6707124" y="561442"/>
              <a:chExt cx="4873752" cy="0"/>
            </a:xfrm>
            <a:noFill/>
          </p:grpSpPr>
          <p:cxnSp>
            <p:nvCxnSpPr>
              <p:cNvPr id="15" name="Straight Connector 14">
                <a:extLst>
                  <a:ext uri="{FF2B5EF4-FFF2-40B4-BE49-F238E27FC236}">
                    <a16:creationId xmlns:a16="http://schemas.microsoft.com/office/drawing/2014/main" id="{81649A0F-CF34-CBA1-4F3D-C6EDBDCFB7A1}"/>
                  </a:ext>
                </a:extLst>
              </p:cNvPr>
              <p:cNvCxnSpPr/>
              <p:nvPr userDrawn="1"/>
            </p:nvCxnSpPr>
            <p:spPr>
              <a:xfrm>
                <a:off x="6707124" y="561442"/>
                <a:ext cx="4873752" cy="0"/>
              </a:xfrm>
              <a:prstGeom prst="line">
                <a:avLst/>
              </a:prstGeom>
              <a:grp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3F483B-850D-082E-B8BB-A6FBADB5FF2D}"/>
                  </a:ext>
                </a:extLst>
              </p:cNvPr>
              <p:cNvCxnSpPr>
                <a:cxnSpLocks/>
              </p:cNvCxnSpPr>
              <p:nvPr userDrawn="1"/>
            </p:nvCxnSpPr>
            <p:spPr>
              <a:xfrm>
                <a:off x="6707124" y="561442"/>
                <a:ext cx="988466" cy="0"/>
              </a:xfrm>
              <a:prstGeom prst="line">
                <a:avLst/>
              </a:prstGeom>
              <a:grp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153F45E5-5423-FC25-3B98-D665F954FF79}"/>
                </a:ext>
              </a:extLst>
            </p:cNvPr>
            <p:cNvSpPr txBox="1"/>
            <p:nvPr/>
          </p:nvSpPr>
          <p:spPr>
            <a:xfrm flipH="1">
              <a:off x="4715568" y="5360893"/>
              <a:ext cx="550151" cy="523220"/>
            </a:xfrm>
            <a:prstGeom prst="rect">
              <a:avLst/>
            </a:prstGeom>
            <a:noFill/>
          </p:spPr>
          <p:txBody>
            <a:bodyPr wrap="none" rtlCol="0" anchor="b">
              <a:spAutoFit/>
            </a:bodyPr>
            <a:lstStyle/>
            <a:p>
              <a:pPr algn="r" rtl="1"/>
              <a:r>
                <a:rPr lang="ar-SA" sz="2800" b="1">
                  <a:latin typeface="Calibri" panose="020F0502020204030204" pitchFamily="34" charset="0"/>
                  <a:cs typeface="Calibri" panose="020F0502020204030204" pitchFamily="34" charset="0"/>
                </a:rPr>
                <a:t>06</a:t>
              </a:r>
              <a:endParaRPr lang="en-US" sz="2800" b="1">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58905D7A-86C3-B4F9-045F-95EAFCF34089}"/>
                </a:ext>
              </a:extLst>
            </p:cNvPr>
            <p:cNvSpPr/>
            <p:nvPr/>
          </p:nvSpPr>
          <p:spPr>
            <a:xfrm flipH="1">
              <a:off x="611124" y="5499765"/>
              <a:ext cx="3885286"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r" rtl="1"/>
              <a:r>
                <a:rPr lang="ar-SA" sz="1600" b="1" cap="all">
                  <a:solidFill>
                    <a:schemeClr val="tx1"/>
                  </a:solidFill>
                  <a:latin typeface="Calibri" panose="020F0502020204030204" pitchFamily="34" charset="0"/>
                  <a:cs typeface="Calibri" panose="020F0502020204030204" pitchFamily="34" charset="0"/>
                </a:rPr>
                <a:t>فريق العمل</a:t>
              </a:r>
              <a:endParaRPr lang="da-DK" sz="1600" b="1" cap="all">
                <a:solidFill>
                  <a:schemeClr val="tx1"/>
                </a:solidFill>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40A7C5DC-ABCF-AFA4-B44C-1203A7CA4538}"/>
              </a:ext>
            </a:extLst>
          </p:cNvPr>
          <p:cNvGrpSpPr/>
          <p:nvPr/>
        </p:nvGrpSpPr>
        <p:grpSpPr>
          <a:xfrm>
            <a:off x="611124" y="5492098"/>
            <a:ext cx="4873752" cy="523220"/>
            <a:chOff x="611124" y="5360893"/>
            <a:chExt cx="4873752" cy="523220"/>
          </a:xfrm>
        </p:grpSpPr>
        <p:grpSp>
          <p:nvGrpSpPr>
            <p:cNvPr id="17" name="Group 16">
              <a:extLst>
                <a:ext uri="{FF2B5EF4-FFF2-40B4-BE49-F238E27FC236}">
                  <a16:creationId xmlns:a16="http://schemas.microsoft.com/office/drawing/2014/main" id="{9DE12D45-8C5B-6781-463E-27336F595AAE}"/>
                </a:ext>
              </a:extLst>
            </p:cNvPr>
            <p:cNvGrpSpPr/>
            <p:nvPr/>
          </p:nvGrpSpPr>
          <p:grpSpPr>
            <a:xfrm flipH="1">
              <a:off x="611124" y="5360893"/>
              <a:ext cx="4873752" cy="0"/>
              <a:chOff x="6707124" y="561442"/>
              <a:chExt cx="4873752" cy="0"/>
            </a:xfrm>
            <a:noFill/>
          </p:grpSpPr>
          <p:cxnSp>
            <p:nvCxnSpPr>
              <p:cNvPr id="20" name="Straight Connector 19">
                <a:extLst>
                  <a:ext uri="{FF2B5EF4-FFF2-40B4-BE49-F238E27FC236}">
                    <a16:creationId xmlns:a16="http://schemas.microsoft.com/office/drawing/2014/main" id="{A6709FC8-CB20-E47F-DECF-582BDE537531}"/>
                  </a:ext>
                </a:extLst>
              </p:cNvPr>
              <p:cNvCxnSpPr/>
              <p:nvPr userDrawn="1"/>
            </p:nvCxnSpPr>
            <p:spPr>
              <a:xfrm>
                <a:off x="6707124" y="561442"/>
                <a:ext cx="4873752" cy="0"/>
              </a:xfrm>
              <a:prstGeom prst="line">
                <a:avLst/>
              </a:prstGeom>
              <a:grp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4A448E-11F1-F967-C884-590E168B43C3}"/>
                  </a:ext>
                </a:extLst>
              </p:cNvPr>
              <p:cNvCxnSpPr>
                <a:cxnSpLocks/>
              </p:cNvCxnSpPr>
              <p:nvPr userDrawn="1"/>
            </p:nvCxnSpPr>
            <p:spPr>
              <a:xfrm>
                <a:off x="6707124" y="561442"/>
                <a:ext cx="988466" cy="0"/>
              </a:xfrm>
              <a:prstGeom prst="line">
                <a:avLst/>
              </a:prstGeom>
              <a:grp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2169599F-BC3A-F217-7224-8997C99C1EE0}"/>
                </a:ext>
              </a:extLst>
            </p:cNvPr>
            <p:cNvSpPr txBox="1"/>
            <p:nvPr/>
          </p:nvSpPr>
          <p:spPr>
            <a:xfrm flipH="1">
              <a:off x="4715568" y="5360893"/>
              <a:ext cx="550151" cy="523220"/>
            </a:xfrm>
            <a:prstGeom prst="rect">
              <a:avLst/>
            </a:prstGeom>
            <a:noFill/>
          </p:spPr>
          <p:txBody>
            <a:bodyPr wrap="none" rtlCol="0" anchor="b">
              <a:spAutoFit/>
            </a:bodyPr>
            <a:lstStyle/>
            <a:p>
              <a:pPr algn="r" rtl="1"/>
              <a:r>
                <a:rPr lang="ar-SA" sz="2800" b="1">
                  <a:latin typeface="Calibri" panose="020F0502020204030204" pitchFamily="34" charset="0"/>
                  <a:cs typeface="Calibri" panose="020F0502020204030204" pitchFamily="34" charset="0"/>
                </a:rPr>
                <a:t>08</a:t>
              </a:r>
              <a:endParaRPr lang="en-US" sz="2800" b="1">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972BC47A-54B5-0E68-225E-3202D7DBBB09}"/>
                </a:ext>
              </a:extLst>
            </p:cNvPr>
            <p:cNvSpPr/>
            <p:nvPr/>
          </p:nvSpPr>
          <p:spPr>
            <a:xfrm flipH="1">
              <a:off x="611124" y="5499765"/>
              <a:ext cx="3885286" cy="354925"/>
            </a:xfrm>
            <a:prstGeom prst="roundRect">
              <a:avLst>
                <a:gd name="adj" fmla="val 94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r" rtl="1"/>
              <a:r>
                <a:rPr lang="ar-SA" sz="1600" b="1" cap="all">
                  <a:solidFill>
                    <a:schemeClr val="tx1"/>
                  </a:solidFill>
                  <a:latin typeface="Calibri" panose="020F0502020204030204" pitchFamily="34" charset="0"/>
                  <a:cs typeface="Calibri" panose="020F0502020204030204" pitchFamily="34" charset="0"/>
                </a:rPr>
                <a:t>الشهادات الفنية والأعمال ذات العلاقة</a:t>
              </a:r>
              <a:endParaRPr lang="da-DK" sz="1600" b="1" cap="all">
                <a:solidFill>
                  <a:schemeClr val="tx1"/>
                </a:solidFill>
                <a:latin typeface="Calibri" panose="020F0502020204030204" pitchFamily="34" charset="0"/>
                <a:cs typeface="Calibri" panose="020F0502020204030204" pitchFamily="34" charset="0"/>
              </a:endParaRPr>
            </a:p>
          </p:txBody>
        </p:sp>
      </p:grpSp>
      <p:pic>
        <p:nvPicPr>
          <p:cNvPr id="22" name="Graphic 21">
            <a:extLst>
              <a:ext uri="{FF2B5EF4-FFF2-40B4-BE49-F238E27FC236}">
                <a16:creationId xmlns:a16="http://schemas.microsoft.com/office/drawing/2014/main" id="{EE93BE41-F157-770F-3650-BAAF559E98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3195" y="4223438"/>
            <a:ext cx="472872" cy="472872"/>
          </a:xfrm>
          <a:prstGeom prst="rect">
            <a:avLst/>
          </a:prstGeom>
        </p:spPr>
      </p:pic>
    </p:spTree>
    <p:extLst>
      <p:ext uri="{BB962C8B-B14F-4D97-AF65-F5344CB8AC3E}">
        <p14:creationId xmlns:p14="http://schemas.microsoft.com/office/powerpoint/2010/main" val="161233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20</a:t>
            </a:fld>
            <a:endParaRPr lang="en-US">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C70B3C03-192C-EFF9-DB8F-2F5FC7D39B38}"/>
              </a:ext>
            </a:extLst>
          </p:cNvPr>
          <p:cNvGraphicFramePr>
            <a:graphicFrameLocks noGrp="1"/>
          </p:cNvGraphicFramePr>
          <p:nvPr>
            <p:extLst>
              <p:ext uri="{D42A27DB-BD31-4B8C-83A1-F6EECF244321}">
                <p14:modId xmlns:p14="http://schemas.microsoft.com/office/powerpoint/2010/main" val="1564379278"/>
              </p:ext>
            </p:extLst>
          </p:nvPr>
        </p:nvGraphicFramePr>
        <p:xfrm>
          <a:off x="262737" y="1312662"/>
          <a:ext cx="11666526" cy="4940600"/>
        </p:xfrm>
        <a:graphic>
          <a:graphicData uri="http://schemas.openxmlformats.org/drawingml/2006/table">
            <a:tbl>
              <a:tblPr/>
              <a:tblGrid>
                <a:gridCol w="796423">
                  <a:extLst>
                    <a:ext uri="{9D8B030D-6E8A-4147-A177-3AD203B41FA5}">
                      <a16:colId xmlns:a16="http://schemas.microsoft.com/office/drawing/2014/main" val="2218276958"/>
                    </a:ext>
                  </a:extLst>
                </a:gridCol>
                <a:gridCol w="796423">
                  <a:extLst>
                    <a:ext uri="{9D8B030D-6E8A-4147-A177-3AD203B41FA5}">
                      <a16:colId xmlns:a16="http://schemas.microsoft.com/office/drawing/2014/main" val="4231762400"/>
                    </a:ext>
                  </a:extLst>
                </a:gridCol>
                <a:gridCol w="796423">
                  <a:extLst>
                    <a:ext uri="{9D8B030D-6E8A-4147-A177-3AD203B41FA5}">
                      <a16:colId xmlns:a16="http://schemas.microsoft.com/office/drawing/2014/main" val="2530828304"/>
                    </a:ext>
                  </a:extLst>
                </a:gridCol>
                <a:gridCol w="796423">
                  <a:extLst>
                    <a:ext uri="{9D8B030D-6E8A-4147-A177-3AD203B41FA5}">
                      <a16:colId xmlns:a16="http://schemas.microsoft.com/office/drawing/2014/main" val="2631198050"/>
                    </a:ext>
                  </a:extLst>
                </a:gridCol>
                <a:gridCol w="796423">
                  <a:extLst>
                    <a:ext uri="{9D8B030D-6E8A-4147-A177-3AD203B41FA5}">
                      <a16:colId xmlns:a16="http://schemas.microsoft.com/office/drawing/2014/main" val="1365073100"/>
                    </a:ext>
                  </a:extLst>
                </a:gridCol>
                <a:gridCol w="796423">
                  <a:extLst>
                    <a:ext uri="{9D8B030D-6E8A-4147-A177-3AD203B41FA5}">
                      <a16:colId xmlns:a16="http://schemas.microsoft.com/office/drawing/2014/main" val="1024604769"/>
                    </a:ext>
                  </a:extLst>
                </a:gridCol>
                <a:gridCol w="796423">
                  <a:extLst>
                    <a:ext uri="{9D8B030D-6E8A-4147-A177-3AD203B41FA5}">
                      <a16:colId xmlns:a16="http://schemas.microsoft.com/office/drawing/2014/main" val="2022086543"/>
                    </a:ext>
                  </a:extLst>
                </a:gridCol>
                <a:gridCol w="796423">
                  <a:extLst>
                    <a:ext uri="{9D8B030D-6E8A-4147-A177-3AD203B41FA5}">
                      <a16:colId xmlns:a16="http://schemas.microsoft.com/office/drawing/2014/main" val="703650291"/>
                    </a:ext>
                  </a:extLst>
                </a:gridCol>
                <a:gridCol w="796423">
                  <a:extLst>
                    <a:ext uri="{9D8B030D-6E8A-4147-A177-3AD203B41FA5}">
                      <a16:colId xmlns:a16="http://schemas.microsoft.com/office/drawing/2014/main" val="375605377"/>
                    </a:ext>
                  </a:extLst>
                </a:gridCol>
                <a:gridCol w="2003698">
                  <a:extLst>
                    <a:ext uri="{9D8B030D-6E8A-4147-A177-3AD203B41FA5}">
                      <a16:colId xmlns:a16="http://schemas.microsoft.com/office/drawing/2014/main" val="1254231307"/>
                    </a:ext>
                  </a:extLst>
                </a:gridCol>
                <a:gridCol w="1962330">
                  <a:extLst>
                    <a:ext uri="{9D8B030D-6E8A-4147-A177-3AD203B41FA5}">
                      <a16:colId xmlns:a16="http://schemas.microsoft.com/office/drawing/2014/main" val="661349948"/>
                    </a:ext>
                  </a:extLst>
                </a:gridCol>
                <a:gridCol w="532691">
                  <a:extLst>
                    <a:ext uri="{9D8B030D-6E8A-4147-A177-3AD203B41FA5}">
                      <a16:colId xmlns:a16="http://schemas.microsoft.com/office/drawing/2014/main" val="585384077"/>
                    </a:ext>
                  </a:extLst>
                </a:gridCol>
              </a:tblGrid>
              <a:tr h="407107">
                <a:tc gridSpan="9">
                  <a:txBody>
                    <a:bodyPr/>
                    <a:lstStyle/>
                    <a:p>
                      <a:pPr algn="ctr" rtl="1" fontAlgn="base"/>
                      <a:r>
                        <a:rPr lang="ar-SA" sz="1400" b="1" i="0">
                          <a:solidFill>
                            <a:schemeClr val="tx1"/>
                          </a:solidFill>
                          <a:effectLst/>
                          <a:latin typeface="Calibri" panose="020F0502020204030204" pitchFamily="34" charset="0"/>
                          <a:cs typeface="Calibri" panose="020F0502020204030204" pitchFamily="34" charset="0"/>
                        </a:rPr>
                        <a:t>الجدول الزمني (الشهري)</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hMerge="1">
                  <a:txBody>
                    <a:bodyPr/>
                    <a:lstStyle/>
                    <a:p>
                      <a:pPr algn="ctr" fontAlgn="base"/>
                      <a:endParaRPr lang="ar-SA" sz="1400" b="1" i="0">
                        <a:solidFill>
                          <a:srgbClr val="FFFFFF"/>
                        </a:solidFill>
                        <a:effectLst/>
                      </a:endParaRPr>
                    </a:p>
                  </a:txBody>
                  <a:tcPr marL="73337" marR="73337" marT="36669" marB="36669" anchor="ctr">
                    <a:lnL w="12840" cap="flat" cmpd="sng" algn="ctr">
                      <a:solidFill>
                        <a:srgbClr val="A6A6A6"/>
                      </a:solidFill>
                      <a:prstDash val="solid"/>
                      <a:round/>
                      <a:headEnd type="none" w="med" len="med"/>
                      <a:tailEnd type="none" w="med" len="med"/>
                    </a:lnL>
                    <a:lnR w="12840" cap="flat" cmpd="sng" algn="ctr">
                      <a:solidFill>
                        <a:srgbClr val="A6A6A6"/>
                      </a:solidFill>
                      <a:prstDash val="solid"/>
                      <a:round/>
                      <a:headEnd type="none" w="med" len="med"/>
                      <a:tailEnd type="none" w="med" len="med"/>
                    </a:lnR>
                    <a:lnT w="12840" cap="flat" cmpd="sng" algn="ctr">
                      <a:solidFill>
                        <a:srgbClr val="A6A6A6"/>
                      </a:solidFill>
                      <a:prstDash val="solid"/>
                      <a:round/>
                      <a:headEnd type="none" w="med" len="med"/>
                      <a:tailEnd type="none" w="med" len="med"/>
                    </a:lnT>
                    <a:lnB w="12840" cap="flat" cmpd="sng" algn="ctr">
                      <a:solidFill>
                        <a:srgbClr val="A6A6A6"/>
                      </a:solidFill>
                      <a:prstDash val="solid"/>
                      <a:round/>
                      <a:headEnd type="none" w="med" len="med"/>
                      <a:tailEnd type="none" w="med" len="med"/>
                    </a:lnB>
                    <a:solidFill>
                      <a:srgbClr val="F2F2F2"/>
                    </a:solidFill>
                  </a:tcPr>
                </a:tc>
                <a:tc hMerge="1">
                  <a:txBody>
                    <a:bodyPr/>
                    <a:lstStyle/>
                    <a:p>
                      <a:pPr algn="ctr" fontAlgn="base"/>
                      <a:endParaRPr lang="ar-SA" sz="1400" b="1" i="0">
                        <a:solidFill>
                          <a:srgbClr val="FFFFFF"/>
                        </a:solidFill>
                        <a:effectLst/>
                      </a:endParaRPr>
                    </a:p>
                  </a:txBody>
                  <a:tcPr marL="73337" marR="73337" marT="36669" marB="36669" anchor="ctr">
                    <a:lnL w="12840" cap="flat" cmpd="sng" algn="ctr">
                      <a:solidFill>
                        <a:srgbClr val="A6A6A6"/>
                      </a:solidFill>
                      <a:prstDash val="solid"/>
                      <a:round/>
                      <a:headEnd type="none" w="med" len="med"/>
                      <a:tailEnd type="none" w="med" len="med"/>
                    </a:lnL>
                    <a:lnR w="12840" cap="flat" cmpd="sng" algn="ctr">
                      <a:solidFill>
                        <a:srgbClr val="A6A6A6"/>
                      </a:solidFill>
                      <a:prstDash val="solid"/>
                      <a:round/>
                      <a:headEnd type="none" w="med" len="med"/>
                      <a:tailEnd type="none" w="med" len="med"/>
                    </a:lnR>
                    <a:lnT w="12840" cap="flat" cmpd="sng" algn="ctr">
                      <a:solidFill>
                        <a:srgbClr val="A6A6A6"/>
                      </a:solidFill>
                      <a:prstDash val="solid"/>
                      <a:round/>
                      <a:headEnd type="none" w="med" len="med"/>
                      <a:tailEnd type="none" w="med" len="med"/>
                    </a:lnT>
                    <a:lnB w="12840" cap="flat" cmpd="sng" algn="ctr">
                      <a:solidFill>
                        <a:srgbClr val="A6A6A6"/>
                      </a:solidFill>
                      <a:prstDash val="solid"/>
                      <a:round/>
                      <a:headEnd type="none" w="med" len="med"/>
                      <a:tailEnd type="none" w="med" len="med"/>
                    </a:lnB>
                    <a:solidFill>
                      <a:srgbClr val="F2F2F2"/>
                    </a:solidFill>
                  </a:tcPr>
                </a:tc>
                <a:tc hMerge="1">
                  <a:txBody>
                    <a:bodyPr/>
                    <a:lstStyle/>
                    <a:p>
                      <a:pPr algn="ctr" fontAlgn="base"/>
                      <a:endParaRPr lang="ar-SA" sz="1400" b="1" i="0">
                        <a:solidFill>
                          <a:srgbClr val="FFFFFF"/>
                        </a:solidFill>
                        <a:effectLst/>
                      </a:endParaRPr>
                    </a:p>
                  </a:txBody>
                  <a:tcPr marL="73337" marR="73337" marT="36669" marB="36669" anchor="ctr">
                    <a:lnL w="12840" cap="flat" cmpd="sng" algn="ctr">
                      <a:solidFill>
                        <a:srgbClr val="A6A6A6"/>
                      </a:solidFill>
                      <a:prstDash val="solid"/>
                      <a:round/>
                      <a:headEnd type="none" w="med" len="med"/>
                      <a:tailEnd type="none" w="med" len="med"/>
                    </a:lnL>
                    <a:lnR w="12840" cap="flat" cmpd="sng" algn="ctr">
                      <a:solidFill>
                        <a:srgbClr val="A6A6A6"/>
                      </a:solidFill>
                      <a:prstDash val="solid"/>
                      <a:round/>
                      <a:headEnd type="none" w="med" len="med"/>
                      <a:tailEnd type="none" w="med" len="med"/>
                    </a:lnR>
                    <a:lnT w="12840" cap="flat" cmpd="sng" algn="ctr">
                      <a:solidFill>
                        <a:srgbClr val="A6A6A6"/>
                      </a:solidFill>
                      <a:prstDash val="solid"/>
                      <a:round/>
                      <a:headEnd type="none" w="med" len="med"/>
                      <a:tailEnd type="none" w="med" len="med"/>
                    </a:lnT>
                    <a:lnB w="12840" cap="flat" cmpd="sng" algn="ctr">
                      <a:solidFill>
                        <a:srgbClr val="A6A6A6"/>
                      </a:solidFill>
                      <a:prstDash val="solid"/>
                      <a:round/>
                      <a:headEnd type="none" w="med" len="med"/>
                      <a:tailEnd type="none" w="med" len="med"/>
                    </a:lnB>
                    <a:solidFill>
                      <a:srgbClr val="F2F2F2"/>
                    </a:solidFill>
                  </a:tcPr>
                </a:tc>
                <a:tc hMerge="1">
                  <a:txBody>
                    <a:bodyPr/>
                    <a:lstStyle/>
                    <a:p>
                      <a:pPr algn="ctr" fontAlgn="base"/>
                      <a:endParaRPr lang="ar-SA" sz="1400" b="1" i="0">
                        <a:solidFill>
                          <a:srgbClr val="FFFFFF"/>
                        </a:solidFill>
                        <a:effectLst/>
                      </a:endParaRPr>
                    </a:p>
                  </a:txBody>
                  <a:tcPr marL="73337" marR="73337" marT="36669" marB="36669" anchor="ctr">
                    <a:lnL w="12840" cap="flat" cmpd="sng" algn="ctr">
                      <a:solidFill>
                        <a:srgbClr val="A6A6A6"/>
                      </a:solidFill>
                      <a:prstDash val="solid"/>
                      <a:round/>
                      <a:headEnd type="none" w="med" len="med"/>
                      <a:tailEnd type="none" w="med" len="med"/>
                    </a:lnL>
                    <a:lnR w="12840" cap="flat" cmpd="sng" algn="ctr">
                      <a:solidFill>
                        <a:srgbClr val="A6A6A6"/>
                      </a:solidFill>
                      <a:prstDash val="solid"/>
                      <a:round/>
                      <a:headEnd type="none" w="med" len="med"/>
                      <a:tailEnd type="none" w="med" len="med"/>
                    </a:lnR>
                    <a:lnT w="12840" cap="flat" cmpd="sng" algn="ctr">
                      <a:solidFill>
                        <a:srgbClr val="A6A6A6"/>
                      </a:solidFill>
                      <a:prstDash val="solid"/>
                      <a:round/>
                      <a:headEnd type="none" w="med" len="med"/>
                      <a:tailEnd type="none" w="med" len="med"/>
                    </a:lnT>
                    <a:lnB w="12840" cap="flat" cmpd="sng" algn="ctr">
                      <a:solidFill>
                        <a:srgbClr val="A6A6A6"/>
                      </a:solidFill>
                      <a:prstDash val="solid"/>
                      <a:round/>
                      <a:headEnd type="none" w="med" len="med"/>
                      <a:tailEnd type="none" w="med" len="med"/>
                    </a:lnB>
                    <a:solidFill>
                      <a:srgbClr val="F2F2F2"/>
                    </a:solidFill>
                  </a:tcPr>
                </a:tc>
                <a:tc hMerge="1">
                  <a:txBody>
                    <a:bodyPr/>
                    <a:lstStyle/>
                    <a:p>
                      <a:pPr algn="ctr" fontAlgn="base"/>
                      <a:endParaRPr lang="ar-SA" sz="1400" b="1" i="0">
                        <a:solidFill>
                          <a:srgbClr val="FFFFFF"/>
                        </a:solidFill>
                        <a:effectLst/>
                      </a:endParaRPr>
                    </a:p>
                  </a:txBody>
                  <a:tcPr marL="73337" marR="73337" marT="36669" marB="36669" anchor="ctr">
                    <a:lnL w="12840" cap="flat" cmpd="sng" algn="ctr">
                      <a:solidFill>
                        <a:srgbClr val="A6A6A6"/>
                      </a:solidFill>
                      <a:prstDash val="solid"/>
                      <a:round/>
                      <a:headEnd type="none" w="med" len="med"/>
                      <a:tailEnd type="none" w="med" len="med"/>
                    </a:lnL>
                    <a:lnR w="12840" cap="flat" cmpd="sng" algn="ctr">
                      <a:solidFill>
                        <a:srgbClr val="A6A6A6"/>
                      </a:solidFill>
                      <a:prstDash val="solid"/>
                      <a:round/>
                      <a:headEnd type="none" w="med" len="med"/>
                      <a:tailEnd type="none" w="med" len="med"/>
                    </a:lnR>
                    <a:lnT w="12840" cap="flat" cmpd="sng" algn="ctr">
                      <a:solidFill>
                        <a:srgbClr val="A6A6A6"/>
                      </a:solidFill>
                      <a:prstDash val="solid"/>
                      <a:round/>
                      <a:headEnd type="none" w="med" len="med"/>
                      <a:tailEnd type="none" w="med" len="med"/>
                    </a:lnT>
                    <a:lnB w="12840" cap="flat" cmpd="sng" algn="ctr">
                      <a:solidFill>
                        <a:srgbClr val="A6A6A6"/>
                      </a:solidFill>
                      <a:prstDash val="solid"/>
                      <a:round/>
                      <a:headEnd type="none" w="med" len="med"/>
                      <a:tailEnd type="none" w="med" len="med"/>
                    </a:lnB>
                    <a:solidFill>
                      <a:srgbClr val="F2F2F2"/>
                    </a:solidFill>
                  </a:tcPr>
                </a:tc>
                <a:tc hMerge="1">
                  <a:txBody>
                    <a:bodyPr/>
                    <a:lstStyle/>
                    <a:p>
                      <a:pPr algn="ctr" fontAlgn="base"/>
                      <a:endParaRPr lang="ar-SA" sz="1400" b="1" i="0">
                        <a:solidFill>
                          <a:srgbClr val="FFFFFF"/>
                        </a:solidFill>
                        <a:effectLst/>
                      </a:endParaRPr>
                    </a:p>
                  </a:txBody>
                  <a:tcPr marL="73337" marR="73337" marT="36669" marB="36669" anchor="ctr">
                    <a:lnL w="12840" cap="flat" cmpd="sng" algn="ctr">
                      <a:solidFill>
                        <a:srgbClr val="A6A6A6"/>
                      </a:solidFill>
                      <a:prstDash val="solid"/>
                      <a:round/>
                      <a:headEnd type="none" w="med" len="med"/>
                      <a:tailEnd type="none" w="med" len="med"/>
                    </a:lnL>
                    <a:lnR w="12840" cap="flat" cmpd="sng" algn="ctr">
                      <a:solidFill>
                        <a:srgbClr val="A6A6A6"/>
                      </a:solidFill>
                      <a:prstDash val="solid"/>
                      <a:round/>
                      <a:headEnd type="none" w="med" len="med"/>
                      <a:tailEnd type="none" w="med" len="med"/>
                    </a:lnR>
                    <a:lnT w="12840" cap="flat" cmpd="sng" algn="ctr">
                      <a:solidFill>
                        <a:srgbClr val="A6A6A6"/>
                      </a:solidFill>
                      <a:prstDash val="solid"/>
                      <a:round/>
                      <a:headEnd type="none" w="med" len="med"/>
                      <a:tailEnd type="none" w="med" len="med"/>
                    </a:lnT>
                    <a:lnB w="12840" cap="flat" cmpd="sng" algn="ctr">
                      <a:solidFill>
                        <a:srgbClr val="A6A6A6"/>
                      </a:solidFill>
                      <a:prstDash val="solid"/>
                      <a:round/>
                      <a:headEnd type="none" w="med" len="med"/>
                      <a:tailEnd type="none" w="med" len="med"/>
                    </a:lnB>
                    <a:solidFill>
                      <a:srgbClr val="F2F2F2"/>
                    </a:solidFill>
                  </a:tcPr>
                </a:tc>
                <a:tc hMerge="1">
                  <a:txBody>
                    <a:bodyPr/>
                    <a:lstStyle/>
                    <a:p>
                      <a:pPr algn="ctr" fontAlgn="base"/>
                      <a:endParaRPr lang="ar-SA" sz="1400" b="1" i="0">
                        <a:solidFill>
                          <a:srgbClr val="FFFFFF"/>
                        </a:solidFill>
                        <a:effectLst/>
                      </a:endParaRPr>
                    </a:p>
                  </a:txBody>
                  <a:tcPr marL="73337" marR="73337" marT="36669" marB="36669" anchor="ctr">
                    <a:lnL w="12840" cap="flat" cmpd="sng" algn="ctr">
                      <a:solidFill>
                        <a:srgbClr val="A6A6A6"/>
                      </a:solidFill>
                      <a:prstDash val="solid"/>
                      <a:round/>
                      <a:headEnd type="none" w="med" len="med"/>
                      <a:tailEnd type="none" w="med" len="med"/>
                    </a:lnL>
                    <a:lnR w="12840" cap="flat" cmpd="sng" algn="ctr">
                      <a:solidFill>
                        <a:srgbClr val="A6A6A6"/>
                      </a:solidFill>
                      <a:prstDash val="solid"/>
                      <a:round/>
                      <a:headEnd type="none" w="med" len="med"/>
                      <a:tailEnd type="none" w="med" len="med"/>
                    </a:lnR>
                    <a:lnT w="12840" cap="flat" cmpd="sng" algn="ctr">
                      <a:solidFill>
                        <a:srgbClr val="A6A6A6"/>
                      </a:solidFill>
                      <a:prstDash val="solid"/>
                      <a:round/>
                      <a:headEnd type="none" w="med" len="med"/>
                      <a:tailEnd type="none" w="med" len="med"/>
                    </a:lnT>
                    <a:lnB w="12840" cap="flat" cmpd="sng" algn="ctr">
                      <a:solidFill>
                        <a:srgbClr val="A6A6A6"/>
                      </a:solidFill>
                      <a:prstDash val="solid"/>
                      <a:round/>
                      <a:headEnd type="none" w="med" len="med"/>
                      <a:tailEnd type="none" w="med" len="med"/>
                    </a:lnB>
                    <a:solidFill>
                      <a:srgbClr val="F2F2F2"/>
                    </a:solidFill>
                  </a:tcPr>
                </a:tc>
                <a:tc hMerge="1">
                  <a:txBody>
                    <a:bodyPr/>
                    <a:lstStyle/>
                    <a:p>
                      <a:pPr algn="ctr" fontAlgn="base"/>
                      <a:endParaRPr lang="ar-SA" sz="1400" b="1" i="0">
                        <a:solidFill>
                          <a:srgbClr val="FFFFFF"/>
                        </a:solidFill>
                        <a:effectLst/>
                      </a:endParaRPr>
                    </a:p>
                  </a:txBody>
                  <a:tcPr marL="73337" marR="73337" marT="36669" marB="36669" anchor="ctr">
                    <a:lnL w="12840" cap="flat" cmpd="sng" algn="ctr">
                      <a:solidFill>
                        <a:srgbClr val="A6A6A6"/>
                      </a:solidFill>
                      <a:prstDash val="solid"/>
                      <a:round/>
                      <a:headEnd type="none" w="med" len="med"/>
                      <a:tailEnd type="none" w="med" len="med"/>
                    </a:lnL>
                    <a:lnR w="12840" cap="flat" cmpd="sng" algn="ctr">
                      <a:solidFill>
                        <a:srgbClr val="A6A6A6"/>
                      </a:solidFill>
                      <a:prstDash val="solid"/>
                      <a:round/>
                      <a:headEnd type="none" w="med" len="med"/>
                      <a:tailEnd type="none" w="med" len="med"/>
                    </a:lnR>
                    <a:lnT w="12840" cap="flat" cmpd="sng" algn="ctr">
                      <a:solidFill>
                        <a:srgbClr val="A6A6A6"/>
                      </a:solidFill>
                      <a:prstDash val="solid"/>
                      <a:round/>
                      <a:headEnd type="none" w="med" len="med"/>
                      <a:tailEnd type="none" w="med" len="med"/>
                    </a:lnT>
                    <a:lnB w="12840" cap="flat" cmpd="sng" algn="ctr">
                      <a:solidFill>
                        <a:srgbClr val="A6A6A6"/>
                      </a:solidFill>
                      <a:prstDash val="solid"/>
                      <a:round/>
                      <a:headEnd type="none" w="med" len="med"/>
                      <a:tailEnd type="none" w="med" len="med"/>
                    </a:lnB>
                    <a:solidFill>
                      <a:srgbClr val="F2F2F2"/>
                    </a:solidFill>
                  </a:tcPr>
                </a:tc>
                <a:tc rowSpan="2">
                  <a:txBody>
                    <a:bodyPr/>
                    <a:lstStyle/>
                    <a:p>
                      <a:pPr algn="ctr" fontAlgn="base"/>
                      <a:r>
                        <a:rPr lang="ar-SA" sz="1200" b="0" i="0">
                          <a:solidFill>
                            <a:srgbClr val="095463"/>
                          </a:solidFill>
                          <a:effectLst/>
                          <a:latin typeface="Calibri" panose="020F0502020204030204" pitchFamily="34" charset="0"/>
                          <a:cs typeface="Calibri" panose="020F0502020204030204" pitchFamily="34" charset="0"/>
                        </a:rPr>
                        <a:t>المخرج</a:t>
                      </a:r>
                      <a:r>
                        <a:rPr lang="ar-SA" sz="1200" b="1" i="0">
                          <a:solidFill>
                            <a:srgbClr val="095463"/>
                          </a:solidFill>
                          <a:effectLst/>
                          <a:latin typeface="Calibri" panose="020F0502020204030204" pitchFamily="34" charset="0"/>
                          <a:cs typeface="Calibri" panose="020F0502020204030204" pitchFamily="34" charset="0"/>
                        </a:rPr>
                        <a:t>​</a:t>
                      </a:r>
                      <a:endParaRPr lang="ar-SA" sz="1400" b="1" i="0">
                        <a:solidFill>
                          <a:srgbClr val="FFFFFF"/>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rowSpan="2">
                  <a:txBody>
                    <a:bodyPr/>
                    <a:lstStyle/>
                    <a:p>
                      <a:pPr algn="ctr" rtl="1" fontAlgn="base"/>
                      <a:r>
                        <a:rPr lang="ar-SA" sz="1200" b="0" i="0">
                          <a:solidFill>
                            <a:srgbClr val="095463"/>
                          </a:solidFill>
                          <a:effectLst/>
                          <a:latin typeface="Calibri" panose="020F0502020204030204" pitchFamily="34" charset="0"/>
                          <a:cs typeface="Calibri" panose="020F0502020204030204" pitchFamily="34" charset="0"/>
                        </a:rPr>
                        <a:t>المرحلة</a:t>
                      </a:r>
                      <a:r>
                        <a:rPr lang="ar-SA" sz="1200" b="1" i="0">
                          <a:solidFill>
                            <a:srgbClr val="095463"/>
                          </a:solidFill>
                          <a:effectLst/>
                          <a:latin typeface="Calibri" panose="020F0502020204030204" pitchFamily="34" charset="0"/>
                          <a:cs typeface="Calibri" panose="020F0502020204030204" pitchFamily="34" charset="0"/>
                        </a:rPr>
                        <a:t>​</a:t>
                      </a:r>
                      <a:endParaRPr lang="ar-SA" sz="1400" b="1" i="0">
                        <a:solidFill>
                          <a:srgbClr val="FFFFFF"/>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rowSpan="2">
                  <a:txBody>
                    <a:bodyPr/>
                    <a:lstStyle/>
                    <a:p>
                      <a:pPr algn="ctr" fontAlgn="base"/>
                      <a:r>
                        <a:rPr lang="ar-SA" sz="1200" b="0" i="0">
                          <a:solidFill>
                            <a:srgbClr val="095463"/>
                          </a:solidFill>
                          <a:effectLst/>
                          <a:latin typeface="Calibri" panose="020F0502020204030204" pitchFamily="34" charset="0"/>
                          <a:cs typeface="Calibri" panose="020F0502020204030204" pitchFamily="34" charset="0"/>
                        </a:rPr>
                        <a:t>#</a:t>
                      </a:r>
                      <a:r>
                        <a:rPr lang="ar-SA" sz="1200" b="1" i="0">
                          <a:solidFill>
                            <a:srgbClr val="095463"/>
                          </a:solidFill>
                          <a:effectLst/>
                          <a:latin typeface="Calibri" panose="020F0502020204030204" pitchFamily="34" charset="0"/>
                          <a:cs typeface="Calibri" panose="020F0502020204030204" pitchFamily="34" charset="0"/>
                        </a:rPr>
                        <a:t>​</a:t>
                      </a:r>
                      <a:endParaRPr lang="ar-SA" sz="1400" b="1" i="0">
                        <a:solidFill>
                          <a:srgbClr val="FFFFFF"/>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extLst>
                  <a:ext uri="{0D108BD9-81ED-4DB2-BD59-A6C34878D82A}">
                    <a16:rowId xmlns:a16="http://schemas.microsoft.com/office/drawing/2014/main" val="3151914507"/>
                  </a:ext>
                </a:extLst>
              </a:tr>
              <a:tr h="299753">
                <a:tc>
                  <a:txBody>
                    <a:bodyPr/>
                    <a:lstStyle/>
                    <a:p>
                      <a:pPr algn="ctr" fontAlgn="base"/>
                      <a:r>
                        <a:rPr lang="ar-SA" sz="1400" b="1" i="0">
                          <a:solidFill>
                            <a:schemeClr val="tx1"/>
                          </a:solidFill>
                          <a:effectLst/>
                          <a:latin typeface="Calibri" panose="020F0502020204030204" pitchFamily="34" charset="0"/>
                          <a:cs typeface="Calibri" panose="020F0502020204030204" pitchFamily="34" charset="0"/>
                        </a:rPr>
                        <a:t>9</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base"/>
                      <a:r>
                        <a:rPr lang="ar-SA" sz="1400" b="1" i="0">
                          <a:solidFill>
                            <a:schemeClr val="tx1"/>
                          </a:solidFill>
                          <a:effectLst/>
                          <a:latin typeface="Calibri" panose="020F0502020204030204" pitchFamily="34" charset="0"/>
                          <a:cs typeface="Calibri" panose="020F0502020204030204" pitchFamily="34" charset="0"/>
                        </a:rPr>
                        <a:t>8</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base"/>
                      <a:r>
                        <a:rPr lang="ar-SA" sz="1400" b="1" i="0">
                          <a:solidFill>
                            <a:schemeClr val="tx1"/>
                          </a:solidFill>
                          <a:effectLst/>
                          <a:latin typeface="Calibri" panose="020F0502020204030204" pitchFamily="34" charset="0"/>
                          <a:cs typeface="Calibri" panose="020F0502020204030204" pitchFamily="34" charset="0"/>
                        </a:rPr>
                        <a:t>7</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base"/>
                      <a:r>
                        <a:rPr lang="ar-SA" sz="1400" b="1" i="0">
                          <a:solidFill>
                            <a:schemeClr val="tx1"/>
                          </a:solidFill>
                          <a:effectLst/>
                          <a:latin typeface="Calibri" panose="020F0502020204030204" pitchFamily="34" charset="0"/>
                          <a:cs typeface="Calibri" panose="020F0502020204030204" pitchFamily="34" charset="0"/>
                        </a:rPr>
                        <a:t>6</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base"/>
                      <a:r>
                        <a:rPr lang="ar-SA" sz="1400" b="1" i="0">
                          <a:solidFill>
                            <a:schemeClr val="tx1"/>
                          </a:solidFill>
                          <a:effectLst/>
                          <a:latin typeface="Calibri" panose="020F0502020204030204" pitchFamily="34" charset="0"/>
                          <a:cs typeface="Calibri" panose="020F0502020204030204" pitchFamily="34" charset="0"/>
                        </a:rPr>
                        <a:t>5</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base"/>
                      <a:r>
                        <a:rPr lang="ar-SA" sz="1400" b="1" i="0">
                          <a:solidFill>
                            <a:schemeClr val="tx1"/>
                          </a:solidFill>
                          <a:effectLst/>
                          <a:latin typeface="Calibri" panose="020F0502020204030204" pitchFamily="34" charset="0"/>
                          <a:cs typeface="Calibri" panose="020F0502020204030204" pitchFamily="34" charset="0"/>
                        </a:rPr>
                        <a:t>4</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base"/>
                      <a:r>
                        <a:rPr lang="ar-SA" sz="1400" b="1" i="0">
                          <a:solidFill>
                            <a:schemeClr val="tx1"/>
                          </a:solidFill>
                          <a:effectLst/>
                          <a:latin typeface="Calibri" panose="020F0502020204030204" pitchFamily="34" charset="0"/>
                          <a:cs typeface="Calibri" panose="020F0502020204030204" pitchFamily="34" charset="0"/>
                        </a:rPr>
                        <a:t>3</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base"/>
                      <a:r>
                        <a:rPr lang="ar-SA" sz="1400" b="1" i="0">
                          <a:solidFill>
                            <a:schemeClr val="tx1"/>
                          </a:solidFill>
                          <a:effectLst/>
                          <a:latin typeface="Calibri" panose="020F0502020204030204" pitchFamily="34" charset="0"/>
                          <a:cs typeface="Calibri" panose="020F0502020204030204" pitchFamily="34" charset="0"/>
                        </a:rPr>
                        <a:t>2</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a:txBody>
                    <a:bodyPr/>
                    <a:lstStyle/>
                    <a:p>
                      <a:pPr algn="ctr" fontAlgn="base"/>
                      <a:r>
                        <a:rPr lang="ar-SA" sz="1400" b="1" i="0">
                          <a:solidFill>
                            <a:schemeClr val="tx1"/>
                          </a:solidFill>
                          <a:effectLst/>
                          <a:latin typeface="Calibri" panose="020F0502020204030204" pitchFamily="34" charset="0"/>
                          <a:cs typeface="Calibri" panose="020F0502020204030204" pitchFamily="34" charset="0"/>
                        </a:rPr>
                        <a:t>1</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tc vMerge="1">
                  <a:txBody>
                    <a:bodyPr/>
                    <a:lstStyle/>
                    <a:p>
                      <a:pPr algn="ctr" fontAlgn="base"/>
                      <a:r>
                        <a:rPr lang="ar-SA" sz="1200" b="0" i="0">
                          <a:solidFill>
                            <a:srgbClr val="095463"/>
                          </a:solidFill>
                          <a:effectLst/>
                          <a:cs typeface="Bahij TheSansArabic Bold" panose="02040503050201020203" pitchFamily="18" charset="-78"/>
                        </a:rPr>
                        <a:t>المخرج</a:t>
                      </a:r>
                      <a:r>
                        <a:rPr lang="ar-SA" sz="1200" b="1" i="0">
                          <a:solidFill>
                            <a:srgbClr val="095463"/>
                          </a:solidFill>
                          <a:effectLst/>
                          <a:latin typeface="Bahij TheSansArabic Bold" panose="02040503050201020203" pitchFamily="18" charset="-78"/>
                        </a:rPr>
                        <a:t>​</a:t>
                      </a:r>
                      <a:endParaRPr lang="ar-SA" sz="1400" b="1" i="0">
                        <a:solidFill>
                          <a:srgbClr val="FFFFFF"/>
                        </a:solidFill>
                        <a:effectLst/>
                      </a:endParaRPr>
                    </a:p>
                  </a:txBody>
                  <a:tcPr marL="73337" marR="73337" marT="36669" marB="36669" anchor="ctr">
                    <a:lnL w="12840" cap="flat" cmpd="sng" algn="ctr">
                      <a:solidFill>
                        <a:srgbClr val="A6A6A6"/>
                      </a:solidFill>
                      <a:prstDash val="solid"/>
                      <a:round/>
                      <a:headEnd type="none" w="med" len="med"/>
                      <a:tailEnd type="none" w="med" len="med"/>
                    </a:lnL>
                    <a:lnR w="12840" cap="flat" cmpd="sng" algn="ctr">
                      <a:solidFill>
                        <a:srgbClr val="A6A6A6"/>
                      </a:solidFill>
                      <a:prstDash val="solid"/>
                      <a:round/>
                      <a:headEnd type="none" w="med" len="med"/>
                      <a:tailEnd type="none" w="med" len="med"/>
                    </a:lnR>
                    <a:lnT w="12840" cap="flat" cmpd="sng" algn="ctr">
                      <a:solidFill>
                        <a:srgbClr val="A6A6A6"/>
                      </a:solidFill>
                      <a:prstDash val="solid"/>
                      <a:round/>
                      <a:headEnd type="none" w="med" len="med"/>
                      <a:tailEnd type="none" w="med" len="med"/>
                    </a:lnT>
                    <a:lnB w="12840" cap="flat" cmpd="sng" algn="ctr">
                      <a:solidFill>
                        <a:srgbClr val="A6A6A6"/>
                      </a:solidFill>
                      <a:prstDash val="solid"/>
                      <a:round/>
                      <a:headEnd type="none" w="med" len="med"/>
                      <a:tailEnd type="none" w="med" len="med"/>
                    </a:lnB>
                    <a:solidFill>
                      <a:srgbClr val="F2F2F2"/>
                    </a:solidFill>
                  </a:tcPr>
                </a:tc>
                <a:tc vMerge="1">
                  <a:txBody>
                    <a:bodyPr/>
                    <a:lstStyle/>
                    <a:p>
                      <a:pPr algn="ctr" rtl="1" fontAlgn="base"/>
                      <a:r>
                        <a:rPr lang="ar-SA" sz="1200" b="0" i="0">
                          <a:solidFill>
                            <a:srgbClr val="095463"/>
                          </a:solidFill>
                          <a:effectLst/>
                          <a:cs typeface="Bahij TheSansArabic Bold" panose="02040503050201020203" pitchFamily="18" charset="-78"/>
                        </a:rPr>
                        <a:t>المرحلة</a:t>
                      </a:r>
                      <a:r>
                        <a:rPr lang="ar-SA" sz="1200" b="1" i="0">
                          <a:solidFill>
                            <a:srgbClr val="095463"/>
                          </a:solidFill>
                          <a:effectLst/>
                          <a:latin typeface="Bahij TheSansArabic Bold" panose="02040503050201020203" pitchFamily="18" charset="-78"/>
                        </a:rPr>
                        <a:t>​</a:t>
                      </a:r>
                      <a:endParaRPr lang="ar-SA" sz="1400" b="1" i="0">
                        <a:solidFill>
                          <a:srgbClr val="FFFFFF"/>
                        </a:solidFill>
                        <a:effectLst/>
                      </a:endParaRPr>
                    </a:p>
                  </a:txBody>
                  <a:tcPr marL="73337" marR="73337" marT="36669" marB="36669" anchor="ctr">
                    <a:lnL w="12840" cap="flat" cmpd="sng" algn="ctr">
                      <a:solidFill>
                        <a:srgbClr val="A6A6A6"/>
                      </a:solidFill>
                      <a:prstDash val="solid"/>
                      <a:round/>
                      <a:headEnd type="none" w="med" len="med"/>
                      <a:tailEnd type="none" w="med" len="med"/>
                    </a:lnL>
                    <a:lnR w="12840" cap="flat" cmpd="sng" algn="ctr">
                      <a:solidFill>
                        <a:srgbClr val="A6A6A6"/>
                      </a:solidFill>
                      <a:prstDash val="solid"/>
                      <a:round/>
                      <a:headEnd type="none" w="med" len="med"/>
                      <a:tailEnd type="none" w="med" len="med"/>
                    </a:lnR>
                    <a:lnT w="12840" cap="flat" cmpd="sng" algn="ctr">
                      <a:solidFill>
                        <a:srgbClr val="A6A6A6"/>
                      </a:solidFill>
                      <a:prstDash val="solid"/>
                      <a:round/>
                      <a:headEnd type="none" w="med" len="med"/>
                      <a:tailEnd type="none" w="med" len="med"/>
                    </a:lnT>
                    <a:lnB w="12840" cap="flat" cmpd="sng" algn="ctr">
                      <a:solidFill>
                        <a:srgbClr val="A6A6A6"/>
                      </a:solidFill>
                      <a:prstDash val="solid"/>
                      <a:round/>
                      <a:headEnd type="none" w="med" len="med"/>
                      <a:tailEnd type="none" w="med" len="med"/>
                    </a:lnB>
                    <a:solidFill>
                      <a:srgbClr val="F2F2F2"/>
                    </a:solidFill>
                  </a:tcPr>
                </a:tc>
                <a:tc vMerge="1">
                  <a:txBody>
                    <a:bodyPr/>
                    <a:lstStyle/>
                    <a:p>
                      <a:pPr algn="ctr" fontAlgn="base"/>
                      <a:r>
                        <a:rPr lang="ar-SA" sz="1200" b="0" i="0">
                          <a:solidFill>
                            <a:srgbClr val="095463"/>
                          </a:solidFill>
                          <a:effectLst/>
                          <a:cs typeface="Bahij TheSansArabic Bold" panose="02040503050201020203" pitchFamily="18" charset="-78"/>
                        </a:rPr>
                        <a:t>#</a:t>
                      </a:r>
                      <a:r>
                        <a:rPr lang="ar-SA" sz="1200" b="1" i="0">
                          <a:solidFill>
                            <a:srgbClr val="095463"/>
                          </a:solidFill>
                          <a:effectLst/>
                          <a:latin typeface="Bahij TheSansArabic Bold" panose="02040503050201020203" pitchFamily="18" charset="-78"/>
                        </a:rPr>
                        <a:t>​</a:t>
                      </a:r>
                      <a:endParaRPr lang="ar-SA" sz="1400" b="1" i="0">
                        <a:solidFill>
                          <a:srgbClr val="FFFFFF"/>
                        </a:solidFill>
                        <a:effectLst/>
                      </a:endParaRPr>
                    </a:p>
                  </a:txBody>
                  <a:tcPr marL="73337" marR="73337" marT="36669" marB="36669" anchor="ctr">
                    <a:lnL w="12840" cap="flat" cmpd="sng" algn="ctr">
                      <a:solidFill>
                        <a:srgbClr val="A6A6A6"/>
                      </a:solidFill>
                      <a:prstDash val="solid"/>
                      <a:round/>
                      <a:headEnd type="none" w="med" len="med"/>
                      <a:tailEnd type="none" w="med" len="med"/>
                    </a:lnL>
                    <a:lnR w="12840" cap="flat" cmpd="sng" algn="ctr">
                      <a:solidFill>
                        <a:srgbClr val="A6A6A6"/>
                      </a:solidFill>
                      <a:prstDash val="solid"/>
                      <a:round/>
                      <a:headEnd type="none" w="med" len="med"/>
                      <a:tailEnd type="none" w="med" len="med"/>
                    </a:lnR>
                    <a:lnT w="12840" cap="flat" cmpd="sng" algn="ctr">
                      <a:solidFill>
                        <a:srgbClr val="A6A6A6"/>
                      </a:solidFill>
                      <a:prstDash val="solid"/>
                      <a:round/>
                      <a:headEnd type="none" w="med" len="med"/>
                      <a:tailEnd type="none" w="med" len="med"/>
                    </a:lnT>
                    <a:lnB w="1284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4064581327"/>
                  </a:ext>
                </a:extLst>
              </a:tr>
              <a:tr h="604820">
                <a:tc>
                  <a:txBody>
                    <a:bodyPr/>
                    <a:lstStyle/>
                    <a:p>
                      <a:pPr algn="r" fontAlgn="base"/>
                      <a:endParaRPr lang="ar-SA" sz="8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tx1"/>
                      </a:solidFill>
                      <a:prstDash val="solid"/>
                      <a:round/>
                      <a:headEnd type="none" w="med" len="med"/>
                      <a:tailEnd type="none" w="med" len="med"/>
                    </a:lnL>
                    <a:lnR w="1284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8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8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8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8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8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8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8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8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ase" latinLnBrk="0" hangingPunct="1">
                        <a:lnSpc>
                          <a:spcPct val="100000"/>
                        </a:lnSpc>
                        <a:spcBef>
                          <a:spcPts val="0"/>
                        </a:spcBef>
                        <a:spcAft>
                          <a:spcPts val="0"/>
                        </a:spcAft>
                        <a:buClrTx/>
                        <a:buSzTx/>
                        <a:buFontTx/>
                        <a:buNone/>
                        <a:tabLst/>
                        <a:defRPr/>
                      </a:pPr>
                      <a:r>
                        <a:rPr kumimoji="0" lang="ar-SA" sz="1000" b="0" i="0" u="none" strike="noStrike" kern="1200" cap="none" spc="0" normalizeH="0" baseline="0">
                          <a:ln>
                            <a:noFill/>
                          </a:ln>
                          <a:solidFill>
                            <a:schemeClr val="tx1"/>
                          </a:solidFill>
                          <a:effectLst/>
                          <a:uLnTx/>
                          <a:uFillTx/>
                          <a:latin typeface="Calibri" panose="020F0502020204030204" pitchFamily="34" charset="0"/>
                          <a:ea typeface="+mn-ea"/>
                          <a:cs typeface="Calibri" panose="020F0502020204030204" pitchFamily="34" charset="0"/>
                        </a:rPr>
                        <a:t>المخرج الأول للمرحلة الأولى</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FF"/>
                    </a:solidFill>
                  </a:tcPr>
                </a:tc>
                <a:tc>
                  <a:txBody>
                    <a:bodyPr/>
                    <a:lstStyle/>
                    <a:p>
                      <a:pPr algn="ctr" rtl="1" fontAlgn="base"/>
                      <a:r>
                        <a:rPr lang="ar-SA" sz="1000" b="0" i="0">
                          <a:solidFill>
                            <a:srgbClr val="FFFFFF"/>
                          </a:solidFill>
                          <a:effectLst/>
                          <a:latin typeface="Calibri" panose="020F0502020204030204" pitchFamily="34" charset="0"/>
                          <a:cs typeface="Calibri" panose="020F0502020204030204" pitchFamily="34" charset="0"/>
                        </a:rPr>
                        <a:t>المرحلة الأولى</a:t>
                      </a:r>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95463"/>
                    </a:solidFill>
                  </a:tcPr>
                </a:tc>
                <a:tc>
                  <a:txBody>
                    <a:bodyPr/>
                    <a:lstStyle/>
                    <a:p>
                      <a:pPr algn="ctr" fontAlgn="base"/>
                      <a:r>
                        <a:rPr lang="ar-SA" sz="1000" b="0" i="0">
                          <a:solidFill>
                            <a:srgbClr val="858585"/>
                          </a:solidFill>
                          <a:effectLst/>
                          <a:latin typeface="Calibri" panose="020F0502020204030204" pitchFamily="34" charset="0"/>
                          <a:cs typeface="Calibri" panose="020F0502020204030204" pitchFamily="34" charset="0"/>
                        </a:rPr>
                        <a:t>1​</a:t>
                      </a:r>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extLst>
                  <a:ext uri="{0D108BD9-81ED-4DB2-BD59-A6C34878D82A}">
                    <a16:rowId xmlns:a16="http://schemas.microsoft.com/office/drawing/2014/main" val="1479507835"/>
                  </a:ext>
                </a:extLst>
              </a:tr>
              <a:tr h="604820">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tx1"/>
                      </a:solid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ase" latinLnBrk="0" hangingPunct="1">
                        <a:lnSpc>
                          <a:spcPct val="100000"/>
                        </a:lnSpc>
                        <a:spcBef>
                          <a:spcPts val="0"/>
                        </a:spcBef>
                        <a:spcAft>
                          <a:spcPts val="0"/>
                        </a:spcAft>
                        <a:buClrTx/>
                        <a:buSzTx/>
                        <a:buFontTx/>
                        <a:buNone/>
                        <a:tabLst/>
                        <a:defRPr/>
                      </a:pPr>
                      <a:r>
                        <a:rPr kumimoji="0" lang="ar-SA" sz="1000" b="0" i="0" u="none" strike="noStrike" kern="1200" cap="none" spc="0" normalizeH="0" baseline="0">
                          <a:ln>
                            <a:noFill/>
                          </a:ln>
                          <a:solidFill>
                            <a:schemeClr val="tx1"/>
                          </a:solidFill>
                          <a:effectLst/>
                          <a:uLnTx/>
                          <a:uFillTx/>
                          <a:latin typeface="Calibri" panose="020F0502020204030204" pitchFamily="34" charset="0"/>
                          <a:ea typeface="+mn-ea"/>
                          <a:cs typeface="Calibri" panose="020F0502020204030204" pitchFamily="34" charset="0"/>
                        </a:rPr>
                        <a:t>المخرج الأول للمرحلة الثانية</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FF"/>
                    </a:solidFill>
                  </a:tcPr>
                </a:tc>
                <a:tc rowSpan="2">
                  <a:txBody>
                    <a:bodyPr/>
                    <a:lstStyle/>
                    <a:p>
                      <a:pPr marL="0" marR="0" lvl="0" indent="0" algn="ctr" defTabSz="914400" rtl="1" eaLnBrk="1" fontAlgn="base"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المرحلة الثانية</a:t>
                      </a:r>
                      <a:endParaRPr kumimoji="0" lang="ar-SA" sz="14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36B79F"/>
                    </a:solidFill>
                  </a:tcPr>
                </a:tc>
                <a:tc>
                  <a:txBody>
                    <a:bodyPr/>
                    <a:lstStyle/>
                    <a:p>
                      <a:pPr algn="ctr" fontAlgn="base"/>
                      <a:r>
                        <a:rPr lang="ar-SA" sz="1000" b="0" i="0">
                          <a:solidFill>
                            <a:srgbClr val="858585"/>
                          </a:solidFill>
                          <a:effectLst/>
                          <a:latin typeface="Calibri" panose="020F0502020204030204" pitchFamily="34" charset="0"/>
                          <a:cs typeface="Calibri" panose="020F0502020204030204" pitchFamily="34" charset="0"/>
                        </a:rPr>
                        <a:t>2​</a:t>
                      </a:r>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extLst>
                  <a:ext uri="{0D108BD9-81ED-4DB2-BD59-A6C34878D82A}">
                    <a16:rowId xmlns:a16="http://schemas.microsoft.com/office/drawing/2014/main" val="3443783988"/>
                  </a:ext>
                </a:extLst>
              </a:tr>
              <a:tr h="604820">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tx1"/>
                      </a:solid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ase" latinLnBrk="0" hangingPunct="1">
                        <a:lnSpc>
                          <a:spcPct val="100000"/>
                        </a:lnSpc>
                        <a:spcBef>
                          <a:spcPts val="0"/>
                        </a:spcBef>
                        <a:spcAft>
                          <a:spcPts val="0"/>
                        </a:spcAft>
                        <a:buClrTx/>
                        <a:buSzTx/>
                        <a:buFontTx/>
                        <a:buNone/>
                        <a:tabLst/>
                        <a:defRPr/>
                      </a:pPr>
                      <a:r>
                        <a:rPr kumimoji="0" lang="ar-SA" sz="1000" b="0" i="0" u="none" strike="noStrike" kern="1200" cap="none" spc="0" normalizeH="0" baseline="0">
                          <a:ln>
                            <a:noFill/>
                          </a:ln>
                          <a:solidFill>
                            <a:schemeClr val="tx1"/>
                          </a:solidFill>
                          <a:effectLst/>
                          <a:uLnTx/>
                          <a:uFillTx/>
                          <a:latin typeface="Calibri" panose="020F0502020204030204" pitchFamily="34" charset="0"/>
                          <a:ea typeface="+mn-ea"/>
                          <a:cs typeface="Calibri" panose="020F0502020204030204" pitchFamily="34" charset="0"/>
                        </a:rPr>
                        <a:t>المخرج الثاني للمرحلة الثانية</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FF"/>
                    </a:solidFill>
                  </a:tcPr>
                </a:tc>
                <a:tc vMerge="1">
                  <a:txBody>
                    <a:bodyPr/>
                    <a:lstStyle/>
                    <a:p>
                      <a:pPr rtl="1"/>
                      <a:endParaRPr lang="ar-SA"/>
                    </a:p>
                  </a:txBody>
                  <a:tcPr/>
                </a:tc>
                <a:tc>
                  <a:txBody>
                    <a:bodyPr/>
                    <a:lstStyle/>
                    <a:p>
                      <a:pPr algn="ctr" fontAlgn="base"/>
                      <a:r>
                        <a:rPr lang="ar-SA" sz="1000" b="0" i="0">
                          <a:solidFill>
                            <a:srgbClr val="858585"/>
                          </a:solidFill>
                          <a:effectLst/>
                          <a:latin typeface="Calibri" panose="020F0502020204030204" pitchFamily="34" charset="0"/>
                          <a:cs typeface="Calibri" panose="020F0502020204030204" pitchFamily="34" charset="0"/>
                        </a:rPr>
                        <a:t>3​</a:t>
                      </a:r>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extLst>
                  <a:ext uri="{0D108BD9-81ED-4DB2-BD59-A6C34878D82A}">
                    <a16:rowId xmlns:a16="http://schemas.microsoft.com/office/drawing/2014/main" val="4143369939"/>
                  </a:ext>
                </a:extLst>
              </a:tr>
              <a:tr h="604820">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tx1"/>
                      </a:solid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ase" latinLnBrk="0" hangingPunct="1">
                        <a:lnSpc>
                          <a:spcPct val="100000"/>
                        </a:lnSpc>
                        <a:spcBef>
                          <a:spcPts val="0"/>
                        </a:spcBef>
                        <a:spcAft>
                          <a:spcPts val="0"/>
                        </a:spcAft>
                        <a:buClrTx/>
                        <a:buSzTx/>
                        <a:buFontTx/>
                        <a:buNone/>
                        <a:tabLst/>
                        <a:defRPr/>
                      </a:pPr>
                      <a:r>
                        <a:rPr kumimoji="0" lang="ar-SA" sz="1000" b="0" i="0" u="none" strike="noStrike" kern="1200" cap="none" spc="0" normalizeH="0" baseline="0">
                          <a:ln>
                            <a:noFill/>
                          </a:ln>
                          <a:solidFill>
                            <a:schemeClr val="tx1"/>
                          </a:solidFill>
                          <a:effectLst/>
                          <a:uLnTx/>
                          <a:uFillTx/>
                          <a:latin typeface="Calibri" panose="020F0502020204030204" pitchFamily="34" charset="0"/>
                          <a:ea typeface="+mn-ea"/>
                          <a:cs typeface="Calibri" panose="020F0502020204030204" pitchFamily="34" charset="0"/>
                        </a:rPr>
                        <a:t>المخرج الأول للمرحلة الثالثة</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FF"/>
                    </a:solidFill>
                  </a:tcPr>
                </a:tc>
                <a:tc>
                  <a:txBody>
                    <a:bodyPr/>
                    <a:lstStyle/>
                    <a:p>
                      <a:pPr marL="0" marR="0" lvl="0" indent="0" algn="ctr" defTabSz="914400" rtl="1" eaLnBrk="1" fontAlgn="base"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المرحلة الثالثة</a:t>
                      </a:r>
                      <a:endParaRPr kumimoji="0" lang="ar-SA" sz="14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54BA65"/>
                    </a:solidFill>
                  </a:tcPr>
                </a:tc>
                <a:tc>
                  <a:txBody>
                    <a:bodyPr/>
                    <a:lstStyle/>
                    <a:p>
                      <a:pPr algn="ctr" fontAlgn="base"/>
                      <a:r>
                        <a:rPr lang="ar-SA" sz="1000" b="0" i="0">
                          <a:solidFill>
                            <a:srgbClr val="858585"/>
                          </a:solidFill>
                          <a:effectLst/>
                          <a:latin typeface="Calibri" panose="020F0502020204030204" pitchFamily="34" charset="0"/>
                          <a:cs typeface="Calibri" panose="020F0502020204030204" pitchFamily="34" charset="0"/>
                        </a:rPr>
                        <a:t>4​</a:t>
                      </a:r>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extLst>
                  <a:ext uri="{0D108BD9-81ED-4DB2-BD59-A6C34878D82A}">
                    <a16:rowId xmlns:a16="http://schemas.microsoft.com/office/drawing/2014/main" val="1707489806"/>
                  </a:ext>
                </a:extLst>
              </a:tr>
              <a:tr h="604820">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tx1"/>
                      </a:solid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ase" latinLnBrk="0" hangingPunct="1">
                        <a:lnSpc>
                          <a:spcPct val="100000"/>
                        </a:lnSpc>
                        <a:spcBef>
                          <a:spcPts val="0"/>
                        </a:spcBef>
                        <a:spcAft>
                          <a:spcPts val="0"/>
                        </a:spcAft>
                        <a:buClrTx/>
                        <a:buSzTx/>
                        <a:buFontTx/>
                        <a:buNone/>
                        <a:tabLst/>
                        <a:defRPr/>
                      </a:pPr>
                      <a:r>
                        <a:rPr kumimoji="0" lang="ar-SA" sz="1000" b="0" i="0" u="none" strike="noStrike" kern="1200" cap="none" spc="0" normalizeH="0" baseline="0">
                          <a:ln>
                            <a:noFill/>
                          </a:ln>
                          <a:solidFill>
                            <a:schemeClr val="tx1"/>
                          </a:solidFill>
                          <a:effectLst/>
                          <a:uLnTx/>
                          <a:uFillTx/>
                          <a:latin typeface="Calibri" panose="020F0502020204030204" pitchFamily="34" charset="0"/>
                          <a:ea typeface="+mn-ea"/>
                          <a:cs typeface="Calibri" panose="020F0502020204030204" pitchFamily="34" charset="0"/>
                        </a:rPr>
                        <a:t>المخرج الأول للمرحلة الرابعة</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FF"/>
                    </a:solidFill>
                  </a:tcPr>
                </a:tc>
                <a:tc rowSpan="2">
                  <a:txBody>
                    <a:bodyPr/>
                    <a:lstStyle/>
                    <a:p>
                      <a:pPr marL="0" marR="0" lvl="0" indent="0" algn="ctr" defTabSz="914400" rtl="1" eaLnBrk="1" fontAlgn="base"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المرحلة الرابعة</a:t>
                      </a:r>
                      <a:endParaRPr kumimoji="0" lang="ar-SA" sz="14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95463"/>
                    </a:solidFill>
                  </a:tcPr>
                </a:tc>
                <a:tc>
                  <a:txBody>
                    <a:bodyPr/>
                    <a:lstStyle/>
                    <a:p>
                      <a:pPr algn="ctr" fontAlgn="base"/>
                      <a:r>
                        <a:rPr lang="ar-SA" sz="1000" b="0" i="0">
                          <a:solidFill>
                            <a:srgbClr val="858585"/>
                          </a:solidFill>
                          <a:effectLst/>
                          <a:latin typeface="Calibri" panose="020F0502020204030204" pitchFamily="34" charset="0"/>
                          <a:cs typeface="Calibri" panose="020F0502020204030204" pitchFamily="34" charset="0"/>
                        </a:rPr>
                        <a:t>5​</a:t>
                      </a:r>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extLst>
                  <a:ext uri="{0D108BD9-81ED-4DB2-BD59-A6C34878D82A}">
                    <a16:rowId xmlns:a16="http://schemas.microsoft.com/office/drawing/2014/main" val="3376048583"/>
                  </a:ext>
                </a:extLst>
              </a:tr>
              <a:tr h="604820">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tx1"/>
                      </a:solid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840" cap="flat" cmpd="sng" algn="ctr">
                      <a:noFill/>
                      <a:prstDash val="solid"/>
                      <a:round/>
                      <a:headEnd type="none" w="med" len="med"/>
                      <a:tailEnd type="none" w="med" len="med"/>
                    </a:lnT>
                    <a:lnB w="1284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ase" latinLnBrk="0" hangingPunct="1">
                        <a:lnSpc>
                          <a:spcPct val="100000"/>
                        </a:lnSpc>
                        <a:spcBef>
                          <a:spcPts val="0"/>
                        </a:spcBef>
                        <a:spcAft>
                          <a:spcPts val="0"/>
                        </a:spcAft>
                        <a:buClrTx/>
                        <a:buSzTx/>
                        <a:buFontTx/>
                        <a:buNone/>
                        <a:tabLst/>
                        <a:defRPr/>
                      </a:pPr>
                      <a:r>
                        <a:rPr kumimoji="0" lang="ar-SA" sz="1000" b="0" i="0" u="none" strike="noStrike" kern="1200" cap="none" spc="0" normalizeH="0" baseline="0">
                          <a:ln>
                            <a:noFill/>
                          </a:ln>
                          <a:solidFill>
                            <a:schemeClr val="tx1"/>
                          </a:solidFill>
                          <a:effectLst/>
                          <a:uLnTx/>
                          <a:uFillTx/>
                          <a:latin typeface="Calibri" panose="020F0502020204030204" pitchFamily="34" charset="0"/>
                          <a:ea typeface="+mn-ea"/>
                          <a:cs typeface="Calibri" panose="020F0502020204030204" pitchFamily="34" charset="0"/>
                        </a:rPr>
                        <a:t>المخرج الثاني للمرحلة الرابعة</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FF"/>
                    </a:solidFill>
                  </a:tcPr>
                </a:tc>
                <a:tc vMerge="1">
                  <a:txBody>
                    <a:bodyPr/>
                    <a:lstStyle/>
                    <a:p>
                      <a:pPr rtl="1"/>
                      <a:endParaRPr lang="ar-SA"/>
                    </a:p>
                  </a:txBody>
                  <a:tcPr/>
                </a:tc>
                <a:tc>
                  <a:txBody>
                    <a:bodyPr/>
                    <a:lstStyle/>
                    <a:p>
                      <a:pPr algn="ctr" fontAlgn="base"/>
                      <a:r>
                        <a:rPr lang="ar-SA" sz="1000" b="0" i="0">
                          <a:solidFill>
                            <a:srgbClr val="858585"/>
                          </a:solidFill>
                          <a:effectLst/>
                          <a:latin typeface="Calibri" panose="020F0502020204030204" pitchFamily="34" charset="0"/>
                          <a:cs typeface="Calibri" panose="020F0502020204030204" pitchFamily="34" charset="0"/>
                        </a:rPr>
                        <a:t>6​</a:t>
                      </a:r>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extLst>
                  <a:ext uri="{0D108BD9-81ED-4DB2-BD59-A6C34878D82A}">
                    <a16:rowId xmlns:a16="http://schemas.microsoft.com/office/drawing/2014/main" val="1523881230"/>
                  </a:ext>
                </a:extLst>
              </a:tr>
              <a:tr h="604820">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tx1"/>
                      </a:solid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840" cap="flat" cmpd="sng" algn="ctr">
                      <a:noFill/>
                      <a:prstDash val="solid"/>
                      <a:round/>
                      <a:headEnd type="none" w="med" len="med"/>
                      <a:tailEnd type="none" w="med" len="med"/>
                    </a:lnR>
                    <a:lnT w="1284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ase"/>
                      <a:endParaRPr lang="ar-SA" sz="1400" b="0" i="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84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84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ase" latinLnBrk="0" hangingPunct="1">
                        <a:lnSpc>
                          <a:spcPct val="100000"/>
                        </a:lnSpc>
                        <a:spcBef>
                          <a:spcPts val="0"/>
                        </a:spcBef>
                        <a:spcAft>
                          <a:spcPts val="0"/>
                        </a:spcAft>
                        <a:buClrTx/>
                        <a:buSzTx/>
                        <a:buFontTx/>
                        <a:buNone/>
                        <a:tabLst/>
                        <a:defRPr/>
                      </a:pPr>
                      <a:r>
                        <a:rPr kumimoji="0" lang="ar-SA" sz="1000" b="0" i="0" u="none" strike="noStrike" kern="1200" cap="none" spc="0" normalizeH="0" baseline="0">
                          <a:ln>
                            <a:noFill/>
                          </a:ln>
                          <a:solidFill>
                            <a:schemeClr val="tx1"/>
                          </a:solidFill>
                          <a:effectLst/>
                          <a:uLnTx/>
                          <a:uFillTx/>
                          <a:latin typeface="Calibri" panose="020F0502020204030204" pitchFamily="34" charset="0"/>
                          <a:ea typeface="+mn-ea"/>
                          <a:cs typeface="Calibri" panose="020F0502020204030204" pitchFamily="34" charset="0"/>
                        </a:rPr>
                        <a:t>المخرج الأول للمرحلة الخامسة</a:t>
                      </a: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FF"/>
                    </a:solidFill>
                  </a:tcPr>
                </a:tc>
                <a:tc>
                  <a:txBody>
                    <a:bodyPr/>
                    <a:lstStyle/>
                    <a:p>
                      <a:pPr marL="0" marR="0" lvl="0" indent="0" algn="ctr" defTabSz="914400" rtl="1" eaLnBrk="1" fontAlgn="base"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المرحلة الخامسة</a:t>
                      </a:r>
                      <a:endParaRPr kumimoji="0" lang="ar-SA" sz="14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36B79F"/>
                    </a:solidFill>
                  </a:tcPr>
                </a:tc>
                <a:tc>
                  <a:txBody>
                    <a:bodyPr/>
                    <a:lstStyle/>
                    <a:p>
                      <a:pPr algn="ctr" fontAlgn="base"/>
                      <a:r>
                        <a:rPr lang="ar-SA" sz="1000" b="0" i="0" dirty="0">
                          <a:solidFill>
                            <a:srgbClr val="858585"/>
                          </a:solidFill>
                          <a:effectLst/>
                          <a:latin typeface="Calibri" panose="020F0502020204030204" pitchFamily="34" charset="0"/>
                          <a:cs typeface="Calibri" panose="020F0502020204030204" pitchFamily="34" charset="0"/>
                        </a:rPr>
                        <a:t>7​</a:t>
                      </a:r>
                      <a:endParaRPr lang="ar-SA" sz="1400" b="0" i="0" dirty="0">
                        <a:solidFill>
                          <a:srgbClr val="095463"/>
                        </a:solidFill>
                        <a:effectLst/>
                        <a:latin typeface="Calibri" panose="020F0502020204030204" pitchFamily="34" charset="0"/>
                        <a:cs typeface="Calibri" panose="020F0502020204030204" pitchFamily="34" charset="0"/>
                      </a:endParaRPr>
                    </a:p>
                  </a:txBody>
                  <a:tcPr marL="73337" marR="73337" marT="36669" marB="3666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2F2F2"/>
                    </a:solidFill>
                  </a:tcPr>
                </a:tc>
                <a:extLst>
                  <a:ext uri="{0D108BD9-81ED-4DB2-BD59-A6C34878D82A}">
                    <a16:rowId xmlns:a16="http://schemas.microsoft.com/office/drawing/2014/main" val="297222820"/>
                  </a:ext>
                </a:extLst>
              </a:tr>
            </a:tbl>
          </a:graphicData>
        </a:graphic>
      </p:graphicFrame>
      <p:sp>
        <p:nvSpPr>
          <p:cNvPr id="6" name="TextBox 5">
            <a:extLst>
              <a:ext uri="{FF2B5EF4-FFF2-40B4-BE49-F238E27FC236}">
                <a16:creationId xmlns:a16="http://schemas.microsoft.com/office/drawing/2014/main" id="{4A11A99F-3212-C900-58C1-ED2E5E4897D2}"/>
              </a:ext>
            </a:extLst>
          </p:cNvPr>
          <p:cNvSpPr txBox="1"/>
          <p:nvPr/>
        </p:nvSpPr>
        <p:spPr>
          <a:xfrm>
            <a:off x="1921164" y="132327"/>
            <a:ext cx="10151092"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المخرجات الناتجة عن مراحل المنهجية وربطها بالجدول الزمني للمشروع</a:t>
            </a:r>
          </a:p>
        </p:txBody>
      </p:sp>
      <p:sp>
        <p:nvSpPr>
          <p:cNvPr id="3" name="Rectangle 2">
            <a:extLst>
              <a:ext uri="{FF2B5EF4-FFF2-40B4-BE49-F238E27FC236}">
                <a16:creationId xmlns:a16="http://schemas.microsoft.com/office/drawing/2014/main" id="{831C9B68-12CA-3566-9226-B759D659A809}"/>
              </a:ext>
            </a:extLst>
          </p:cNvPr>
          <p:cNvSpPr/>
          <p:nvPr/>
        </p:nvSpPr>
        <p:spPr>
          <a:xfrm>
            <a:off x="5842660" y="2135810"/>
            <a:ext cx="1578374" cy="362536"/>
          </a:xfrm>
          <a:prstGeom prst="rect">
            <a:avLst/>
          </a:prstGeom>
          <a:gradFill flip="none" rotWithShape="1">
            <a:gsLst>
              <a:gs pos="0">
                <a:schemeClr val="accent2">
                  <a:lumMod val="40000"/>
                  <a:lumOff val="60000"/>
                </a:schemeClr>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000">
              <a:solidFill>
                <a:schemeClr val="accent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ACD0D86-7599-1361-C8F8-16202F8D46C6}"/>
              </a:ext>
            </a:extLst>
          </p:cNvPr>
          <p:cNvSpPr/>
          <p:nvPr/>
        </p:nvSpPr>
        <p:spPr>
          <a:xfrm>
            <a:off x="4257040" y="2740018"/>
            <a:ext cx="2374807" cy="362536"/>
          </a:xfrm>
          <a:prstGeom prst="rect">
            <a:avLst/>
          </a:prstGeom>
          <a:gradFill flip="none" rotWithShape="1">
            <a:gsLst>
              <a:gs pos="0">
                <a:schemeClr val="accent2">
                  <a:lumMod val="40000"/>
                  <a:lumOff val="60000"/>
                </a:schemeClr>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000">
              <a:solidFill>
                <a:schemeClr val="accent5"/>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97A0581-37DA-AFCF-066A-44CA25700315}"/>
              </a:ext>
            </a:extLst>
          </p:cNvPr>
          <p:cNvSpPr/>
          <p:nvPr/>
        </p:nvSpPr>
        <p:spPr>
          <a:xfrm>
            <a:off x="4247415" y="3344226"/>
            <a:ext cx="1585620" cy="362536"/>
          </a:xfrm>
          <a:prstGeom prst="rect">
            <a:avLst/>
          </a:prstGeom>
          <a:gradFill flip="none" rotWithShape="1">
            <a:gsLst>
              <a:gs pos="0">
                <a:schemeClr val="accent2">
                  <a:lumMod val="40000"/>
                  <a:lumOff val="60000"/>
                </a:schemeClr>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000">
              <a:solidFill>
                <a:schemeClr val="accent5"/>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FA370832-0F16-4A67-5082-4468D10EC5E9}"/>
              </a:ext>
            </a:extLst>
          </p:cNvPr>
          <p:cNvSpPr/>
          <p:nvPr/>
        </p:nvSpPr>
        <p:spPr>
          <a:xfrm>
            <a:off x="2655235" y="3959129"/>
            <a:ext cx="1585620" cy="362536"/>
          </a:xfrm>
          <a:prstGeom prst="rect">
            <a:avLst/>
          </a:prstGeom>
          <a:gradFill flip="none" rotWithShape="1">
            <a:gsLst>
              <a:gs pos="0">
                <a:schemeClr val="accent2">
                  <a:lumMod val="40000"/>
                  <a:lumOff val="60000"/>
                </a:schemeClr>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000">
              <a:solidFill>
                <a:schemeClr val="accent5"/>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D0732D0-9FD3-6669-7315-6301C33D31D0}"/>
              </a:ext>
            </a:extLst>
          </p:cNvPr>
          <p:cNvSpPr/>
          <p:nvPr/>
        </p:nvSpPr>
        <p:spPr>
          <a:xfrm>
            <a:off x="2655235" y="4554782"/>
            <a:ext cx="1585620" cy="362536"/>
          </a:xfrm>
          <a:prstGeom prst="rect">
            <a:avLst/>
          </a:prstGeom>
          <a:gradFill flip="none" rotWithShape="1">
            <a:gsLst>
              <a:gs pos="0">
                <a:schemeClr val="accent2">
                  <a:lumMod val="40000"/>
                  <a:lumOff val="60000"/>
                </a:schemeClr>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000">
              <a:solidFill>
                <a:schemeClr val="accent5"/>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20F01E1-DF48-97E2-6F59-4D7AD05D304C}"/>
              </a:ext>
            </a:extLst>
          </p:cNvPr>
          <p:cNvSpPr/>
          <p:nvPr/>
        </p:nvSpPr>
        <p:spPr>
          <a:xfrm>
            <a:off x="1059990" y="5160060"/>
            <a:ext cx="1585620" cy="362536"/>
          </a:xfrm>
          <a:prstGeom prst="rect">
            <a:avLst/>
          </a:prstGeom>
          <a:gradFill flip="none" rotWithShape="1">
            <a:gsLst>
              <a:gs pos="0">
                <a:schemeClr val="accent2">
                  <a:lumMod val="40000"/>
                  <a:lumOff val="60000"/>
                </a:schemeClr>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000">
              <a:solidFill>
                <a:schemeClr val="accent5"/>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26E528F1-95E3-FE09-8CA9-4910433768F2}"/>
              </a:ext>
            </a:extLst>
          </p:cNvPr>
          <p:cNvSpPr/>
          <p:nvPr/>
        </p:nvSpPr>
        <p:spPr>
          <a:xfrm>
            <a:off x="267180" y="5765338"/>
            <a:ext cx="792810" cy="362536"/>
          </a:xfrm>
          <a:prstGeom prst="rect">
            <a:avLst/>
          </a:prstGeom>
          <a:gradFill flip="none" rotWithShape="1">
            <a:gsLst>
              <a:gs pos="0">
                <a:schemeClr val="accent2">
                  <a:lumMod val="40000"/>
                  <a:lumOff val="60000"/>
                </a:schemeClr>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00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256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E41E-853B-2E5F-1A35-8984F0EB3E60}"/>
              </a:ext>
            </a:extLst>
          </p:cNvPr>
          <p:cNvSpPr>
            <a:spLocks noGrp="1"/>
          </p:cNvSpPr>
          <p:nvPr>
            <p:ph type="ctrTitle"/>
          </p:nvPr>
        </p:nvSpPr>
        <p:spPr/>
        <p:txBody>
          <a:bodyPr/>
          <a:lstStyle/>
          <a:p>
            <a:r>
              <a:rPr lang="ar-SA">
                <a:latin typeface="Calibri" panose="020F0502020204030204" pitchFamily="34" charset="0"/>
                <a:cs typeface="Calibri" panose="020F0502020204030204" pitchFamily="34" charset="0"/>
              </a:rPr>
              <a:t>فريق العمل</a:t>
            </a:r>
          </a:p>
        </p:txBody>
      </p:sp>
      <p:sp>
        <p:nvSpPr>
          <p:cNvPr id="3" name="Subtitle 2">
            <a:extLst>
              <a:ext uri="{FF2B5EF4-FFF2-40B4-BE49-F238E27FC236}">
                <a16:creationId xmlns:a16="http://schemas.microsoft.com/office/drawing/2014/main" id="{AF7A58C3-1823-0BF0-4567-7E7D45A489C5}"/>
              </a:ext>
            </a:extLst>
          </p:cNvPr>
          <p:cNvSpPr>
            <a:spLocks noGrp="1"/>
          </p:cNvSpPr>
          <p:nvPr>
            <p:ph type="subTitle" idx="1"/>
          </p:nvPr>
        </p:nvSpPr>
        <p:spPr/>
        <p:txBody>
          <a:bodyPr/>
          <a:lstStyle/>
          <a:p>
            <a:r>
              <a:rPr lang="en-US">
                <a:latin typeface="Calibri" panose="020F0502020204030204" pitchFamily="34" charset="0"/>
                <a:cs typeface="Calibri" panose="020F0502020204030204" pitchFamily="34" charset="0"/>
              </a:rPr>
              <a:t> </a:t>
            </a:r>
            <a:endParaRPr lang="ar-SA">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CCAFB10-ECB5-3FA9-FECB-DB70AB6F3C77}"/>
              </a:ext>
            </a:extLst>
          </p:cNvPr>
          <p:cNvSpPr>
            <a:spLocks noGrp="1"/>
          </p:cNvSpPr>
          <p:nvPr>
            <p:ph type="body" sz="quarter" idx="12"/>
          </p:nvPr>
        </p:nvSpPr>
        <p:spPr/>
        <p:txBody>
          <a:bodyPr/>
          <a:lstStyle/>
          <a:p>
            <a:r>
              <a:rPr lang="ar-SA">
                <a:latin typeface="Calibri" panose="020F0502020204030204" pitchFamily="34" charset="0"/>
                <a:cs typeface="Calibri" panose="020F0502020204030204" pitchFamily="34" charset="0"/>
              </a:rPr>
              <a:t>06</a:t>
            </a:r>
          </a:p>
        </p:txBody>
      </p:sp>
    </p:spTree>
    <p:extLst>
      <p:ext uri="{BB962C8B-B14F-4D97-AF65-F5344CB8AC3E}">
        <p14:creationId xmlns:p14="http://schemas.microsoft.com/office/powerpoint/2010/main" val="3801911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22</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6877878" y="132327"/>
            <a:ext cx="5194378"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هيكل فريق العمل المخصص لتنفيذ المشروع</a:t>
            </a:r>
            <a:r>
              <a:rPr lang="en-US" sz="2000" b="1">
                <a:latin typeface="Calibri" panose="020F0502020204030204" pitchFamily="34" charset="0"/>
                <a:cs typeface="Calibri" panose="020F0502020204030204" pitchFamily="34" charset="0"/>
              </a:rPr>
              <a:t> </a:t>
            </a:r>
            <a:r>
              <a:rPr lang="ar-SA" sz="2000" b="1">
                <a:latin typeface="Calibri" panose="020F0502020204030204" pitchFamily="34" charset="0"/>
                <a:cs typeface="Calibri" panose="020F0502020204030204" pitchFamily="34" charset="0"/>
              </a:rPr>
              <a:t>(1/2)</a:t>
            </a:r>
          </a:p>
        </p:txBody>
      </p:sp>
      <p:sp>
        <p:nvSpPr>
          <p:cNvPr id="35" name="Rectangle 34">
            <a:extLst>
              <a:ext uri="{FF2B5EF4-FFF2-40B4-BE49-F238E27FC236}">
                <a16:creationId xmlns:a16="http://schemas.microsoft.com/office/drawing/2014/main" id="{DF47D88A-446B-A3C6-50D4-9429E503B726}"/>
              </a:ext>
            </a:extLst>
          </p:cNvPr>
          <p:cNvSpPr/>
          <p:nvPr/>
        </p:nvSpPr>
        <p:spPr>
          <a:xfrm>
            <a:off x="11460798" y="980452"/>
            <a:ext cx="441856" cy="45719"/>
          </a:xfrm>
          <a:prstGeom prst="rect">
            <a:avLst/>
          </a:prstGeom>
          <a:solidFill>
            <a:srgbClr val="F8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ADCE860D-3FED-9882-52E1-F576C925FA3C}"/>
              </a:ext>
            </a:extLst>
          </p:cNvPr>
          <p:cNvGraphicFramePr/>
          <p:nvPr>
            <p:extLst>
              <p:ext uri="{D42A27DB-BD31-4B8C-83A1-F6EECF244321}">
                <p14:modId xmlns:p14="http://schemas.microsoft.com/office/powerpoint/2010/main" val="1420307924"/>
              </p:ext>
            </p:extLst>
          </p:nvPr>
        </p:nvGraphicFramePr>
        <p:xfrm>
          <a:off x="1347044" y="-14280"/>
          <a:ext cx="10329844" cy="688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3411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08E1BDA-5E07-414A-8101-29DABEB15B19}" type="slidenum">
              <a:rPr kumimoji="0" lang="en-US" sz="1200" b="0" i="0" u="none" strike="noStrike" kern="1200" cap="none" spc="0" normalizeH="0" baseline="0" noProof="0" smtClean="0">
                <a:ln>
                  <a:noFill/>
                </a:ln>
                <a:solidFill>
                  <a:srgbClr val="095463">
                    <a:tint val="75000"/>
                  </a:srgbClr>
                </a:solidFill>
                <a:effectLst/>
                <a:uLnTx/>
                <a:uFillTx/>
                <a:latin typeface="Calibri" panose="020F0502020204030204" pitchFamily="34" charset="0"/>
                <a:cs typeface="Calibri" panose="020F050202020403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95463">
                  <a:tint val="75000"/>
                </a:srgbClr>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6602683" y="132327"/>
            <a:ext cx="5469573"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a:ln>
                  <a:noFill/>
                </a:ln>
                <a:solidFill>
                  <a:srgbClr val="095463"/>
                </a:solidFill>
                <a:effectLst/>
                <a:uLnTx/>
                <a:uFillTx/>
                <a:latin typeface="Calibri" panose="020F0502020204030204" pitchFamily="34" charset="0"/>
                <a:cs typeface="Calibri" panose="020F0502020204030204" pitchFamily="34" charset="0"/>
              </a:rPr>
              <a:t>هيكل فريق العمل المخصص لتنفيذ المشروع (2/2)</a:t>
            </a:r>
          </a:p>
        </p:txBody>
      </p:sp>
      <p:grpSp>
        <p:nvGrpSpPr>
          <p:cNvPr id="23" name="Group 22">
            <a:extLst>
              <a:ext uri="{FF2B5EF4-FFF2-40B4-BE49-F238E27FC236}">
                <a16:creationId xmlns:a16="http://schemas.microsoft.com/office/drawing/2014/main" id="{A740F71B-99DC-6778-2EFE-E718E08BA7B5}"/>
              </a:ext>
            </a:extLst>
          </p:cNvPr>
          <p:cNvGrpSpPr/>
          <p:nvPr/>
        </p:nvGrpSpPr>
        <p:grpSpPr>
          <a:xfrm>
            <a:off x="6602683" y="926417"/>
            <a:ext cx="5047013" cy="1704624"/>
            <a:chOff x="6982691" y="741694"/>
            <a:chExt cx="5047013" cy="1704624"/>
          </a:xfrm>
        </p:grpSpPr>
        <p:sp>
          <p:nvSpPr>
            <p:cNvPr id="131" name="Shape">
              <a:extLst>
                <a:ext uri="{FF2B5EF4-FFF2-40B4-BE49-F238E27FC236}">
                  <a16:creationId xmlns:a16="http://schemas.microsoft.com/office/drawing/2014/main" id="{D5A72329-DBAA-C969-D1BD-8354E8FC1013}"/>
                </a:ext>
              </a:extLst>
            </p:cNvPr>
            <p:cNvSpPr/>
            <p:nvPr/>
          </p:nvSpPr>
          <p:spPr>
            <a:xfrm>
              <a:off x="6982691" y="741695"/>
              <a:ext cx="5047013" cy="1704623"/>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"اسم قائد الفريق" - قائد الفريق</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أبرز المهام الخاصة بقائد الفريق</a:t>
              </a: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sp>
          <p:nvSpPr>
            <p:cNvPr id="40" name="Shape">
              <a:extLst>
                <a:ext uri="{FF2B5EF4-FFF2-40B4-BE49-F238E27FC236}">
                  <a16:creationId xmlns:a16="http://schemas.microsoft.com/office/drawing/2014/main" id="{D4FCD319-A695-0491-4708-872B1C573F9C}"/>
                </a:ext>
              </a:extLst>
            </p:cNvPr>
            <p:cNvSpPr/>
            <p:nvPr/>
          </p:nvSpPr>
          <p:spPr>
            <a:xfrm>
              <a:off x="10658104" y="741694"/>
              <a:ext cx="1371600" cy="1704623"/>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صورة شخصية</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7A7DA5A8-F9DC-1B24-48A4-9DAA1C42ACDA}"/>
              </a:ext>
            </a:extLst>
          </p:cNvPr>
          <p:cNvGrpSpPr/>
          <p:nvPr/>
        </p:nvGrpSpPr>
        <p:grpSpPr>
          <a:xfrm>
            <a:off x="570014" y="926417"/>
            <a:ext cx="5047013" cy="1704624"/>
            <a:chOff x="261256" y="804754"/>
            <a:chExt cx="5047013" cy="1704624"/>
          </a:xfrm>
        </p:grpSpPr>
        <p:sp>
          <p:nvSpPr>
            <p:cNvPr id="6" name="Shape">
              <a:extLst>
                <a:ext uri="{FF2B5EF4-FFF2-40B4-BE49-F238E27FC236}">
                  <a16:creationId xmlns:a16="http://schemas.microsoft.com/office/drawing/2014/main" id="{D019F3B7-B3A6-9D33-E44B-6F8980DE860C}"/>
                </a:ext>
              </a:extLst>
            </p:cNvPr>
            <p:cNvSpPr/>
            <p:nvPr/>
          </p:nvSpPr>
          <p:spPr>
            <a:xfrm>
              <a:off x="261256" y="804755"/>
              <a:ext cx="5047013" cy="1704623"/>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"اسم مدير الفريق" - مدير الفريق</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أبرز المهام الخاصة بمدير الفريق</a:t>
              </a: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sp>
          <p:nvSpPr>
            <p:cNvPr id="7" name="Shape">
              <a:extLst>
                <a:ext uri="{FF2B5EF4-FFF2-40B4-BE49-F238E27FC236}">
                  <a16:creationId xmlns:a16="http://schemas.microsoft.com/office/drawing/2014/main" id="{3C0736E2-8225-59E2-4726-3A43177F9E4D}"/>
                </a:ext>
              </a:extLst>
            </p:cNvPr>
            <p:cNvSpPr/>
            <p:nvPr/>
          </p:nvSpPr>
          <p:spPr>
            <a:xfrm>
              <a:off x="3936669" y="804754"/>
              <a:ext cx="1371600" cy="1704623"/>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صورة شخصية</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9D2AE386-61A9-754B-5115-820FB9ED43E0}"/>
              </a:ext>
            </a:extLst>
          </p:cNvPr>
          <p:cNvGrpSpPr/>
          <p:nvPr/>
        </p:nvGrpSpPr>
        <p:grpSpPr>
          <a:xfrm>
            <a:off x="6602683" y="2871875"/>
            <a:ext cx="5047013" cy="1704624"/>
            <a:chOff x="6982691" y="2947665"/>
            <a:chExt cx="5047013" cy="1704624"/>
          </a:xfrm>
        </p:grpSpPr>
        <p:sp>
          <p:nvSpPr>
            <p:cNvPr id="9" name="Shape">
              <a:extLst>
                <a:ext uri="{FF2B5EF4-FFF2-40B4-BE49-F238E27FC236}">
                  <a16:creationId xmlns:a16="http://schemas.microsoft.com/office/drawing/2014/main" id="{7617D558-A74D-D340-ED08-652FE9CF35B6}"/>
                </a:ext>
              </a:extLst>
            </p:cNvPr>
            <p:cNvSpPr/>
            <p:nvPr/>
          </p:nvSpPr>
          <p:spPr>
            <a:xfrm>
              <a:off x="6982691" y="2947666"/>
              <a:ext cx="5047013" cy="1704623"/>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"اسم عضو الفريق" – عضو الفريق</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أبرز المهام الخاصة بعضو الفريق</a:t>
              </a: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sp>
          <p:nvSpPr>
            <p:cNvPr id="10" name="Shape">
              <a:extLst>
                <a:ext uri="{FF2B5EF4-FFF2-40B4-BE49-F238E27FC236}">
                  <a16:creationId xmlns:a16="http://schemas.microsoft.com/office/drawing/2014/main" id="{9F153B9C-58FC-1853-5E10-98DF969B9A00}"/>
                </a:ext>
              </a:extLst>
            </p:cNvPr>
            <p:cNvSpPr/>
            <p:nvPr/>
          </p:nvSpPr>
          <p:spPr>
            <a:xfrm>
              <a:off x="10658104" y="2947665"/>
              <a:ext cx="1371600" cy="1704623"/>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صورة شخصية</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728E16E5-4899-E81E-03BE-C5F9C6B451C9}"/>
              </a:ext>
            </a:extLst>
          </p:cNvPr>
          <p:cNvGrpSpPr/>
          <p:nvPr/>
        </p:nvGrpSpPr>
        <p:grpSpPr>
          <a:xfrm>
            <a:off x="570014" y="2871874"/>
            <a:ext cx="5047013" cy="1704624"/>
            <a:chOff x="261256" y="3088189"/>
            <a:chExt cx="5047013" cy="1704624"/>
          </a:xfrm>
        </p:grpSpPr>
        <p:sp>
          <p:nvSpPr>
            <p:cNvPr id="3" name="Shape">
              <a:extLst>
                <a:ext uri="{FF2B5EF4-FFF2-40B4-BE49-F238E27FC236}">
                  <a16:creationId xmlns:a16="http://schemas.microsoft.com/office/drawing/2014/main" id="{01D60AD1-50B4-4885-16D0-0B6D1B9B77B2}"/>
                </a:ext>
              </a:extLst>
            </p:cNvPr>
            <p:cNvSpPr/>
            <p:nvPr/>
          </p:nvSpPr>
          <p:spPr>
            <a:xfrm>
              <a:off x="261256" y="3088190"/>
              <a:ext cx="5047013" cy="1704623"/>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"اسم عضو الفريق" – عضو الفريق</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أبرز المهام الخاصة بعضو الفريق</a:t>
              </a: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sp>
          <p:nvSpPr>
            <p:cNvPr id="8" name="Shape">
              <a:extLst>
                <a:ext uri="{FF2B5EF4-FFF2-40B4-BE49-F238E27FC236}">
                  <a16:creationId xmlns:a16="http://schemas.microsoft.com/office/drawing/2014/main" id="{56461B46-2466-3D3B-9F43-C0907C60A5EE}"/>
                </a:ext>
              </a:extLst>
            </p:cNvPr>
            <p:cNvSpPr/>
            <p:nvPr/>
          </p:nvSpPr>
          <p:spPr>
            <a:xfrm>
              <a:off x="3936669" y="3088189"/>
              <a:ext cx="1371600" cy="1704623"/>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صورة شخصية</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F0BE261D-F61C-0FBB-B2B2-DF33BA827DAA}"/>
              </a:ext>
            </a:extLst>
          </p:cNvPr>
          <p:cNvGrpSpPr/>
          <p:nvPr/>
        </p:nvGrpSpPr>
        <p:grpSpPr>
          <a:xfrm>
            <a:off x="6602683" y="4817333"/>
            <a:ext cx="5047013" cy="1704624"/>
            <a:chOff x="6982691" y="4751363"/>
            <a:chExt cx="5047013" cy="1704624"/>
          </a:xfrm>
        </p:grpSpPr>
        <p:sp>
          <p:nvSpPr>
            <p:cNvPr id="15" name="Shape">
              <a:extLst>
                <a:ext uri="{FF2B5EF4-FFF2-40B4-BE49-F238E27FC236}">
                  <a16:creationId xmlns:a16="http://schemas.microsoft.com/office/drawing/2014/main" id="{D6CB5D5E-2046-D96A-53AB-3D36C8ED31E7}"/>
                </a:ext>
              </a:extLst>
            </p:cNvPr>
            <p:cNvSpPr/>
            <p:nvPr/>
          </p:nvSpPr>
          <p:spPr>
            <a:xfrm>
              <a:off x="6982691" y="4751364"/>
              <a:ext cx="5047013" cy="1704623"/>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"اسم عضو الفريق" – عضو الفريق</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أبرز المهام الخاصة بعضو الفريق</a:t>
              </a: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sp>
          <p:nvSpPr>
            <p:cNvPr id="16" name="Shape">
              <a:extLst>
                <a:ext uri="{FF2B5EF4-FFF2-40B4-BE49-F238E27FC236}">
                  <a16:creationId xmlns:a16="http://schemas.microsoft.com/office/drawing/2014/main" id="{E42A1724-1B0D-AF16-8643-8F77445E3492}"/>
                </a:ext>
              </a:extLst>
            </p:cNvPr>
            <p:cNvSpPr/>
            <p:nvPr/>
          </p:nvSpPr>
          <p:spPr>
            <a:xfrm>
              <a:off x="10658104" y="4751363"/>
              <a:ext cx="1371600" cy="1704623"/>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صورة شخصية</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EBAC3901-968D-9A41-02C6-805D5A119ACC}"/>
              </a:ext>
            </a:extLst>
          </p:cNvPr>
          <p:cNvGrpSpPr/>
          <p:nvPr/>
        </p:nvGrpSpPr>
        <p:grpSpPr>
          <a:xfrm>
            <a:off x="570014" y="4817332"/>
            <a:ext cx="5047013" cy="1704624"/>
            <a:chOff x="261256" y="4891887"/>
            <a:chExt cx="5047013" cy="1704624"/>
          </a:xfrm>
        </p:grpSpPr>
        <p:sp>
          <p:nvSpPr>
            <p:cNvPr id="17" name="Shape">
              <a:extLst>
                <a:ext uri="{FF2B5EF4-FFF2-40B4-BE49-F238E27FC236}">
                  <a16:creationId xmlns:a16="http://schemas.microsoft.com/office/drawing/2014/main" id="{5AD2B28E-D8C2-A470-2BB4-84E70603CC3B}"/>
                </a:ext>
              </a:extLst>
            </p:cNvPr>
            <p:cNvSpPr/>
            <p:nvPr/>
          </p:nvSpPr>
          <p:spPr>
            <a:xfrm>
              <a:off x="261256" y="4891888"/>
              <a:ext cx="5047013" cy="1704623"/>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"اسم عضو الفريق" – عضو الفريق</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أبرز المهام الخاصة بعضو الفريق</a:t>
              </a:r>
              <a:endParaRPr kumimoji="0" lang="en-US"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sp>
          <p:nvSpPr>
            <p:cNvPr id="18" name="Shape">
              <a:extLst>
                <a:ext uri="{FF2B5EF4-FFF2-40B4-BE49-F238E27FC236}">
                  <a16:creationId xmlns:a16="http://schemas.microsoft.com/office/drawing/2014/main" id="{D449C6B1-BD00-4249-EE99-A4CE865B8B5F}"/>
                </a:ext>
              </a:extLst>
            </p:cNvPr>
            <p:cNvSpPr/>
            <p:nvPr/>
          </p:nvSpPr>
          <p:spPr>
            <a:xfrm>
              <a:off x="3936669" y="4891887"/>
              <a:ext cx="1371600" cy="1704623"/>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rPr>
                <a:t>صورة شخصية</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050" b="0" i="0" u="none" strike="noStrike" kern="1200" cap="none" spc="0" normalizeH="0" baseline="0" noProof="0">
                <a:ln>
                  <a:noFill/>
                </a:ln>
                <a:solidFill>
                  <a:srgbClr val="437EC1"/>
                </a:solidFill>
                <a:effectLst/>
                <a:uLnTx/>
                <a:uFillTx/>
                <a:latin typeface="Calibri" panose="020F0502020204030204" pitchFamily="34" charset="0"/>
                <a:cs typeface="Calibri" panose="020F0502020204030204" pitchFamily="34" charset="0"/>
              </a:endParaRPr>
            </a:p>
          </p:txBody>
        </p:sp>
      </p:grpSp>
      <p:pic>
        <p:nvPicPr>
          <p:cNvPr id="13" name="Graphic 12">
            <a:extLst>
              <a:ext uri="{FF2B5EF4-FFF2-40B4-BE49-F238E27FC236}">
                <a16:creationId xmlns:a16="http://schemas.microsoft.com/office/drawing/2014/main" id="{A917C732-8F86-2720-907B-6970819C64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5891" y="1748158"/>
            <a:ext cx="561271" cy="561271"/>
          </a:xfrm>
          <a:prstGeom prst="rect">
            <a:avLst/>
          </a:prstGeom>
        </p:spPr>
      </p:pic>
      <p:pic>
        <p:nvPicPr>
          <p:cNvPr id="14" name="Graphic 13">
            <a:extLst>
              <a:ext uri="{FF2B5EF4-FFF2-40B4-BE49-F238E27FC236}">
                <a16:creationId xmlns:a16="http://schemas.microsoft.com/office/drawing/2014/main" id="{5CA1E981-41B7-0672-BAF3-E8E226E133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5890" y="3724185"/>
            <a:ext cx="561271" cy="561271"/>
          </a:xfrm>
          <a:prstGeom prst="rect">
            <a:avLst/>
          </a:prstGeom>
        </p:spPr>
      </p:pic>
      <p:pic>
        <p:nvPicPr>
          <p:cNvPr id="25" name="Graphic 24">
            <a:extLst>
              <a:ext uri="{FF2B5EF4-FFF2-40B4-BE49-F238E27FC236}">
                <a16:creationId xmlns:a16="http://schemas.microsoft.com/office/drawing/2014/main" id="{DE1AF779-B3B9-F317-D7D8-DFD334D65C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3458" y="5650946"/>
            <a:ext cx="561271" cy="561271"/>
          </a:xfrm>
          <a:prstGeom prst="rect">
            <a:avLst/>
          </a:prstGeom>
        </p:spPr>
      </p:pic>
      <p:pic>
        <p:nvPicPr>
          <p:cNvPr id="26" name="Graphic 25">
            <a:extLst>
              <a:ext uri="{FF2B5EF4-FFF2-40B4-BE49-F238E27FC236}">
                <a16:creationId xmlns:a16="http://schemas.microsoft.com/office/drawing/2014/main" id="{BB2E3470-2525-F684-EFC6-D968756B2C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3260" y="1748157"/>
            <a:ext cx="561271" cy="561271"/>
          </a:xfrm>
          <a:prstGeom prst="rect">
            <a:avLst/>
          </a:prstGeom>
        </p:spPr>
      </p:pic>
      <p:pic>
        <p:nvPicPr>
          <p:cNvPr id="27" name="Graphic 26">
            <a:extLst>
              <a:ext uri="{FF2B5EF4-FFF2-40B4-BE49-F238E27FC236}">
                <a16:creationId xmlns:a16="http://schemas.microsoft.com/office/drawing/2014/main" id="{33986F0D-A17E-2066-9732-235A102BDA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3260" y="3724184"/>
            <a:ext cx="561271" cy="561271"/>
          </a:xfrm>
          <a:prstGeom prst="rect">
            <a:avLst/>
          </a:prstGeom>
        </p:spPr>
      </p:pic>
      <p:pic>
        <p:nvPicPr>
          <p:cNvPr id="28" name="Graphic 27">
            <a:extLst>
              <a:ext uri="{FF2B5EF4-FFF2-40B4-BE49-F238E27FC236}">
                <a16:creationId xmlns:a16="http://schemas.microsoft.com/office/drawing/2014/main" id="{3395BF33-0B85-0E43-8124-93F431B76E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3259" y="5680050"/>
            <a:ext cx="561271" cy="561271"/>
          </a:xfrm>
          <a:prstGeom prst="rect">
            <a:avLst/>
          </a:prstGeom>
        </p:spPr>
      </p:pic>
    </p:spTree>
    <p:extLst>
      <p:ext uri="{BB962C8B-B14F-4D97-AF65-F5344CB8AC3E}">
        <p14:creationId xmlns:p14="http://schemas.microsoft.com/office/powerpoint/2010/main" val="243008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24</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6096000" y="132327"/>
            <a:ext cx="5976256"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نموذج 1: نبذة تعريفية عن فريق عمل المشروع (1/2)</a:t>
            </a:r>
          </a:p>
        </p:txBody>
      </p:sp>
      <p:sp>
        <p:nvSpPr>
          <p:cNvPr id="131" name="Shape">
            <a:extLst>
              <a:ext uri="{FF2B5EF4-FFF2-40B4-BE49-F238E27FC236}">
                <a16:creationId xmlns:a16="http://schemas.microsoft.com/office/drawing/2014/main" id="{D5A72329-DBAA-C969-D1BD-8354E8FC1013}"/>
              </a:ext>
            </a:extLst>
          </p:cNvPr>
          <p:cNvSpPr/>
          <p:nvPr/>
        </p:nvSpPr>
        <p:spPr>
          <a:xfrm>
            <a:off x="184727" y="1186196"/>
            <a:ext cx="11887529" cy="2484105"/>
          </a:xfrm>
          <a:prstGeom prst="roundRect">
            <a:avLst>
              <a:gd name="adj" fmla="val 368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9202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ar-SA" sz="1050">
              <a:solidFill>
                <a:schemeClr val="accent3"/>
              </a:solidFill>
              <a:latin typeface="Calibri" panose="020F0502020204030204" pitchFamily="34" charset="0"/>
              <a:cs typeface="Calibri" panose="020F0502020204030204" pitchFamily="34" charset="0"/>
            </a:endParaRPr>
          </a:p>
          <a:p>
            <a:pPr algn="r" rtl="1"/>
            <a:r>
              <a:rPr lang="ar-SA" sz="1050">
                <a:solidFill>
                  <a:schemeClr val="accent3"/>
                </a:solidFill>
                <a:latin typeface="Calibri" panose="020F0502020204030204" pitchFamily="34" charset="0"/>
                <a:cs typeface="Calibri" panose="020F0502020204030204" pitchFamily="34" charset="0"/>
              </a:rPr>
              <a:t>"اسم قائد الفريق" - قائد الفريق</a:t>
            </a:r>
          </a:p>
          <a:p>
            <a:pPr algn="r" rtl="1"/>
            <a:endParaRPr lang="en-US" sz="1050">
              <a:solidFill>
                <a:schemeClr val="accent3"/>
              </a:solidFill>
              <a:latin typeface="Calibri" panose="020F0502020204030204" pitchFamily="34" charset="0"/>
              <a:cs typeface="Calibri" panose="020F0502020204030204" pitchFamily="34" charset="0"/>
            </a:endParaRPr>
          </a:p>
          <a:p>
            <a:pPr algn="r" rtl="1"/>
            <a:r>
              <a:rPr lang="ar-SA" sz="1050">
                <a:solidFill>
                  <a:schemeClr val="accent3"/>
                </a:solidFill>
                <a:latin typeface="Calibri" panose="020F0502020204030204" pitchFamily="34" charset="0"/>
                <a:cs typeface="Calibri" panose="020F0502020204030204" pitchFamily="34" charset="0"/>
              </a:rPr>
              <a:t>نبذة تعريفية عن خبرة قائد فريق العمل</a:t>
            </a:r>
            <a:endParaRPr lang="en-US" sz="1050">
              <a:solidFill>
                <a:schemeClr val="accent3"/>
              </a:solidFill>
              <a:latin typeface="Calibri" panose="020F0502020204030204" pitchFamily="34" charset="0"/>
              <a:cs typeface="Calibri" panose="020F0502020204030204" pitchFamily="34" charset="0"/>
            </a:endParaRPr>
          </a:p>
        </p:txBody>
      </p:sp>
      <p:sp>
        <p:nvSpPr>
          <p:cNvPr id="40" name="Shape">
            <a:extLst>
              <a:ext uri="{FF2B5EF4-FFF2-40B4-BE49-F238E27FC236}">
                <a16:creationId xmlns:a16="http://schemas.microsoft.com/office/drawing/2014/main" id="{D4FCD319-A695-0491-4708-872B1C573F9C}"/>
              </a:ext>
            </a:extLst>
          </p:cNvPr>
          <p:cNvSpPr/>
          <p:nvPr/>
        </p:nvSpPr>
        <p:spPr>
          <a:xfrm>
            <a:off x="10185400" y="1186195"/>
            <a:ext cx="1886856" cy="2484105"/>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1050">
                <a:solidFill>
                  <a:schemeClr val="accent3"/>
                </a:solidFill>
                <a:latin typeface="Calibri" panose="020F0502020204030204" pitchFamily="34" charset="0"/>
                <a:cs typeface="Calibri" panose="020F0502020204030204" pitchFamily="34" charset="0"/>
              </a:rPr>
              <a:t>صورة شخصية</a:t>
            </a:r>
          </a:p>
          <a:p>
            <a:pPr algn="ctr" rtl="1"/>
            <a:endParaRPr lang="ar-SA" sz="1050">
              <a:solidFill>
                <a:schemeClr val="accent3"/>
              </a:solidFill>
              <a:latin typeface="Calibri" panose="020F0502020204030204" pitchFamily="34" charset="0"/>
              <a:cs typeface="Calibri" panose="020F0502020204030204" pitchFamily="34" charset="0"/>
            </a:endParaRPr>
          </a:p>
          <a:p>
            <a:pPr algn="ctr" rtl="1"/>
            <a:endParaRPr lang="ar-SA" sz="1050">
              <a:solidFill>
                <a:schemeClr val="accent3"/>
              </a:solidFill>
              <a:latin typeface="Calibri" panose="020F0502020204030204" pitchFamily="34" charset="0"/>
              <a:cs typeface="Calibri" panose="020F0502020204030204" pitchFamily="34" charset="0"/>
            </a:endParaRPr>
          </a:p>
          <a:p>
            <a:pPr algn="ctr" rtl="1"/>
            <a:endParaRPr lang="ar-SA" sz="1050">
              <a:solidFill>
                <a:schemeClr val="accent3"/>
              </a:solidFill>
              <a:latin typeface="Calibri" panose="020F0502020204030204" pitchFamily="34" charset="0"/>
              <a:cs typeface="Calibri" panose="020F0502020204030204" pitchFamily="34" charset="0"/>
            </a:endParaRPr>
          </a:p>
        </p:txBody>
      </p:sp>
      <p:sp>
        <p:nvSpPr>
          <p:cNvPr id="8" name="Shape">
            <a:extLst>
              <a:ext uri="{FF2B5EF4-FFF2-40B4-BE49-F238E27FC236}">
                <a16:creationId xmlns:a16="http://schemas.microsoft.com/office/drawing/2014/main" id="{9E4EC129-9859-A211-4DD7-D8AA82091E67}"/>
              </a:ext>
            </a:extLst>
          </p:cNvPr>
          <p:cNvSpPr/>
          <p:nvPr/>
        </p:nvSpPr>
        <p:spPr>
          <a:xfrm>
            <a:off x="184727" y="3873502"/>
            <a:ext cx="11887529" cy="2484105"/>
          </a:xfrm>
          <a:prstGeom prst="roundRect">
            <a:avLst>
              <a:gd name="adj" fmla="val 368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9202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ar-SA" sz="1050">
              <a:solidFill>
                <a:schemeClr val="accent3"/>
              </a:solidFill>
              <a:latin typeface="Calibri" panose="020F0502020204030204" pitchFamily="34" charset="0"/>
              <a:cs typeface="Calibri" panose="020F0502020204030204" pitchFamily="34" charset="0"/>
            </a:endParaRPr>
          </a:p>
          <a:p>
            <a:pPr algn="r" rtl="1"/>
            <a:r>
              <a:rPr lang="ar-SA" sz="1050">
                <a:solidFill>
                  <a:schemeClr val="accent3"/>
                </a:solidFill>
                <a:latin typeface="Calibri" panose="020F0502020204030204" pitchFamily="34" charset="0"/>
                <a:cs typeface="Calibri" panose="020F0502020204030204" pitchFamily="34" charset="0"/>
              </a:rPr>
              <a:t>"اسم مدير الفريق" - مدير الفريق</a:t>
            </a:r>
            <a:endParaRPr lang="en-US" sz="1050">
              <a:solidFill>
                <a:schemeClr val="accent3"/>
              </a:solidFill>
              <a:latin typeface="Calibri" panose="020F0502020204030204" pitchFamily="34" charset="0"/>
              <a:cs typeface="Calibri" panose="020F0502020204030204" pitchFamily="34" charset="0"/>
            </a:endParaRPr>
          </a:p>
          <a:p>
            <a:pPr algn="r" rtl="1"/>
            <a:endParaRPr lang="en-US" sz="1050">
              <a:solidFill>
                <a:schemeClr val="accent3"/>
              </a:solidFill>
              <a:latin typeface="Calibri" panose="020F0502020204030204" pitchFamily="34" charset="0"/>
              <a:cs typeface="Calibri" panose="020F0502020204030204" pitchFamily="34" charset="0"/>
            </a:endParaRPr>
          </a:p>
          <a:p>
            <a:pPr algn="r" rtl="1"/>
            <a:r>
              <a:rPr lang="ar-SA" sz="1050">
                <a:solidFill>
                  <a:schemeClr val="accent3"/>
                </a:solidFill>
                <a:latin typeface="Calibri" panose="020F0502020204030204" pitchFamily="34" charset="0"/>
                <a:cs typeface="Calibri" panose="020F0502020204030204" pitchFamily="34" charset="0"/>
              </a:rPr>
              <a:t>نبذة تعريفية عن خبرة مدير فريق العمل</a:t>
            </a:r>
            <a:endParaRPr lang="en-US" sz="1050">
              <a:solidFill>
                <a:schemeClr val="accent3"/>
              </a:solidFill>
              <a:latin typeface="Calibri" panose="020F0502020204030204" pitchFamily="34" charset="0"/>
              <a:cs typeface="Calibri" panose="020F0502020204030204" pitchFamily="34" charset="0"/>
            </a:endParaRPr>
          </a:p>
        </p:txBody>
      </p:sp>
      <p:sp>
        <p:nvSpPr>
          <p:cNvPr id="11" name="Shape">
            <a:extLst>
              <a:ext uri="{FF2B5EF4-FFF2-40B4-BE49-F238E27FC236}">
                <a16:creationId xmlns:a16="http://schemas.microsoft.com/office/drawing/2014/main" id="{DDA74A22-7726-E2FC-0CF2-F0D6973DADA8}"/>
              </a:ext>
            </a:extLst>
          </p:cNvPr>
          <p:cNvSpPr/>
          <p:nvPr/>
        </p:nvSpPr>
        <p:spPr>
          <a:xfrm>
            <a:off x="10185400" y="3873501"/>
            <a:ext cx="1886856" cy="2484105"/>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1050">
                <a:solidFill>
                  <a:schemeClr val="accent3"/>
                </a:solidFill>
                <a:latin typeface="Calibri" panose="020F0502020204030204" pitchFamily="34" charset="0"/>
                <a:cs typeface="Calibri" panose="020F0502020204030204" pitchFamily="34" charset="0"/>
              </a:rPr>
              <a:t>صورة شخصية</a:t>
            </a:r>
          </a:p>
          <a:p>
            <a:pPr algn="ctr" rtl="1"/>
            <a:endParaRPr lang="ar-SA" sz="1050">
              <a:solidFill>
                <a:schemeClr val="accent3"/>
              </a:solidFill>
              <a:latin typeface="Calibri" panose="020F0502020204030204" pitchFamily="34" charset="0"/>
              <a:cs typeface="Calibri" panose="020F0502020204030204" pitchFamily="34" charset="0"/>
            </a:endParaRPr>
          </a:p>
          <a:p>
            <a:pPr algn="ctr" rtl="1"/>
            <a:endParaRPr lang="ar-SA" sz="1050">
              <a:solidFill>
                <a:schemeClr val="accent3"/>
              </a:solidFill>
              <a:latin typeface="Calibri" panose="020F0502020204030204" pitchFamily="34" charset="0"/>
              <a:cs typeface="Calibri" panose="020F0502020204030204" pitchFamily="34" charset="0"/>
            </a:endParaRPr>
          </a:p>
          <a:p>
            <a:pPr algn="ctr" rtl="1"/>
            <a:endParaRPr lang="ar-SA" sz="1050">
              <a:solidFill>
                <a:schemeClr val="accent3"/>
              </a:solidFill>
              <a:latin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F28F57D1-14C2-2319-B61B-F01A82DE1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8192" y="2721551"/>
            <a:ext cx="561271" cy="561271"/>
          </a:xfrm>
          <a:prstGeom prst="rect">
            <a:avLst/>
          </a:prstGeom>
        </p:spPr>
      </p:pic>
      <p:pic>
        <p:nvPicPr>
          <p:cNvPr id="3" name="Graphic 2">
            <a:extLst>
              <a:ext uri="{FF2B5EF4-FFF2-40B4-BE49-F238E27FC236}">
                <a16:creationId xmlns:a16="http://schemas.microsoft.com/office/drawing/2014/main" id="{A9EA4D55-7097-5104-2891-3707600077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8192" y="5387881"/>
            <a:ext cx="561271" cy="561271"/>
          </a:xfrm>
          <a:prstGeom prst="rect">
            <a:avLst/>
          </a:prstGeom>
        </p:spPr>
      </p:pic>
    </p:spTree>
    <p:extLst>
      <p:ext uri="{BB962C8B-B14F-4D97-AF65-F5344CB8AC3E}">
        <p14:creationId xmlns:p14="http://schemas.microsoft.com/office/powerpoint/2010/main" val="1878458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25</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5857103" y="132327"/>
            <a:ext cx="6215153"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نموذج 1: نبذة تعريفية عن فريق عمل المشروع (2/2)</a:t>
            </a:r>
          </a:p>
        </p:txBody>
      </p:sp>
      <p:sp>
        <p:nvSpPr>
          <p:cNvPr id="131" name="Shape">
            <a:extLst>
              <a:ext uri="{FF2B5EF4-FFF2-40B4-BE49-F238E27FC236}">
                <a16:creationId xmlns:a16="http://schemas.microsoft.com/office/drawing/2014/main" id="{D5A72329-DBAA-C969-D1BD-8354E8FC1013}"/>
              </a:ext>
            </a:extLst>
          </p:cNvPr>
          <p:cNvSpPr/>
          <p:nvPr/>
        </p:nvSpPr>
        <p:spPr>
          <a:xfrm>
            <a:off x="184727" y="741695"/>
            <a:ext cx="11887529" cy="822959"/>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1050">
                <a:solidFill>
                  <a:schemeClr val="accent3"/>
                </a:solidFill>
                <a:latin typeface="Calibri" panose="020F0502020204030204" pitchFamily="34" charset="0"/>
                <a:cs typeface="Calibri" panose="020F0502020204030204" pitchFamily="34" charset="0"/>
              </a:rPr>
              <a:t>"اسم عضو الفريق" - عضو فريق</a:t>
            </a:r>
          </a:p>
          <a:p>
            <a:pPr algn="r" rtl="1"/>
            <a:endParaRPr lang="en-US" sz="1050">
              <a:solidFill>
                <a:schemeClr val="accent3"/>
              </a:solidFill>
              <a:latin typeface="Calibri" panose="020F0502020204030204" pitchFamily="34" charset="0"/>
              <a:cs typeface="Calibri" panose="020F0502020204030204" pitchFamily="34" charset="0"/>
            </a:endParaRPr>
          </a:p>
          <a:p>
            <a:pPr algn="r" rtl="1"/>
            <a:r>
              <a:rPr lang="ar-SA" sz="1050">
                <a:solidFill>
                  <a:schemeClr val="accent3"/>
                </a:solidFill>
                <a:latin typeface="Calibri" panose="020F0502020204030204" pitchFamily="34" charset="0"/>
                <a:cs typeface="Calibri" panose="020F0502020204030204" pitchFamily="34" charset="0"/>
              </a:rPr>
              <a:t>نبذة تعريفية عن خبرة عضو فريق العمل</a:t>
            </a:r>
            <a:endParaRPr lang="en-US" sz="1050">
              <a:solidFill>
                <a:schemeClr val="accent3"/>
              </a:solidFill>
              <a:latin typeface="Calibri" panose="020F0502020204030204" pitchFamily="34" charset="0"/>
              <a:cs typeface="Calibri" panose="020F0502020204030204" pitchFamily="34" charset="0"/>
            </a:endParaRPr>
          </a:p>
        </p:txBody>
      </p:sp>
      <p:sp>
        <p:nvSpPr>
          <p:cNvPr id="40" name="Shape">
            <a:extLst>
              <a:ext uri="{FF2B5EF4-FFF2-40B4-BE49-F238E27FC236}">
                <a16:creationId xmlns:a16="http://schemas.microsoft.com/office/drawing/2014/main" id="{D4FCD319-A695-0491-4708-872B1C573F9C}"/>
              </a:ext>
            </a:extLst>
          </p:cNvPr>
          <p:cNvSpPr/>
          <p:nvPr/>
        </p:nvSpPr>
        <p:spPr>
          <a:xfrm>
            <a:off x="10700656" y="741694"/>
            <a:ext cx="1371600" cy="822959"/>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1050">
                <a:solidFill>
                  <a:schemeClr val="accent3"/>
                </a:solidFill>
                <a:latin typeface="Calibri" panose="020F0502020204030204" pitchFamily="34" charset="0"/>
                <a:cs typeface="Calibri" panose="020F0502020204030204" pitchFamily="34" charset="0"/>
              </a:rPr>
              <a:t>صورة شخصية</a:t>
            </a:r>
          </a:p>
          <a:p>
            <a:pPr algn="ctr" rtl="1"/>
            <a:endParaRPr lang="ar-SA" sz="1050">
              <a:solidFill>
                <a:schemeClr val="accent3"/>
              </a:solidFill>
              <a:latin typeface="Calibri" panose="020F0502020204030204" pitchFamily="34" charset="0"/>
              <a:cs typeface="Calibri" panose="020F0502020204030204" pitchFamily="34" charset="0"/>
            </a:endParaRPr>
          </a:p>
          <a:p>
            <a:pPr algn="ctr" rtl="1"/>
            <a:endParaRPr lang="ar-SA" sz="1050">
              <a:solidFill>
                <a:schemeClr val="accent3"/>
              </a:solidFill>
              <a:latin typeface="Calibri" panose="020F0502020204030204" pitchFamily="34" charset="0"/>
              <a:cs typeface="Calibri" panose="020F0502020204030204" pitchFamily="34" charset="0"/>
            </a:endParaRPr>
          </a:p>
        </p:txBody>
      </p:sp>
      <p:sp>
        <p:nvSpPr>
          <p:cNvPr id="6" name="Shape">
            <a:extLst>
              <a:ext uri="{FF2B5EF4-FFF2-40B4-BE49-F238E27FC236}">
                <a16:creationId xmlns:a16="http://schemas.microsoft.com/office/drawing/2014/main" id="{D019F3B7-B3A6-9D33-E44B-6F8980DE860C}"/>
              </a:ext>
            </a:extLst>
          </p:cNvPr>
          <p:cNvSpPr/>
          <p:nvPr/>
        </p:nvSpPr>
        <p:spPr>
          <a:xfrm>
            <a:off x="184727" y="1707794"/>
            <a:ext cx="11887529" cy="822959"/>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1050">
                <a:solidFill>
                  <a:schemeClr val="accent3"/>
                </a:solidFill>
                <a:latin typeface="Calibri" panose="020F0502020204030204" pitchFamily="34" charset="0"/>
                <a:cs typeface="Calibri" panose="020F0502020204030204" pitchFamily="34" charset="0"/>
              </a:rPr>
              <a:t>"اسم عضو الفريق" - عضو فريق</a:t>
            </a:r>
          </a:p>
          <a:p>
            <a:pPr algn="r" rtl="1"/>
            <a:endParaRPr lang="ar-SA" sz="1050">
              <a:solidFill>
                <a:schemeClr val="accent3"/>
              </a:solidFill>
              <a:latin typeface="Calibri" panose="020F0502020204030204" pitchFamily="34" charset="0"/>
              <a:cs typeface="Calibri" panose="020F0502020204030204" pitchFamily="34" charset="0"/>
            </a:endParaRPr>
          </a:p>
          <a:p>
            <a:pPr algn="r" rtl="1"/>
            <a:r>
              <a:rPr lang="ar-SA" sz="1050">
                <a:solidFill>
                  <a:schemeClr val="accent3"/>
                </a:solidFill>
                <a:latin typeface="Calibri" panose="020F0502020204030204" pitchFamily="34" charset="0"/>
                <a:cs typeface="Calibri" panose="020F0502020204030204" pitchFamily="34" charset="0"/>
              </a:rPr>
              <a:t>نبذة تعريفية عن خبرة عضو فريق العمل</a:t>
            </a:r>
            <a:endParaRPr lang="en-US" sz="1050">
              <a:solidFill>
                <a:schemeClr val="accent3"/>
              </a:solidFill>
              <a:latin typeface="Calibri" panose="020F0502020204030204" pitchFamily="34" charset="0"/>
              <a:cs typeface="Calibri" panose="020F0502020204030204" pitchFamily="34" charset="0"/>
            </a:endParaRPr>
          </a:p>
        </p:txBody>
      </p:sp>
      <p:sp>
        <p:nvSpPr>
          <p:cNvPr id="7" name="Shape">
            <a:extLst>
              <a:ext uri="{FF2B5EF4-FFF2-40B4-BE49-F238E27FC236}">
                <a16:creationId xmlns:a16="http://schemas.microsoft.com/office/drawing/2014/main" id="{3C0736E2-8225-59E2-4726-3A43177F9E4D}"/>
              </a:ext>
            </a:extLst>
          </p:cNvPr>
          <p:cNvSpPr/>
          <p:nvPr/>
        </p:nvSpPr>
        <p:spPr>
          <a:xfrm>
            <a:off x="10700656" y="1707793"/>
            <a:ext cx="1371600" cy="822959"/>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1050">
                <a:solidFill>
                  <a:schemeClr val="accent3"/>
                </a:solidFill>
                <a:latin typeface="Calibri" panose="020F0502020204030204" pitchFamily="34" charset="0"/>
                <a:cs typeface="Calibri" panose="020F0502020204030204" pitchFamily="34" charset="0"/>
              </a:rPr>
              <a:t>صورة شخصية</a:t>
            </a:r>
          </a:p>
          <a:p>
            <a:pPr algn="ctr" rtl="1"/>
            <a:endParaRPr lang="ar-SA" sz="1050">
              <a:solidFill>
                <a:schemeClr val="accent3"/>
              </a:solidFill>
              <a:latin typeface="Calibri" panose="020F0502020204030204" pitchFamily="34" charset="0"/>
              <a:cs typeface="Calibri" panose="020F0502020204030204" pitchFamily="34" charset="0"/>
            </a:endParaRPr>
          </a:p>
          <a:p>
            <a:pPr algn="ctr" rtl="1"/>
            <a:endParaRPr lang="ar-SA" sz="1050">
              <a:solidFill>
                <a:schemeClr val="accent3"/>
              </a:solidFill>
              <a:latin typeface="Calibri" panose="020F0502020204030204" pitchFamily="34" charset="0"/>
              <a:cs typeface="Calibri" panose="020F0502020204030204" pitchFamily="34" charset="0"/>
            </a:endParaRPr>
          </a:p>
        </p:txBody>
      </p:sp>
      <p:sp>
        <p:nvSpPr>
          <p:cNvPr id="9" name="Shape">
            <a:extLst>
              <a:ext uri="{FF2B5EF4-FFF2-40B4-BE49-F238E27FC236}">
                <a16:creationId xmlns:a16="http://schemas.microsoft.com/office/drawing/2014/main" id="{7617D558-A74D-D340-ED08-652FE9CF35B6}"/>
              </a:ext>
            </a:extLst>
          </p:cNvPr>
          <p:cNvSpPr/>
          <p:nvPr/>
        </p:nvSpPr>
        <p:spPr>
          <a:xfrm>
            <a:off x="184727" y="2673893"/>
            <a:ext cx="11887529" cy="822959"/>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1050">
                <a:solidFill>
                  <a:schemeClr val="accent3"/>
                </a:solidFill>
                <a:latin typeface="Calibri" panose="020F0502020204030204" pitchFamily="34" charset="0"/>
                <a:cs typeface="Calibri" panose="020F0502020204030204" pitchFamily="34" charset="0"/>
              </a:rPr>
              <a:t>"اسم عضو الفريق" - عضو فريق</a:t>
            </a:r>
          </a:p>
          <a:p>
            <a:pPr algn="r" rtl="1"/>
            <a:endParaRPr lang="ar-SA" sz="1050">
              <a:solidFill>
                <a:schemeClr val="accent3"/>
              </a:solidFill>
              <a:latin typeface="Calibri" panose="020F0502020204030204" pitchFamily="34" charset="0"/>
              <a:cs typeface="Calibri" panose="020F0502020204030204" pitchFamily="34" charset="0"/>
            </a:endParaRPr>
          </a:p>
          <a:p>
            <a:pPr algn="r" rtl="1"/>
            <a:r>
              <a:rPr lang="ar-SA" sz="1050">
                <a:solidFill>
                  <a:schemeClr val="accent3"/>
                </a:solidFill>
                <a:latin typeface="Calibri" panose="020F0502020204030204" pitchFamily="34" charset="0"/>
                <a:cs typeface="Calibri" panose="020F0502020204030204" pitchFamily="34" charset="0"/>
              </a:rPr>
              <a:t>نبذة تعريفية عن خبرة عضو فريق العمل</a:t>
            </a:r>
            <a:endParaRPr lang="en-US" sz="1050">
              <a:solidFill>
                <a:schemeClr val="accent3"/>
              </a:solidFill>
              <a:latin typeface="Calibri" panose="020F0502020204030204" pitchFamily="34" charset="0"/>
              <a:cs typeface="Calibri" panose="020F0502020204030204" pitchFamily="34" charset="0"/>
            </a:endParaRPr>
          </a:p>
          <a:p>
            <a:pPr algn="r" rtl="1"/>
            <a:endParaRPr lang="ar-SA" sz="1050">
              <a:solidFill>
                <a:schemeClr val="accent3"/>
              </a:solidFill>
              <a:latin typeface="Calibri" panose="020F0502020204030204" pitchFamily="34" charset="0"/>
              <a:cs typeface="Calibri" panose="020F0502020204030204" pitchFamily="34" charset="0"/>
            </a:endParaRPr>
          </a:p>
        </p:txBody>
      </p:sp>
      <p:sp>
        <p:nvSpPr>
          <p:cNvPr id="10" name="Shape">
            <a:extLst>
              <a:ext uri="{FF2B5EF4-FFF2-40B4-BE49-F238E27FC236}">
                <a16:creationId xmlns:a16="http://schemas.microsoft.com/office/drawing/2014/main" id="{9F153B9C-58FC-1853-5E10-98DF969B9A00}"/>
              </a:ext>
            </a:extLst>
          </p:cNvPr>
          <p:cNvSpPr/>
          <p:nvPr/>
        </p:nvSpPr>
        <p:spPr>
          <a:xfrm>
            <a:off x="10700656" y="2673892"/>
            <a:ext cx="1371600" cy="822959"/>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1050">
                <a:solidFill>
                  <a:schemeClr val="accent3"/>
                </a:solidFill>
                <a:latin typeface="Calibri" panose="020F0502020204030204" pitchFamily="34" charset="0"/>
                <a:cs typeface="Calibri" panose="020F0502020204030204" pitchFamily="34" charset="0"/>
              </a:rPr>
              <a:t>صورة شخصية</a:t>
            </a:r>
          </a:p>
          <a:p>
            <a:pPr algn="ctr" rtl="1"/>
            <a:endParaRPr lang="ar-SA" sz="1050">
              <a:solidFill>
                <a:schemeClr val="accent3"/>
              </a:solidFill>
              <a:latin typeface="Calibri" panose="020F0502020204030204" pitchFamily="34" charset="0"/>
              <a:cs typeface="Calibri" panose="020F0502020204030204" pitchFamily="34" charset="0"/>
            </a:endParaRPr>
          </a:p>
          <a:p>
            <a:pPr algn="ctr" rtl="1"/>
            <a:endParaRPr lang="ar-SA" sz="1050">
              <a:solidFill>
                <a:schemeClr val="accent3"/>
              </a:solidFill>
              <a:latin typeface="Calibri" panose="020F0502020204030204" pitchFamily="34" charset="0"/>
              <a:cs typeface="Calibri" panose="020F0502020204030204" pitchFamily="34" charset="0"/>
            </a:endParaRPr>
          </a:p>
        </p:txBody>
      </p:sp>
      <p:sp>
        <p:nvSpPr>
          <p:cNvPr id="26" name="Shape">
            <a:extLst>
              <a:ext uri="{FF2B5EF4-FFF2-40B4-BE49-F238E27FC236}">
                <a16:creationId xmlns:a16="http://schemas.microsoft.com/office/drawing/2014/main" id="{58039608-AA38-434A-C58D-C42CADB870AF}"/>
              </a:ext>
            </a:extLst>
          </p:cNvPr>
          <p:cNvSpPr/>
          <p:nvPr/>
        </p:nvSpPr>
        <p:spPr>
          <a:xfrm>
            <a:off x="184727" y="3639992"/>
            <a:ext cx="11887529" cy="822959"/>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1050">
                <a:solidFill>
                  <a:schemeClr val="accent3"/>
                </a:solidFill>
                <a:latin typeface="Calibri" panose="020F0502020204030204" pitchFamily="34" charset="0"/>
                <a:cs typeface="Calibri" panose="020F0502020204030204" pitchFamily="34" charset="0"/>
              </a:rPr>
              <a:t>"اسم عضو الفريق" - عضو فريق</a:t>
            </a:r>
          </a:p>
          <a:p>
            <a:pPr algn="r" rtl="1"/>
            <a:endParaRPr lang="ar-SA" sz="1050">
              <a:solidFill>
                <a:schemeClr val="accent3"/>
              </a:solidFill>
              <a:latin typeface="Calibri" panose="020F0502020204030204" pitchFamily="34" charset="0"/>
              <a:cs typeface="Calibri" panose="020F0502020204030204" pitchFamily="34" charset="0"/>
            </a:endParaRPr>
          </a:p>
          <a:p>
            <a:pPr algn="r" rtl="1"/>
            <a:r>
              <a:rPr lang="ar-SA" sz="1050">
                <a:solidFill>
                  <a:schemeClr val="accent3"/>
                </a:solidFill>
                <a:latin typeface="Calibri" panose="020F0502020204030204" pitchFamily="34" charset="0"/>
                <a:cs typeface="Calibri" panose="020F0502020204030204" pitchFamily="34" charset="0"/>
              </a:rPr>
              <a:t>نبذة تعريفية عن خبرة عضو فريق العمل</a:t>
            </a:r>
            <a:endParaRPr lang="en-US" sz="1050">
              <a:solidFill>
                <a:schemeClr val="accent3"/>
              </a:solidFill>
              <a:latin typeface="Calibri" panose="020F0502020204030204" pitchFamily="34" charset="0"/>
              <a:cs typeface="Calibri" panose="020F0502020204030204" pitchFamily="34" charset="0"/>
            </a:endParaRPr>
          </a:p>
          <a:p>
            <a:pPr algn="r" rtl="1"/>
            <a:endParaRPr lang="ar-SA" sz="1050">
              <a:solidFill>
                <a:schemeClr val="accent3"/>
              </a:solidFill>
              <a:latin typeface="Calibri" panose="020F0502020204030204" pitchFamily="34" charset="0"/>
              <a:cs typeface="Calibri" panose="020F0502020204030204" pitchFamily="34" charset="0"/>
            </a:endParaRPr>
          </a:p>
        </p:txBody>
      </p:sp>
      <p:sp>
        <p:nvSpPr>
          <p:cNvPr id="27" name="Shape">
            <a:extLst>
              <a:ext uri="{FF2B5EF4-FFF2-40B4-BE49-F238E27FC236}">
                <a16:creationId xmlns:a16="http://schemas.microsoft.com/office/drawing/2014/main" id="{B1ED3315-8D6D-3219-B804-D801A6F708ED}"/>
              </a:ext>
            </a:extLst>
          </p:cNvPr>
          <p:cNvSpPr/>
          <p:nvPr/>
        </p:nvSpPr>
        <p:spPr>
          <a:xfrm>
            <a:off x="10700656" y="3639991"/>
            <a:ext cx="1371600" cy="822959"/>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1050">
                <a:solidFill>
                  <a:schemeClr val="accent3"/>
                </a:solidFill>
                <a:latin typeface="Calibri" panose="020F0502020204030204" pitchFamily="34" charset="0"/>
                <a:cs typeface="Calibri" panose="020F0502020204030204" pitchFamily="34" charset="0"/>
              </a:rPr>
              <a:t>صورة شخصية</a:t>
            </a:r>
          </a:p>
          <a:p>
            <a:pPr algn="ctr" rtl="1"/>
            <a:endParaRPr lang="ar-SA" sz="1050">
              <a:solidFill>
                <a:schemeClr val="accent3"/>
              </a:solidFill>
              <a:latin typeface="Calibri" panose="020F0502020204030204" pitchFamily="34" charset="0"/>
              <a:cs typeface="Calibri" panose="020F0502020204030204" pitchFamily="34" charset="0"/>
            </a:endParaRPr>
          </a:p>
          <a:p>
            <a:pPr algn="ctr" rtl="1"/>
            <a:endParaRPr lang="ar-SA" sz="1050">
              <a:solidFill>
                <a:schemeClr val="accent3"/>
              </a:solidFill>
              <a:latin typeface="Calibri" panose="020F0502020204030204" pitchFamily="34" charset="0"/>
              <a:cs typeface="Calibri" panose="020F0502020204030204" pitchFamily="34" charset="0"/>
            </a:endParaRPr>
          </a:p>
        </p:txBody>
      </p:sp>
      <p:sp>
        <p:nvSpPr>
          <p:cNvPr id="36" name="Shape">
            <a:extLst>
              <a:ext uri="{FF2B5EF4-FFF2-40B4-BE49-F238E27FC236}">
                <a16:creationId xmlns:a16="http://schemas.microsoft.com/office/drawing/2014/main" id="{FF8997DA-9904-21EB-DA7C-297ACA1A60F6}"/>
              </a:ext>
            </a:extLst>
          </p:cNvPr>
          <p:cNvSpPr/>
          <p:nvPr/>
        </p:nvSpPr>
        <p:spPr>
          <a:xfrm>
            <a:off x="184727" y="4606091"/>
            <a:ext cx="11887529" cy="822959"/>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1050">
                <a:solidFill>
                  <a:schemeClr val="accent3"/>
                </a:solidFill>
                <a:latin typeface="Calibri" panose="020F0502020204030204" pitchFamily="34" charset="0"/>
                <a:cs typeface="Calibri" panose="020F0502020204030204" pitchFamily="34" charset="0"/>
              </a:rPr>
              <a:t>"اسم عضو الفريق" - عضو فريق</a:t>
            </a:r>
          </a:p>
          <a:p>
            <a:pPr algn="r" rtl="1"/>
            <a:endParaRPr lang="ar-SA" sz="1050">
              <a:solidFill>
                <a:schemeClr val="accent3"/>
              </a:solidFill>
              <a:latin typeface="Calibri" panose="020F0502020204030204" pitchFamily="34" charset="0"/>
              <a:cs typeface="Calibri" panose="020F0502020204030204" pitchFamily="34" charset="0"/>
            </a:endParaRPr>
          </a:p>
          <a:p>
            <a:pPr algn="r" rtl="1"/>
            <a:r>
              <a:rPr lang="ar-SA" sz="1050">
                <a:solidFill>
                  <a:schemeClr val="accent3"/>
                </a:solidFill>
                <a:latin typeface="Calibri" panose="020F0502020204030204" pitchFamily="34" charset="0"/>
                <a:cs typeface="Calibri" panose="020F0502020204030204" pitchFamily="34" charset="0"/>
              </a:rPr>
              <a:t>نبذة تعريفية عن خبرة عضو فريق العمل</a:t>
            </a:r>
            <a:endParaRPr lang="en-US" sz="1050">
              <a:solidFill>
                <a:schemeClr val="accent3"/>
              </a:solidFill>
              <a:latin typeface="Calibri" panose="020F0502020204030204" pitchFamily="34" charset="0"/>
              <a:cs typeface="Calibri" panose="020F0502020204030204" pitchFamily="34" charset="0"/>
            </a:endParaRPr>
          </a:p>
          <a:p>
            <a:pPr algn="r" rtl="1"/>
            <a:endParaRPr lang="ar-SA" sz="1050">
              <a:solidFill>
                <a:schemeClr val="accent3"/>
              </a:solidFill>
              <a:latin typeface="Calibri" panose="020F0502020204030204" pitchFamily="34" charset="0"/>
              <a:cs typeface="Calibri" panose="020F0502020204030204" pitchFamily="34" charset="0"/>
            </a:endParaRPr>
          </a:p>
        </p:txBody>
      </p:sp>
      <p:sp>
        <p:nvSpPr>
          <p:cNvPr id="37" name="Shape">
            <a:extLst>
              <a:ext uri="{FF2B5EF4-FFF2-40B4-BE49-F238E27FC236}">
                <a16:creationId xmlns:a16="http://schemas.microsoft.com/office/drawing/2014/main" id="{099333AD-CBA1-1532-CD4A-34B23DAE412C}"/>
              </a:ext>
            </a:extLst>
          </p:cNvPr>
          <p:cNvSpPr/>
          <p:nvPr/>
        </p:nvSpPr>
        <p:spPr>
          <a:xfrm>
            <a:off x="10700656" y="4606090"/>
            <a:ext cx="1371600" cy="822959"/>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1050">
                <a:solidFill>
                  <a:schemeClr val="accent3"/>
                </a:solidFill>
                <a:latin typeface="Calibri" panose="020F0502020204030204" pitchFamily="34" charset="0"/>
                <a:cs typeface="Calibri" panose="020F0502020204030204" pitchFamily="34" charset="0"/>
              </a:rPr>
              <a:t>صورة شخصية</a:t>
            </a:r>
          </a:p>
          <a:p>
            <a:pPr algn="ctr" rtl="1"/>
            <a:endParaRPr lang="ar-SA" sz="1050">
              <a:solidFill>
                <a:schemeClr val="accent3"/>
              </a:solidFill>
              <a:latin typeface="Calibri" panose="020F0502020204030204" pitchFamily="34" charset="0"/>
              <a:cs typeface="Calibri" panose="020F0502020204030204" pitchFamily="34" charset="0"/>
            </a:endParaRPr>
          </a:p>
          <a:p>
            <a:pPr algn="ctr" rtl="1"/>
            <a:endParaRPr lang="ar-SA" sz="1050">
              <a:solidFill>
                <a:schemeClr val="accent3"/>
              </a:solidFill>
              <a:latin typeface="Calibri" panose="020F0502020204030204" pitchFamily="34" charset="0"/>
              <a:cs typeface="Calibri" panose="020F0502020204030204" pitchFamily="34" charset="0"/>
            </a:endParaRPr>
          </a:p>
        </p:txBody>
      </p:sp>
      <p:sp>
        <p:nvSpPr>
          <p:cNvPr id="41" name="Shape">
            <a:extLst>
              <a:ext uri="{FF2B5EF4-FFF2-40B4-BE49-F238E27FC236}">
                <a16:creationId xmlns:a16="http://schemas.microsoft.com/office/drawing/2014/main" id="{13A51798-0C59-BFD4-6773-38526E43BD0B}"/>
              </a:ext>
            </a:extLst>
          </p:cNvPr>
          <p:cNvSpPr/>
          <p:nvPr/>
        </p:nvSpPr>
        <p:spPr>
          <a:xfrm>
            <a:off x="184727" y="5572190"/>
            <a:ext cx="11887529" cy="822959"/>
          </a:xfrm>
          <a:prstGeom prst="roundRect">
            <a:avLst>
              <a:gd name="adj" fmla="val 5831"/>
            </a:avLst>
          </a:prstGeom>
          <a:solidFill>
            <a:schemeClr val="bg1">
              <a:lumMod val="95000"/>
            </a:schemeClr>
          </a:solidFill>
          <a:ln w="12700">
            <a:solidFill>
              <a:schemeClr val="tx2"/>
            </a:solidFill>
            <a:miter lim="400000"/>
          </a:ln>
          <a:effectLst>
            <a:outerShdw blurRad="50800" dist="38100" dir="5400000" algn="t" rotWithShape="0">
              <a:prstClr val="black">
                <a:alpha val="40000"/>
              </a:prstClr>
            </a:outerShdw>
          </a:effectLst>
        </p:spPr>
        <p:txBody>
          <a:bodyPr lIns="38100" tIns="38100" rIns="1463040" bIns="3810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1050">
                <a:solidFill>
                  <a:schemeClr val="accent3"/>
                </a:solidFill>
                <a:latin typeface="Calibri" panose="020F0502020204030204" pitchFamily="34" charset="0"/>
                <a:cs typeface="Calibri" panose="020F0502020204030204" pitchFamily="34" charset="0"/>
              </a:rPr>
              <a:t>"اسم عضو الفريق" - عضو فريق</a:t>
            </a:r>
          </a:p>
          <a:p>
            <a:pPr algn="r" rtl="1"/>
            <a:endParaRPr lang="ar-SA" sz="1050">
              <a:solidFill>
                <a:schemeClr val="accent3"/>
              </a:solidFill>
              <a:latin typeface="Calibri" panose="020F0502020204030204" pitchFamily="34" charset="0"/>
              <a:cs typeface="Calibri" panose="020F0502020204030204" pitchFamily="34" charset="0"/>
            </a:endParaRPr>
          </a:p>
          <a:p>
            <a:pPr algn="r" rtl="1"/>
            <a:r>
              <a:rPr lang="ar-SA" sz="1050">
                <a:solidFill>
                  <a:schemeClr val="accent3"/>
                </a:solidFill>
                <a:latin typeface="Calibri" panose="020F0502020204030204" pitchFamily="34" charset="0"/>
                <a:cs typeface="Calibri" panose="020F0502020204030204" pitchFamily="34" charset="0"/>
              </a:rPr>
              <a:t>نبذة تعريفية عن خبرة عضو فريق العمل</a:t>
            </a:r>
            <a:endParaRPr lang="en-US" sz="1050">
              <a:solidFill>
                <a:schemeClr val="accent3"/>
              </a:solidFill>
              <a:latin typeface="Calibri" panose="020F0502020204030204" pitchFamily="34" charset="0"/>
              <a:cs typeface="Calibri" panose="020F0502020204030204" pitchFamily="34" charset="0"/>
            </a:endParaRPr>
          </a:p>
          <a:p>
            <a:pPr algn="r" rtl="1"/>
            <a:endParaRPr lang="ar-SA" sz="1050">
              <a:solidFill>
                <a:schemeClr val="accent3"/>
              </a:solidFill>
              <a:latin typeface="Calibri" panose="020F0502020204030204" pitchFamily="34" charset="0"/>
              <a:cs typeface="Calibri" panose="020F0502020204030204" pitchFamily="34" charset="0"/>
            </a:endParaRPr>
          </a:p>
        </p:txBody>
      </p:sp>
      <p:sp>
        <p:nvSpPr>
          <p:cNvPr id="43" name="Shape">
            <a:extLst>
              <a:ext uri="{FF2B5EF4-FFF2-40B4-BE49-F238E27FC236}">
                <a16:creationId xmlns:a16="http://schemas.microsoft.com/office/drawing/2014/main" id="{80A4388F-8AA4-5DFC-5FAE-51A55945B14D}"/>
              </a:ext>
            </a:extLst>
          </p:cNvPr>
          <p:cNvSpPr/>
          <p:nvPr/>
        </p:nvSpPr>
        <p:spPr>
          <a:xfrm>
            <a:off x="10700656" y="5572189"/>
            <a:ext cx="1371600" cy="822959"/>
          </a:xfrm>
          <a:prstGeom prst="roundRect">
            <a:avLst>
              <a:gd name="adj" fmla="val 0"/>
            </a:avLst>
          </a:prstGeom>
          <a:solidFill>
            <a:schemeClr val="bg1"/>
          </a:solidFill>
          <a:ln w="12700">
            <a:solidFill>
              <a:schemeClr val="tx2"/>
            </a:solidFill>
            <a:miter lim="400000"/>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1050">
                <a:solidFill>
                  <a:schemeClr val="accent3"/>
                </a:solidFill>
                <a:latin typeface="Calibri" panose="020F0502020204030204" pitchFamily="34" charset="0"/>
                <a:cs typeface="Calibri" panose="020F0502020204030204" pitchFamily="34" charset="0"/>
              </a:rPr>
              <a:t>صورة شخصية</a:t>
            </a:r>
          </a:p>
          <a:p>
            <a:pPr algn="ctr" rtl="1"/>
            <a:endParaRPr lang="ar-SA" sz="1050">
              <a:solidFill>
                <a:schemeClr val="accent3"/>
              </a:solidFill>
              <a:latin typeface="Calibri" panose="020F0502020204030204" pitchFamily="34" charset="0"/>
              <a:cs typeface="Calibri" panose="020F0502020204030204" pitchFamily="34" charset="0"/>
            </a:endParaRPr>
          </a:p>
          <a:p>
            <a:pPr algn="ctr" rtl="1"/>
            <a:endParaRPr lang="ar-SA" sz="1050">
              <a:solidFill>
                <a:schemeClr val="accent3"/>
              </a:solidFill>
              <a:latin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C05ACC25-67AE-1538-7584-F9E3DB0717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9278" y="1150398"/>
            <a:ext cx="458282" cy="458282"/>
          </a:xfrm>
          <a:prstGeom prst="rect">
            <a:avLst/>
          </a:prstGeom>
        </p:spPr>
      </p:pic>
      <p:pic>
        <p:nvPicPr>
          <p:cNvPr id="3" name="Graphic 2">
            <a:extLst>
              <a:ext uri="{FF2B5EF4-FFF2-40B4-BE49-F238E27FC236}">
                <a16:creationId xmlns:a16="http://schemas.microsoft.com/office/drawing/2014/main" id="{844089E7-768F-A7F5-E18E-089701F32C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9278" y="2119272"/>
            <a:ext cx="458282" cy="458282"/>
          </a:xfrm>
          <a:prstGeom prst="rect">
            <a:avLst/>
          </a:prstGeom>
        </p:spPr>
      </p:pic>
      <p:pic>
        <p:nvPicPr>
          <p:cNvPr id="8" name="Graphic 7">
            <a:extLst>
              <a:ext uri="{FF2B5EF4-FFF2-40B4-BE49-F238E27FC236}">
                <a16:creationId xmlns:a16="http://schemas.microsoft.com/office/drawing/2014/main" id="{F2CD66F3-E67A-DBB8-EB2A-C3919FAB8A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9278" y="3085371"/>
            <a:ext cx="458282" cy="458282"/>
          </a:xfrm>
          <a:prstGeom prst="rect">
            <a:avLst/>
          </a:prstGeom>
        </p:spPr>
      </p:pic>
      <p:pic>
        <p:nvPicPr>
          <p:cNvPr id="11" name="Graphic 10">
            <a:extLst>
              <a:ext uri="{FF2B5EF4-FFF2-40B4-BE49-F238E27FC236}">
                <a16:creationId xmlns:a16="http://schemas.microsoft.com/office/drawing/2014/main" id="{0EB9BB8D-FF58-0FC0-81C6-C453332D57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9278" y="4046473"/>
            <a:ext cx="458282" cy="458282"/>
          </a:xfrm>
          <a:prstGeom prst="rect">
            <a:avLst/>
          </a:prstGeom>
        </p:spPr>
      </p:pic>
      <p:pic>
        <p:nvPicPr>
          <p:cNvPr id="12" name="Graphic 11">
            <a:extLst>
              <a:ext uri="{FF2B5EF4-FFF2-40B4-BE49-F238E27FC236}">
                <a16:creationId xmlns:a16="http://schemas.microsoft.com/office/drawing/2014/main" id="{CB3BC5BC-C502-AC5B-D814-DC2678097D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9278" y="5010350"/>
            <a:ext cx="458282" cy="458282"/>
          </a:xfrm>
          <a:prstGeom prst="rect">
            <a:avLst/>
          </a:prstGeom>
        </p:spPr>
      </p:pic>
      <p:pic>
        <p:nvPicPr>
          <p:cNvPr id="13" name="Graphic 12">
            <a:extLst>
              <a:ext uri="{FF2B5EF4-FFF2-40B4-BE49-F238E27FC236}">
                <a16:creationId xmlns:a16="http://schemas.microsoft.com/office/drawing/2014/main" id="{CB664B4C-7B01-7949-1C86-C71F6CC5F0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9278" y="5982633"/>
            <a:ext cx="458282" cy="458282"/>
          </a:xfrm>
          <a:prstGeom prst="rect">
            <a:avLst/>
          </a:prstGeom>
        </p:spPr>
      </p:pic>
    </p:spTree>
    <p:extLst>
      <p:ext uri="{BB962C8B-B14F-4D97-AF65-F5344CB8AC3E}">
        <p14:creationId xmlns:p14="http://schemas.microsoft.com/office/powerpoint/2010/main" val="1399007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26</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7424056" y="132327"/>
            <a:ext cx="4648200"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نموذج 2: ملف الشخصي لعضو فريق العمل</a:t>
            </a:r>
          </a:p>
        </p:txBody>
      </p:sp>
      <p:sp>
        <p:nvSpPr>
          <p:cNvPr id="2" name="Job Title…">
            <a:extLst>
              <a:ext uri="{FF2B5EF4-FFF2-40B4-BE49-F238E27FC236}">
                <a16:creationId xmlns:a16="http://schemas.microsoft.com/office/drawing/2014/main" id="{717CE37B-1726-D49F-F158-93806228DA2A}"/>
              </a:ext>
            </a:extLst>
          </p:cNvPr>
          <p:cNvSpPr txBox="1"/>
          <p:nvPr/>
        </p:nvSpPr>
        <p:spPr>
          <a:xfrm>
            <a:off x="947721" y="1560264"/>
            <a:ext cx="4900656" cy="2000305"/>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0360" tIns="30360" rIns="30360" bIns="30360">
            <a:spAutoFit/>
          </a:bodyPr>
          <a:lstStyle/>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المسمى الوظيفي :  . . . . .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(تاريخ البدء - الآن) :     . . . . . .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اسم الشركة :             . . . . . . . . . . . . . . . . . .. .</a:t>
            </a:r>
            <a:endParaRPr lang="en-US"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endParaRPr lang="en-US"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"ملخص للأدوار والمهام في هذه الوظيفة"</a:t>
            </a:r>
          </a:p>
          <a:p>
            <a:pPr algn="r" rtl="1">
              <a:defRPr sz="1100" cap="all">
                <a:latin typeface="Calibri"/>
                <a:ea typeface="Calibri"/>
                <a:cs typeface="Calibri"/>
                <a:sym typeface="Calibri"/>
              </a:defRPr>
            </a:pPr>
            <a:endParaRPr lang="ar-SA"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أهم الإنجازات:</a:t>
            </a:r>
            <a:br>
              <a:rPr lang="ar-SA" sz="1400">
                <a:latin typeface="Calibri" panose="020F0502020204030204" pitchFamily="34" charset="0"/>
                <a:cs typeface="Calibri" panose="020F0502020204030204" pitchFamily="34" charset="0"/>
              </a:rPr>
            </a:br>
            <a:r>
              <a:rPr lang="ar-SA" sz="1400">
                <a:latin typeface="Calibri" panose="020F0502020204030204" pitchFamily="34" charset="0"/>
                <a:cs typeface="Calibri" panose="020F0502020204030204" pitchFamily="34" charset="0"/>
              </a:rPr>
              <a:t>1. "الإنجاز الأول"       . .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2. " الإنجاز الثاني"     . . .. . .. .. .. .. .. .. ... .. .. .</a:t>
            </a:r>
            <a:endParaRPr lang="en-US" sz="1400">
              <a:latin typeface="Calibri" panose="020F0502020204030204" pitchFamily="34" charset="0"/>
              <a:cs typeface="Calibri" panose="020F0502020204030204" pitchFamily="34" charset="0"/>
            </a:endParaRPr>
          </a:p>
        </p:txBody>
      </p:sp>
      <p:sp>
        <p:nvSpPr>
          <p:cNvPr id="3" name="EXPERIENCE">
            <a:extLst>
              <a:ext uri="{FF2B5EF4-FFF2-40B4-BE49-F238E27FC236}">
                <a16:creationId xmlns:a16="http://schemas.microsoft.com/office/drawing/2014/main" id="{79E545CA-E81C-DE40-526D-C7CF4B88AD91}"/>
              </a:ext>
            </a:extLst>
          </p:cNvPr>
          <p:cNvSpPr txBox="1"/>
          <p:nvPr/>
        </p:nvSpPr>
        <p:spPr>
          <a:xfrm>
            <a:off x="10720656" y="2645356"/>
            <a:ext cx="412371" cy="369090"/>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0360" tIns="30360" rIns="30360" bIns="30360" anchor="ctr">
            <a:spAutoFit/>
          </a:bodyPr>
          <a:lstStyle>
            <a:lvl1pPr algn="l">
              <a:defRPr sz="1700">
                <a:solidFill>
                  <a:schemeClr val="accent1"/>
                </a:solidFill>
                <a:latin typeface="Calibri"/>
                <a:ea typeface="Calibri"/>
                <a:cs typeface="Calibri"/>
                <a:sym typeface="Calibri"/>
              </a:defRPr>
            </a:lvl1pPr>
          </a:lstStyle>
          <a:p>
            <a:pPr algn="ctr"/>
            <a:r>
              <a:rPr lang="ar-SA" sz="2000">
                <a:latin typeface="Calibri" panose="020F0502020204030204" pitchFamily="34" charset="0"/>
                <a:cs typeface="Calibri" panose="020F0502020204030204" pitchFamily="34" charset="0"/>
              </a:rPr>
              <a:t>نبذة</a:t>
            </a:r>
            <a:endParaRPr lang="en-US" sz="2000">
              <a:latin typeface="Calibri" panose="020F0502020204030204" pitchFamily="34" charset="0"/>
              <a:cs typeface="Calibri" panose="020F0502020204030204" pitchFamily="34" charset="0"/>
            </a:endParaRPr>
          </a:p>
        </p:txBody>
      </p:sp>
      <p:sp>
        <p:nvSpPr>
          <p:cNvPr id="11" name="EDUCATION">
            <a:extLst>
              <a:ext uri="{FF2B5EF4-FFF2-40B4-BE49-F238E27FC236}">
                <a16:creationId xmlns:a16="http://schemas.microsoft.com/office/drawing/2014/main" id="{AAAC48CA-E33E-9F3A-A5CB-33C9F4B542F1}"/>
              </a:ext>
            </a:extLst>
          </p:cNvPr>
          <p:cNvSpPr txBox="1"/>
          <p:nvPr/>
        </p:nvSpPr>
        <p:spPr>
          <a:xfrm>
            <a:off x="10547531" y="5035776"/>
            <a:ext cx="758620" cy="369090"/>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0360" tIns="30360" rIns="30360" bIns="30360" anchor="ctr">
            <a:spAutoFit/>
          </a:bodyPr>
          <a:lstStyle>
            <a:defPPr>
              <a:defRPr lang="en-SA"/>
            </a:defPPr>
            <a:lvl1pPr>
              <a:defRPr sz="1700">
                <a:solidFill>
                  <a:schemeClr val="accent1"/>
                </a:solidFill>
                <a:latin typeface="Calibri"/>
                <a:ea typeface="Calibri"/>
              </a:defRPr>
            </a:lvl1pPr>
          </a:lstStyle>
          <a:p>
            <a:pPr algn="ctr"/>
            <a:r>
              <a:rPr lang="ar-SA" sz="2000">
                <a:latin typeface="Calibri" panose="020F0502020204030204" pitchFamily="34" charset="0"/>
                <a:cs typeface="Calibri" panose="020F0502020204030204" pitchFamily="34" charset="0"/>
              </a:rPr>
              <a:t>مؤهلات</a:t>
            </a:r>
            <a:endParaRPr lang="en-US" sz="200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D4796E61-25A8-B3AA-424B-971BA6FD0A5D}"/>
              </a:ext>
            </a:extLst>
          </p:cNvPr>
          <p:cNvGrpSpPr/>
          <p:nvPr/>
        </p:nvGrpSpPr>
        <p:grpSpPr>
          <a:xfrm>
            <a:off x="11496413" y="5022041"/>
            <a:ext cx="360948" cy="360948"/>
            <a:chOff x="3251200" y="5039847"/>
            <a:chExt cx="360948" cy="360948"/>
          </a:xfrm>
        </p:grpSpPr>
        <p:sp>
          <p:nvSpPr>
            <p:cNvPr id="12" name="Rectangle aux angles arrondis">
              <a:extLst>
                <a:ext uri="{FF2B5EF4-FFF2-40B4-BE49-F238E27FC236}">
                  <a16:creationId xmlns:a16="http://schemas.microsoft.com/office/drawing/2014/main" id="{7198FDEE-157C-8D07-125C-0E4896E8A22B}"/>
                </a:ext>
              </a:extLst>
            </p:cNvPr>
            <p:cNvSpPr/>
            <p:nvPr/>
          </p:nvSpPr>
          <p:spPr>
            <a:xfrm>
              <a:off x="3251200" y="5039847"/>
              <a:ext cx="360948" cy="360948"/>
            </a:xfrm>
            <a:prstGeom prst="roundRect">
              <a:avLst>
                <a:gd name="adj" fmla="val 15000"/>
              </a:avLst>
            </a:prstGeom>
            <a:solidFill>
              <a:schemeClr val="accent1"/>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sp>
          <p:nvSpPr>
            <p:cNvPr id="14" name="Chapeau de remise de diplôme">
              <a:extLst>
                <a:ext uri="{FF2B5EF4-FFF2-40B4-BE49-F238E27FC236}">
                  <a16:creationId xmlns:a16="http://schemas.microsoft.com/office/drawing/2014/main" id="{D708B407-75CF-886E-ED45-8D50703595CD}"/>
                </a:ext>
              </a:extLst>
            </p:cNvPr>
            <p:cNvSpPr/>
            <p:nvPr/>
          </p:nvSpPr>
          <p:spPr>
            <a:xfrm>
              <a:off x="3251200" y="5121525"/>
              <a:ext cx="360948" cy="1975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6520"/>
                  </a:lnTo>
                  <a:lnTo>
                    <a:pt x="10800" y="13043"/>
                  </a:lnTo>
                  <a:lnTo>
                    <a:pt x="18745" y="8243"/>
                  </a:lnTo>
                  <a:lnTo>
                    <a:pt x="18745" y="10509"/>
                  </a:lnTo>
                  <a:cubicBezTo>
                    <a:pt x="18606" y="10673"/>
                    <a:pt x="18515" y="10958"/>
                    <a:pt x="18515" y="11282"/>
                  </a:cubicBezTo>
                  <a:cubicBezTo>
                    <a:pt x="18515" y="11519"/>
                    <a:pt x="18563" y="11733"/>
                    <a:pt x="18644" y="11896"/>
                  </a:cubicBezTo>
                  <a:cubicBezTo>
                    <a:pt x="18499" y="12008"/>
                    <a:pt x="18399" y="12270"/>
                    <a:pt x="18399" y="12574"/>
                  </a:cubicBezTo>
                  <a:lnTo>
                    <a:pt x="18399" y="21301"/>
                  </a:lnTo>
                  <a:cubicBezTo>
                    <a:pt x="18553" y="21484"/>
                    <a:pt x="18772" y="21600"/>
                    <a:pt x="19018" y="21600"/>
                  </a:cubicBezTo>
                  <a:cubicBezTo>
                    <a:pt x="19264" y="21600"/>
                    <a:pt x="19483" y="21484"/>
                    <a:pt x="19637" y="21301"/>
                  </a:cubicBezTo>
                  <a:lnTo>
                    <a:pt x="19637" y="12556"/>
                  </a:lnTo>
                  <a:cubicBezTo>
                    <a:pt x="19637" y="12255"/>
                    <a:pt x="19538" y="11998"/>
                    <a:pt x="19396" y="11887"/>
                  </a:cubicBezTo>
                  <a:cubicBezTo>
                    <a:pt x="19474" y="11725"/>
                    <a:pt x="19523" y="11515"/>
                    <a:pt x="19523" y="11282"/>
                  </a:cubicBezTo>
                  <a:cubicBezTo>
                    <a:pt x="19523" y="10958"/>
                    <a:pt x="19430" y="10673"/>
                    <a:pt x="19292" y="10509"/>
                  </a:cubicBezTo>
                  <a:lnTo>
                    <a:pt x="19292" y="7913"/>
                  </a:lnTo>
                  <a:lnTo>
                    <a:pt x="21600" y="6520"/>
                  </a:lnTo>
                  <a:lnTo>
                    <a:pt x="10800" y="0"/>
                  </a:lnTo>
                  <a:close/>
                  <a:moveTo>
                    <a:pt x="10819" y="5598"/>
                  </a:moveTo>
                  <a:cubicBezTo>
                    <a:pt x="11223" y="5598"/>
                    <a:pt x="11551" y="5819"/>
                    <a:pt x="11551" y="6091"/>
                  </a:cubicBezTo>
                  <a:cubicBezTo>
                    <a:pt x="11551" y="6364"/>
                    <a:pt x="11223" y="6584"/>
                    <a:pt x="10819" y="6584"/>
                  </a:cubicBezTo>
                  <a:cubicBezTo>
                    <a:pt x="10414" y="6584"/>
                    <a:pt x="10084" y="6364"/>
                    <a:pt x="10084" y="6091"/>
                  </a:cubicBezTo>
                  <a:cubicBezTo>
                    <a:pt x="10084" y="5819"/>
                    <a:pt x="10414" y="5598"/>
                    <a:pt x="10819" y="5598"/>
                  </a:cubicBezTo>
                  <a:close/>
                  <a:moveTo>
                    <a:pt x="16068" y="10691"/>
                  </a:moveTo>
                  <a:lnTo>
                    <a:pt x="10800" y="13872"/>
                  </a:lnTo>
                  <a:lnTo>
                    <a:pt x="5535" y="10694"/>
                  </a:lnTo>
                  <a:cubicBezTo>
                    <a:pt x="4861" y="12240"/>
                    <a:pt x="4431" y="14116"/>
                    <a:pt x="4188" y="16122"/>
                  </a:cubicBezTo>
                  <a:cubicBezTo>
                    <a:pt x="6908" y="16652"/>
                    <a:pt x="9240" y="18095"/>
                    <a:pt x="10748" y="20074"/>
                  </a:cubicBezTo>
                  <a:cubicBezTo>
                    <a:pt x="12275" y="18069"/>
                    <a:pt x="14648" y="16613"/>
                    <a:pt x="17413" y="16101"/>
                  </a:cubicBezTo>
                  <a:cubicBezTo>
                    <a:pt x="17170" y="14102"/>
                    <a:pt x="16740" y="12232"/>
                    <a:pt x="16068" y="10691"/>
                  </a:cubicBezTo>
                  <a:close/>
                </a:path>
              </a:pathLst>
            </a:custGeom>
            <a:solidFill>
              <a:srgbClr val="FFFFFF"/>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55615D4C-F9CD-30E0-C80F-6B9195ED7066}"/>
              </a:ext>
            </a:extLst>
          </p:cNvPr>
          <p:cNvGrpSpPr/>
          <p:nvPr/>
        </p:nvGrpSpPr>
        <p:grpSpPr>
          <a:xfrm>
            <a:off x="11496414" y="2649426"/>
            <a:ext cx="360948" cy="360948"/>
            <a:chOff x="3251200" y="292100"/>
            <a:chExt cx="360948" cy="360948"/>
          </a:xfrm>
        </p:grpSpPr>
        <p:sp>
          <p:nvSpPr>
            <p:cNvPr id="8" name="Rectangle aux angles arrondis">
              <a:extLst>
                <a:ext uri="{FF2B5EF4-FFF2-40B4-BE49-F238E27FC236}">
                  <a16:creationId xmlns:a16="http://schemas.microsoft.com/office/drawing/2014/main" id="{768F58F7-ED9B-6870-5311-F6E48A2E7C65}"/>
                </a:ext>
              </a:extLst>
            </p:cNvPr>
            <p:cNvSpPr/>
            <p:nvPr/>
          </p:nvSpPr>
          <p:spPr>
            <a:xfrm>
              <a:off x="3251200" y="292100"/>
              <a:ext cx="360948" cy="360948"/>
            </a:xfrm>
            <a:prstGeom prst="roundRect">
              <a:avLst>
                <a:gd name="adj" fmla="val 15000"/>
              </a:avLst>
            </a:prstGeom>
            <a:solidFill>
              <a:schemeClr val="accent1"/>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sp>
          <p:nvSpPr>
            <p:cNvPr id="15" name="Valise">
              <a:extLst>
                <a:ext uri="{FF2B5EF4-FFF2-40B4-BE49-F238E27FC236}">
                  <a16:creationId xmlns:a16="http://schemas.microsoft.com/office/drawing/2014/main" id="{AC587F9A-34DA-5ABF-C244-5E3470BAD54C}"/>
                </a:ext>
              </a:extLst>
            </p:cNvPr>
            <p:cNvSpPr/>
            <p:nvPr/>
          </p:nvSpPr>
          <p:spPr>
            <a:xfrm>
              <a:off x="3302000" y="363363"/>
              <a:ext cx="259348" cy="205271"/>
            </a:xfrm>
            <a:custGeom>
              <a:avLst/>
              <a:gdLst/>
              <a:ahLst/>
              <a:cxnLst>
                <a:cxn ang="0">
                  <a:pos x="wd2" y="hd2"/>
                </a:cxn>
                <a:cxn ang="5400000">
                  <a:pos x="wd2" y="hd2"/>
                </a:cxn>
                <a:cxn ang="10800000">
                  <a:pos x="wd2" y="hd2"/>
                </a:cxn>
                <a:cxn ang="16200000">
                  <a:pos x="wd2" y="hd2"/>
                </a:cxn>
              </a:cxnLst>
              <a:rect l="0" t="0" r="r" b="b"/>
              <a:pathLst>
                <a:path w="21600" h="21600" extrusionOk="0">
                  <a:moveTo>
                    <a:pt x="8684" y="0"/>
                  </a:moveTo>
                  <a:cubicBezTo>
                    <a:pt x="7960" y="0"/>
                    <a:pt x="7371" y="745"/>
                    <a:pt x="7371" y="1659"/>
                  </a:cubicBezTo>
                  <a:lnTo>
                    <a:pt x="7371" y="3364"/>
                  </a:lnTo>
                  <a:lnTo>
                    <a:pt x="5464" y="3364"/>
                  </a:lnTo>
                  <a:lnTo>
                    <a:pt x="5471" y="21600"/>
                  </a:lnTo>
                  <a:lnTo>
                    <a:pt x="16129" y="21600"/>
                  </a:lnTo>
                  <a:lnTo>
                    <a:pt x="16129" y="3364"/>
                  </a:lnTo>
                  <a:lnTo>
                    <a:pt x="14224" y="3364"/>
                  </a:lnTo>
                  <a:lnTo>
                    <a:pt x="14224" y="1659"/>
                  </a:lnTo>
                  <a:cubicBezTo>
                    <a:pt x="14224" y="745"/>
                    <a:pt x="13635" y="0"/>
                    <a:pt x="12911" y="0"/>
                  </a:cubicBezTo>
                  <a:lnTo>
                    <a:pt x="8684" y="0"/>
                  </a:lnTo>
                  <a:close/>
                  <a:moveTo>
                    <a:pt x="8689" y="1618"/>
                  </a:moveTo>
                  <a:lnTo>
                    <a:pt x="12916" y="1618"/>
                  </a:lnTo>
                  <a:cubicBezTo>
                    <a:pt x="12932" y="1618"/>
                    <a:pt x="12943" y="1632"/>
                    <a:pt x="12943" y="1652"/>
                  </a:cubicBezTo>
                  <a:lnTo>
                    <a:pt x="12943" y="3358"/>
                  </a:lnTo>
                  <a:lnTo>
                    <a:pt x="8667" y="3358"/>
                  </a:lnTo>
                  <a:lnTo>
                    <a:pt x="8667" y="1652"/>
                  </a:lnTo>
                  <a:lnTo>
                    <a:pt x="8662" y="1652"/>
                  </a:lnTo>
                  <a:cubicBezTo>
                    <a:pt x="8662" y="1632"/>
                    <a:pt x="8673" y="1618"/>
                    <a:pt x="8689" y="1618"/>
                  </a:cubicBezTo>
                  <a:close/>
                  <a:moveTo>
                    <a:pt x="918" y="3364"/>
                  </a:moveTo>
                  <a:cubicBezTo>
                    <a:pt x="410" y="3364"/>
                    <a:pt x="0" y="3883"/>
                    <a:pt x="0" y="4524"/>
                  </a:cubicBezTo>
                  <a:lnTo>
                    <a:pt x="0" y="20440"/>
                  </a:lnTo>
                  <a:cubicBezTo>
                    <a:pt x="0" y="21081"/>
                    <a:pt x="410" y="21600"/>
                    <a:pt x="918" y="21600"/>
                  </a:cubicBezTo>
                  <a:lnTo>
                    <a:pt x="4045" y="21600"/>
                  </a:lnTo>
                  <a:lnTo>
                    <a:pt x="4045" y="3364"/>
                  </a:lnTo>
                  <a:lnTo>
                    <a:pt x="918" y="3364"/>
                  </a:lnTo>
                  <a:close/>
                  <a:moveTo>
                    <a:pt x="17555" y="3364"/>
                  </a:moveTo>
                  <a:lnTo>
                    <a:pt x="17555" y="21600"/>
                  </a:lnTo>
                  <a:lnTo>
                    <a:pt x="20682" y="21600"/>
                  </a:lnTo>
                  <a:cubicBezTo>
                    <a:pt x="21190" y="21600"/>
                    <a:pt x="21600" y="21081"/>
                    <a:pt x="21600" y="20440"/>
                  </a:cubicBezTo>
                  <a:lnTo>
                    <a:pt x="21600" y="4524"/>
                  </a:lnTo>
                  <a:cubicBezTo>
                    <a:pt x="21600" y="3883"/>
                    <a:pt x="21190" y="3364"/>
                    <a:pt x="20682" y="3364"/>
                  </a:cubicBezTo>
                  <a:lnTo>
                    <a:pt x="17555" y="3364"/>
                  </a:lnTo>
                  <a:close/>
                </a:path>
              </a:pathLst>
            </a:custGeom>
            <a:solidFill>
              <a:srgbClr val="FFFFFF"/>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grpSp>
      <p:cxnSp>
        <p:nvCxnSpPr>
          <p:cNvPr id="16" name="Straight Connector 15">
            <a:extLst>
              <a:ext uri="{FF2B5EF4-FFF2-40B4-BE49-F238E27FC236}">
                <a16:creationId xmlns:a16="http://schemas.microsoft.com/office/drawing/2014/main" id="{BED0DA27-FB82-6606-CB16-E9C571F6757E}"/>
              </a:ext>
            </a:extLst>
          </p:cNvPr>
          <p:cNvCxnSpPr/>
          <p:nvPr/>
        </p:nvCxnSpPr>
        <p:spPr>
          <a:xfrm>
            <a:off x="7540918" y="2829900"/>
            <a:ext cx="2816352" cy="0"/>
          </a:xfrm>
          <a:prstGeom prst="line">
            <a:avLst/>
          </a:prstGeom>
          <a:ln w="25400">
            <a:solidFill>
              <a:schemeClr val="accent1"/>
            </a:solidFill>
            <a:miter lim="400000"/>
          </a:ln>
        </p:spPr>
      </p:cxnSp>
      <p:cxnSp>
        <p:nvCxnSpPr>
          <p:cNvPr id="17" name="Straight Connector 16">
            <a:extLst>
              <a:ext uri="{FF2B5EF4-FFF2-40B4-BE49-F238E27FC236}">
                <a16:creationId xmlns:a16="http://schemas.microsoft.com/office/drawing/2014/main" id="{EA92CCF8-A6CA-E0A6-ECE1-70A9ED907F7A}"/>
              </a:ext>
            </a:extLst>
          </p:cNvPr>
          <p:cNvCxnSpPr/>
          <p:nvPr/>
        </p:nvCxnSpPr>
        <p:spPr>
          <a:xfrm>
            <a:off x="7540918" y="5220321"/>
            <a:ext cx="2816352" cy="0"/>
          </a:xfrm>
          <a:prstGeom prst="line">
            <a:avLst/>
          </a:prstGeom>
          <a:ln w="25400">
            <a:solidFill>
              <a:schemeClr val="accent1"/>
            </a:solidFill>
            <a:miter lim="400000"/>
          </a:ln>
        </p:spPr>
      </p:cxnSp>
      <p:sp>
        <p:nvSpPr>
          <p:cNvPr id="18" name="Rectangle à coins arrondis 100">
            <a:extLst>
              <a:ext uri="{FF2B5EF4-FFF2-40B4-BE49-F238E27FC236}">
                <a16:creationId xmlns:a16="http://schemas.microsoft.com/office/drawing/2014/main" id="{514CCD73-A976-9509-27F6-EB2B4EB9894E}"/>
              </a:ext>
            </a:extLst>
          </p:cNvPr>
          <p:cNvSpPr/>
          <p:nvPr/>
        </p:nvSpPr>
        <p:spPr>
          <a:xfrm>
            <a:off x="10640272" y="683785"/>
            <a:ext cx="1236260" cy="1236260"/>
          </a:xfrm>
          <a:prstGeom prst="round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noAutofit/>
          </a:bodyPr>
          <a:lstStyle/>
          <a:p>
            <a:pPr marL="0" marR="0" indent="0" algn="ctr" defTabSz="602456" rtl="0" fontAlgn="auto" latinLnBrk="0" hangingPunct="0">
              <a:lnSpc>
                <a:spcPct val="100000"/>
              </a:lnSpc>
              <a:spcBef>
                <a:spcPts val="0"/>
              </a:spcBef>
              <a:spcAft>
                <a:spcPts val="0"/>
              </a:spcAft>
              <a:buClrTx/>
              <a:buSzTx/>
              <a:buFontTx/>
              <a:buNone/>
              <a:tabLst/>
            </a:pPr>
            <a:r>
              <a:rPr kumimoji="0" lang="ar-SA" sz="1400" b="0" i="0" u="none" strike="noStrike" cap="none" spc="0" normalizeH="0" baseline="0">
                <a:ln>
                  <a:noFill/>
                </a:ln>
                <a:solidFill>
                  <a:srgbClr val="FFFFFF"/>
                </a:solidFill>
                <a:effectLst/>
                <a:uFillTx/>
                <a:latin typeface="Calibri" panose="020F0502020204030204" pitchFamily="34" charset="0"/>
                <a:cs typeface="Calibri" panose="020F0502020204030204" pitchFamily="34" charset="0"/>
                <a:sym typeface="Helvetica Neue Medium"/>
              </a:rPr>
              <a:t>الصورة الشخصية</a:t>
            </a:r>
            <a:endParaRPr kumimoji="0" lang="fr-FR" sz="1400" b="0" i="0" u="none" strike="noStrike" cap="none" spc="0" normalizeH="0" baseline="0">
              <a:ln>
                <a:noFill/>
              </a:ln>
              <a:solidFill>
                <a:srgbClr val="FFFFFF"/>
              </a:solidFill>
              <a:effectLst/>
              <a:uFillTx/>
              <a:latin typeface="Calibri" panose="020F0502020204030204" pitchFamily="34" charset="0"/>
              <a:cs typeface="Calibri" panose="020F0502020204030204" pitchFamily="34" charset="0"/>
              <a:sym typeface="Helvetica Neue Medium"/>
            </a:endParaRPr>
          </a:p>
        </p:txBody>
      </p:sp>
      <p:sp>
        <p:nvSpPr>
          <p:cNvPr id="21" name="EXPERIENCE">
            <a:extLst>
              <a:ext uri="{FF2B5EF4-FFF2-40B4-BE49-F238E27FC236}">
                <a16:creationId xmlns:a16="http://schemas.microsoft.com/office/drawing/2014/main" id="{F06C9649-259A-629F-8C8F-9E33E9D3DD73}"/>
              </a:ext>
            </a:extLst>
          </p:cNvPr>
          <p:cNvSpPr txBox="1"/>
          <p:nvPr/>
        </p:nvSpPr>
        <p:spPr>
          <a:xfrm>
            <a:off x="4777246" y="858120"/>
            <a:ext cx="713736" cy="369090"/>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0360" tIns="30360" rIns="30360" bIns="30360" anchor="ctr">
            <a:spAutoFit/>
          </a:bodyPr>
          <a:lstStyle>
            <a:lvl1pPr algn="l">
              <a:defRPr sz="1700">
                <a:solidFill>
                  <a:schemeClr val="accent1"/>
                </a:solidFill>
                <a:latin typeface="Calibri"/>
                <a:ea typeface="Calibri"/>
                <a:cs typeface="Calibri"/>
                <a:sym typeface="Calibri"/>
              </a:defRPr>
            </a:lvl1pPr>
          </a:lstStyle>
          <a:p>
            <a:pPr algn="ctr"/>
            <a:r>
              <a:rPr lang="ar-SA" sz="2000">
                <a:latin typeface="Calibri" panose="020F0502020204030204" pitchFamily="34" charset="0"/>
                <a:cs typeface="Calibri" panose="020F0502020204030204" pitchFamily="34" charset="0"/>
              </a:rPr>
              <a:t>الخبرات</a:t>
            </a:r>
            <a:endParaRPr lang="en-US" sz="2000">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E4CAB5F3-8C3A-02AB-8F48-927CAE748452}"/>
              </a:ext>
            </a:extLst>
          </p:cNvPr>
          <p:cNvGrpSpPr/>
          <p:nvPr/>
        </p:nvGrpSpPr>
        <p:grpSpPr>
          <a:xfrm>
            <a:off x="5848377" y="862190"/>
            <a:ext cx="360948" cy="360948"/>
            <a:chOff x="3251200" y="292100"/>
            <a:chExt cx="360948" cy="360948"/>
          </a:xfrm>
        </p:grpSpPr>
        <p:sp>
          <p:nvSpPr>
            <p:cNvPr id="23" name="Rectangle aux angles arrondis">
              <a:extLst>
                <a:ext uri="{FF2B5EF4-FFF2-40B4-BE49-F238E27FC236}">
                  <a16:creationId xmlns:a16="http://schemas.microsoft.com/office/drawing/2014/main" id="{FA1ADB51-072F-D6F7-DC36-04E705BE9E87}"/>
                </a:ext>
              </a:extLst>
            </p:cNvPr>
            <p:cNvSpPr/>
            <p:nvPr/>
          </p:nvSpPr>
          <p:spPr>
            <a:xfrm>
              <a:off x="3251200" y="292100"/>
              <a:ext cx="360948" cy="360948"/>
            </a:xfrm>
            <a:prstGeom prst="roundRect">
              <a:avLst>
                <a:gd name="adj" fmla="val 15000"/>
              </a:avLst>
            </a:prstGeom>
            <a:solidFill>
              <a:schemeClr val="accent1"/>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sp>
          <p:nvSpPr>
            <p:cNvPr id="24" name="Valise">
              <a:extLst>
                <a:ext uri="{FF2B5EF4-FFF2-40B4-BE49-F238E27FC236}">
                  <a16:creationId xmlns:a16="http://schemas.microsoft.com/office/drawing/2014/main" id="{197BA90B-2E1D-E904-4E85-DC50446AD4E5}"/>
                </a:ext>
              </a:extLst>
            </p:cNvPr>
            <p:cNvSpPr/>
            <p:nvPr/>
          </p:nvSpPr>
          <p:spPr>
            <a:xfrm>
              <a:off x="3302000" y="363363"/>
              <a:ext cx="259348" cy="205271"/>
            </a:xfrm>
            <a:custGeom>
              <a:avLst/>
              <a:gdLst/>
              <a:ahLst/>
              <a:cxnLst>
                <a:cxn ang="0">
                  <a:pos x="wd2" y="hd2"/>
                </a:cxn>
                <a:cxn ang="5400000">
                  <a:pos x="wd2" y="hd2"/>
                </a:cxn>
                <a:cxn ang="10800000">
                  <a:pos x="wd2" y="hd2"/>
                </a:cxn>
                <a:cxn ang="16200000">
                  <a:pos x="wd2" y="hd2"/>
                </a:cxn>
              </a:cxnLst>
              <a:rect l="0" t="0" r="r" b="b"/>
              <a:pathLst>
                <a:path w="21600" h="21600" extrusionOk="0">
                  <a:moveTo>
                    <a:pt x="8684" y="0"/>
                  </a:moveTo>
                  <a:cubicBezTo>
                    <a:pt x="7960" y="0"/>
                    <a:pt x="7371" y="745"/>
                    <a:pt x="7371" y="1659"/>
                  </a:cubicBezTo>
                  <a:lnTo>
                    <a:pt x="7371" y="3364"/>
                  </a:lnTo>
                  <a:lnTo>
                    <a:pt x="5464" y="3364"/>
                  </a:lnTo>
                  <a:lnTo>
                    <a:pt x="5471" y="21600"/>
                  </a:lnTo>
                  <a:lnTo>
                    <a:pt x="16129" y="21600"/>
                  </a:lnTo>
                  <a:lnTo>
                    <a:pt x="16129" y="3364"/>
                  </a:lnTo>
                  <a:lnTo>
                    <a:pt x="14224" y="3364"/>
                  </a:lnTo>
                  <a:lnTo>
                    <a:pt x="14224" y="1659"/>
                  </a:lnTo>
                  <a:cubicBezTo>
                    <a:pt x="14224" y="745"/>
                    <a:pt x="13635" y="0"/>
                    <a:pt x="12911" y="0"/>
                  </a:cubicBezTo>
                  <a:lnTo>
                    <a:pt x="8684" y="0"/>
                  </a:lnTo>
                  <a:close/>
                  <a:moveTo>
                    <a:pt x="8689" y="1618"/>
                  </a:moveTo>
                  <a:lnTo>
                    <a:pt x="12916" y="1618"/>
                  </a:lnTo>
                  <a:cubicBezTo>
                    <a:pt x="12932" y="1618"/>
                    <a:pt x="12943" y="1632"/>
                    <a:pt x="12943" y="1652"/>
                  </a:cubicBezTo>
                  <a:lnTo>
                    <a:pt x="12943" y="3358"/>
                  </a:lnTo>
                  <a:lnTo>
                    <a:pt x="8667" y="3358"/>
                  </a:lnTo>
                  <a:lnTo>
                    <a:pt x="8667" y="1652"/>
                  </a:lnTo>
                  <a:lnTo>
                    <a:pt x="8662" y="1652"/>
                  </a:lnTo>
                  <a:cubicBezTo>
                    <a:pt x="8662" y="1632"/>
                    <a:pt x="8673" y="1618"/>
                    <a:pt x="8689" y="1618"/>
                  </a:cubicBezTo>
                  <a:close/>
                  <a:moveTo>
                    <a:pt x="918" y="3364"/>
                  </a:moveTo>
                  <a:cubicBezTo>
                    <a:pt x="410" y="3364"/>
                    <a:pt x="0" y="3883"/>
                    <a:pt x="0" y="4524"/>
                  </a:cubicBezTo>
                  <a:lnTo>
                    <a:pt x="0" y="20440"/>
                  </a:lnTo>
                  <a:cubicBezTo>
                    <a:pt x="0" y="21081"/>
                    <a:pt x="410" y="21600"/>
                    <a:pt x="918" y="21600"/>
                  </a:cubicBezTo>
                  <a:lnTo>
                    <a:pt x="4045" y="21600"/>
                  </a:lnTo>
                  <a:lnTo>
                    <a:pt x="4045" y="3364"/>
                  </a:lnTo>
                  <a:lnTo>
                    <a:pt x="918" y="3364"/>
                  </a:lnTo>
                  <a:close/>
                  <a:moveTo>
                    <a:pt x="17555" y="3364"/>
                  </a:moveTo>
                  <a:lnTo>
                    <a:pt x="17555" y="21600"/>
                  </a:lnTo>
                  <a:lnTo>
                    <a:pt x="20682" y="21600"/>
                  </a:lnTo>
                  <a:cubicBezTo>
                    <a:pt x="21190" y="21600"/>
                    <a:pt x="21600" y="21081"/>
                    <a:pt x="21600" y="20440"/>
                  </a:cubicBezTo>
                  <a:lnTo>
                    <a:pt x="21600" y="4524"/>
                  </a:lnTo>
                  <a:cubicBezTo>
                    <a:pt x="21600" y="3883"/>
                    <a:pt x="21190" y="3364"/>
                    <a:pt x="20682" y="3364"/>
                  </a:cubicBezTo>
                  <a:lnTo>
                    <a:pt x="17555" y="3364"/>
                  </a:lnTo>
                  <a:close/>
                </a:path>
              </a:pathLst>
            </a:custGeom>
            <a:solidFill>
              <a:srgbClr val="FFFFFF"/>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grpSp>
      <p:cxnSp>
        <p:nvCxnSpPr>
          <p:cNvPr id="25" name="Straight Connector 24">
            <a:extLst>
              <a:ext uri="{FF2B5EF4-FFF2-40B4-BE49-F238E27FC236}">
                <a16:creationId xmlns:a16="http://schemas.microsoft.com/office/drawing/2014/main" id="{8AD9842A-77DC-CC48-DFD7-D44DA37BB82D}"/>
              </a:ext>
            </a:extLst>
          </p:cNvPr>
          <p:cNvCxnSpPr/>
          <p:nvPr/>
        </p:nvCxnSpPr>
        <p:spPr>
          <a:xfrm>
            <a:off x="1603501" y="1042664"/>
            <a:ext cx="2816352" cy="0"/>
          </a:xfrm>
          <a:prstGeom prst="line">
            <a:avLst/>
          </a:prstGeom>
          <a:ln w="25400">
            <a:solidFill>
              <a:schemeClr val="accent1"/>
            </a:solidFill>
            <a:miter lim="400000"/>
          </a:ln>
        </p:spPr>
      </p:cxnSp>
      <p:sp>
        <p:nvSpPr>
          <p:cNvPr id="29" name="Job Title…">
            <a:extLst>
              <a:ext uri="{FF2B5EF4-FFF2-40B4-BE49-F238E27FC236}">
                <a16:creationId xmlns:a16="http://schemas.microsoft.com/office/drawing/2014/main" id="{FA0211E2-32C9-7CD9-33D7-408D588D3C45}"/>
              </a:ext>
            </a:extLst>
          </p:cNvPr>
          <p:cNvSpPr txBox="1"/>
          <p:nvPr/>
        </p:nvSpPr>
        <p:spPr>
          <a:xfrm>
            <a:off x="947721" y="3916707"/>
            <a:ext cx="4900656" cy="2000305"/>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0360" tIns="30360" rIns="30360" bIns="30360">
            <a:spAutoFit/>
          </a:bodyPr>
          <a:lstStyle/>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المسمى الوظيفي :           .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(تاريخ البدء - تاريخ الانتهاء) : .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اسم الشركة :                     . . . . . . . . . . . . . .. . </a:t>
            </a:r>
            <a:endParaRPr lang="en-US"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endParaRPr lang="en-US"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"ملخص للأدوار والمهام في هذه الوظيفة"</a:t>
            </a:r>
          </a:p>
          <a:p>
            <a:pPr algn="r" rtl="1">
              <a:defRPr sz="1100" cap="all">
                <a:latin typeface="Calibri"/>
                <a:ea typeface="Calibri"/>
                <a:cs typeface="Calibri"/>
                <a:sym typeface="Calibri"/>
              </a:defRPr>
            </a:pPr>
            <a:endParaRPr lang="ar-SA"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أهم الإنجازات:</a:t>
            </a:r>
            <a:br>
              <a:rPr lang="ar-SA" sz="1400">
                <a:latin typeface="Calibri" panose="020F0502020204030204" pitchFamily="34" charset="0"/>
                <a:cs typeface="Calibri" panose="020F0502020204030204" pitchFamily="34" charset="0"/>
              </a:rPr>
            </a:br>
            <a:r>
              <a:rPr lang="ar-SA" sz="1400">
                <a:latin typeface="Calibri" panose="020F0502020204030204" pitchFamily="34" charset="0"/>
                <a:cs typeface="Calibri" panose="020F0502020204030204" pitchFamily="34" charset="0"/>
              </a:rPr>
              <a:t>1. "الإنجاز الأول"    . . .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2. " الإنجاز الثاني"  .. . . .. .. .. .. .. .. .. .... . . . . . .</a:t>
            </a:r>
            <a:endParaRPr lang="en-US" sz="1400">
              <a:latin typeface="Calibri" panose="020F0502020204030204" pitchFamily="34" charset="0"/>
              <a:cs typeface="Calibri" panose="020F0502020204030204" pitchFamily="34" charset="0"/>
            </a:endParaRPr>
          </a:p>
        </p:txBody>
      </p:sp>
      <p:sp>
        <p:nvSpPr>
          <p:cNvPr id="30" name="Job Title…">
            <a:extLst>
              <a:ext uri="{FF2B5EF4-FFF2-40B4-BE49-F238E27FC236}">
                <a16:creationId xmlns:a16="http://schemas.microsoft.com/office/drawing/2014/main" id="{60A08F88-BE89-A68F-12C0-03DEB3412B21}"/>
              </a:ext>
            </a:extLst>
          </p:cNvPr>
          <p:cNvSpPr txBox="1"/>
          <p:nvPr/>
        </p:nvSpPr>
        <p:spPr>
          <a:xfrm>
            <a:off x="7540918" y="3301006"/>
            <a:ext cx="3955496" cy="707644"/>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0360" tIns="30360" rIns="30360" bIns="30360">
            <a:spAutoFit/>
          </a:bodyPr>
          <a:lstStyle/>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"في النبذة يتم ذكر أبرز الخبرات المرتبطة بالخدمة المتنافس عليها"</a:t>
            </a:r>
          </a:p>
          <a:p>
            <a:pPr algn="r" rtl="1">
              <a:defRPr sz="1100" cap="all">
                <a:latin typeface="Calibri"/>
                <a:ea typeface="Calibri"/>
                <a:cs typeface="Calibri"/>
                <a:sym typeface="Calibri"/>
              </a:defRPr>
            </a:pPr>
            <a:endParaRPr lang="ar-SA"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 . . . . . . . . . . .. . . . . . . . . . . . .. . .. .. .. .. .. .. .. . </a:t>
            </a:r>
            <a:endParaRPr lang="en-US" sz="1400">
              <a:latin typeface="Calibri" panose="020F0502020204030204" pitchFamily="34" charset="0"/>
              <a:cs typeface="Calibri" panose="020F0502020204030204" pitchFamily="34" charset="0"/>
            </a:endParaRPr>
          </a:p>
        </p:txBody>
      </p:sp>
      <p:sp>
        <p:nvSpPr>
          <p:cNvPr id="31" name="DIPLOMA…">
            <a:extLst>
              <a:ext uri="{FF2B5EF4-FFF2-40B4-BE49-F238E27FC236}">
                <a16:creationId xmlns:a16="http://schemas.microsoft.com/office/drawing/2014/main" id="{06D54C0C-9B28-E670-8143-E321DA485428}"/>
              </a:ext>
            </a:extLst>
          </p:cNvPr>
          <p:cNvSpPr txBox="1"/>
          <p:nvPr/>
        </p:nvSpPr>
        <p:spPr>
          <a:xfrm>
            <a:off x="7336430" y="5464667"/>
            <a:ext cx="4159983" cy="776893"/>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0360" tIns="30360" rIns="30360" bIns="30360">
            <a:spAutoFit/>
          </a:bodyPr>
          <a:lstStyle/>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المؤهل العملي والتخصص</a:t>
            </a:r>
            <a:endParaRPr lang="en-US" sz="1400">
              <a:latin typeface="Calibri" panose="020F0502020204030204" pitchFamily="34" charset="0"/>
              <a:cs typeface="Calibri" panose="020F0502020204030204" pitchFamily="34" charset="0"/>
            </a:endParaRPr>
          </a:p>
          <a:p>
            <a:pPr algn="r" rtl="1">
              <a:defRPr sz="900" i="1">
                <a:latin typeface="Calibri"/>
                <a:ea typeface="Calibri"/>
                <a:cs typeface="Calibri"/>
                <a:sym typeface="Calibri"/>
              </a:defRPr>
            </a:pPr>
            <a:r>
              <a:rPr lang="ar-SA" sz="1050" b="0">
                <a:latin typeface="Calibri" panose="020F0502020204030204" pitchFamily="34" charset="0"/>
                <a:cs typeface="Calibri" panose="020F0502020204030204" pitchFamily="34" charset="0"/>
              </a:rPr>
              <a:t>(تاريخ البدء – تاريخ الانتهاء) :                     . . . . . . . . . .. . . .. . .. .. ... .. .. .. .</a:t>
            </a:r>
            <a:endParaRPr lang="en-US" sz="1050" b="0">
              <a:latin typeface="Calibri" panose="020F0502020204030204" pitchFamily="34" charset="0"/>
              <a:cs typeface="Calibri" panose="020F0502020204030204" pitchFamily="34" charset="0"/>
            </a:endParaRPr>
          </a:p>
          <a:p>
            <a:pPr algn="r" rtl="1">
              <a:defRPr sz="1000" cap="all">
                <a:solidFill>
                  <a:schemeClr val="accent1"/>
                </a:solidFill>
                <a:latin typeface="Calibri"/>
                <a:ea typeface="Calibri"/>
                <a:cs typeface="Calibri"/>
                <a:sym typeface="Calibri"/>
              </a:defRPr>
            </a:pPr>
            <a:r>
              <a:rPr lang="ar-SA" sz="1100" b="0" cap="none">
                <a:latin typeface="Calibri" panose="020F0502020204030204" pitchFamily="34" charset="0"/>
                <a:cs typeface="Calibri" panose="020F0502020204030204" pitchFamily="34" charset="0"/>
              </a:rPr>
              <a:t>اسم الجهة التعليمية – المدينة، الدولة : . . . . . . . . . . . .. . . .. .. .. .... .. . </a:t>
            </a:r>
          </a:p>
          <a:p>
            <a:pPr algn="r" rtl="1">
              <a:defRPr sz="1000" cap="all">
                <a:solidFill>
                  <a:schemeClr val="accent1"/>
                </a:solidFill>
                <a:latin typeface="Calibri"/>
                <a:ea typeface="Calibri"/>
                <a:cs typeface="Calibri"/>
                <a:sym typeface="Calibri"/>
              </a:defRPr>
            </a:pPr>
            <a:endParaRPr lang="en-US" sz="1100" b="0" cap="none">
              <a:latin typeface="Calibri" panose="020F0502020204030204" pitchFamily="34" charset="0"/>
              <a:cs typeface="Calibri" panose="020F0502020204030204" pitchFamily="34" charset="0"/>
            </a:endParaRPr>
          </a:p>
        </p:txBody>
      </p:sp>
      <p:sp>
        <p:nvSpPr>
          <p:cNvPr id="32" name="Job Title…">
            <a:extLst>
              <a:ext uri="{FF2B5EF4-FFF2-40B4-BE49-F238E27FC236}">
                <a16:creationId xmlns:a16="http://schemas.microsoft.com/office/drawing/2014/main" id="{3D4707C0-7397-7F0D-08F6-FF7D5B7E5D11}"/>
              </a:ext>
            </a:extLst>
          </p:cNvPr>
          <p:cNvSpPr txBox="1"/>
          <p:nvPr/>
        </p:nvSpPr>
        <p:spPr>
          <a:xfrm>
            <a:off x="6497586" y="948093"/>
            <a:ext cx="3955496" cy="707644"/>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0360" tIns="30360" rIns="30360" bIns="30360">
            <a:spAutoFit/>
          </a:bodyPr>
          <a:lstStyle/>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الاسم كاملا:          . . . . . . . . . . . . . . . . . </a:t>
            </a:r>
          </a:p>
          <a:p>
            <a:pPr algn="r" rtl="1">
              <a:defRPr sz="1100" cap="all">
                <a:latin typeface="Calibri"/>
                <a:ea typeface="Calibri"/>
                <a:cs typeface="Calibri"/>
                <a:sym typeface="Calibri"/>
              </a:defRPr>
            </a:pPr>
            <a:endParaRPr lang="ar-SA"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المسمى الوظيفي: . . . . . . . . . . . . . . . .</a:t>
            </a:r>
            <a:endParaRPr lang="en-US"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6588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27</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2839453" y="132327"/>
            <a:ext cx="9232803"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نموذج 3: ملف الشخصي لخبير من خارج المنظمة غير الربحية</a:t>
            </a:r>
          </a:p>
        </p:txBody>
      </p:sp>
      <p:sp>
        <p:nvSpPr>
          <p:cNvPr id="2" name="Job Title…">
            <a:extLst>
              <a:ext uri="{FF2B5EF4-FFF2-40B4-BE49-F238E27FC236}">
                <a16:creationId xmlns:a16="http://schemas.microsoft.com/office/drawing/2014/main" id="{717CE37B-1726-D49F-F158-93806228DA2A}"/>
              </a:ext>
            </a:extLst>
          </p:cNvPr>
          <p:cNvSpPr txBox="1"/>
          <p:nvPr/>
        </p:nvSpPr>
        <p:spPr>
          <a:xfrm>
            <a:off x="947721" y="1560264"/>
            <a:ext cx="4900656" cy="200030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360" tIns="30360" rIns="30360" bIns="30360">
            <a:spAutoFit/>
          </a:bodyPr>
          <a:lstStyle/>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المسمى الوظيفي : . . . . .. . .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(تاريخ البدء - الآن) :   . . . . .. ..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اسم الشركة:           . . . .. .. .. .. .. .. .. .. .. .. .. ... .. .. ..</a:t>
            </a:r>
            <a:endParaRPr lang="en-US"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endParaRPr lang="en-US"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"ملخص للأدوار والمهام في هذه الوظيفة"</a:t>
            </a:r>
          </a:p>
          <a:p>
            <a:pPr algn="r" rtl="1">
              <a:defRPr sz="1100" cap="all">
                <a:latin typeface="Calibri"/>
                <a:ea typeface="Calibri"/>
                <a:cs typeface="Calibri"/>
                <a:sym typeface="Calibri"/>
              </a:defRPr>
            </a:pPr>
            <a:endParaRPr lang="ar-SA"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أهم الإنجازات:</a:t>
            </a:r>
            <a:br>
              <a:rPr lang="ar-SA" sz="1400">
                <a:latin typeface="Calibri" panose="020F0502020204030204" pitchFamily="34" charset="0"/>
                <a:cs typeface="Calibri" panose="020F0502020204030204" pitchFamily="34" charset="0"/>
              </a:rPr>
            </a:br>
            <a:r>
              <a:rPr lang="ar-SA" sz="1400">
                <a:latin typeface="Calibri" panose="020F0502020204030204" pitchFamily="34" charset="0"/>
                <a:cs typeface="Calibri" panose="020F0502020204030204" pitchFamily="34" charset="0"/>
              </a:rPr>
              <a:t>1. "الإنجاز الأول": . . . . ..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2. " الإنجاز الثاني": . . . . .. .. .. .. .. ... .. .. .. .. .. ... ..</a:t>
            </a:r>
            <a:endParaRPr lang="en-US" sz="1400">
              <a:latin typeface="Calibri" panose="020F0502020204030204" pitchFamily="34" charset="0"/>
              <a:cs typeface="Calibri" panose="020F0502020204030204" pitchFamily="34" charset="0"/>
            </a:endParaRPr>
          </a:p>
        </p:txBody>
      </p:sp>
      <p:sp>
        <p:nvSpPr>
          <p:cNvPr id="3" name="EXPERIENCE">
            <a:extLst>
              <a:ext uri="{FF2B5EF4-FFF2-40B4-BE49-F238E27FC236}">
                <a16:creationId xmlns:a16="http://schemas.microsoft.com/office/drawing/2014/main" id="{79E545CA-E81C-DE40-526D-C7CF4B88AD91}"/>
              </a:ext>
            </a:extLst>
          </p:cNvPr>
          <p:cNvSpPr txBox="1"/>
          <p:nvPr/>
        </p:nvSpPr>
        <p:spPr>
          <a:xfrm>
            <a:off x="10720656" y="2645356"/>
            <a:ext cx="412371" cy="36909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lgn="l">
              <a:defRPr sz="1700">
                <a:solidFill>
                  <a:schemeClr val="accent1"/>
                </a:solidFill>
                <a:latin typeface="Calibri"/>
                <a:ea typeface="Calibri"/>
                <a:cs typeface="Calibri"/>
                <a:sym typeface="Calibri"/>
              </a:defRPr>
            </a:lvl1pPr>
          </a:lstStyle>
          <a:p>
            <a:pPr algn="ctr"/>
            <a:r>
              <a:rPr lang="ar-SA" sz="2000">
                <a:latin typeface="Calibri" panose="020F0502020204030204" pitchFamily="34" charset="0"/>
                <a:cs typeface="Calibri" panose="020F0502020204030204" pitchFamily="34" charset="0"/>
              </a:rPr>
              <a:t>نبذة</a:t>
            </a:r>
            <a:endParaRPr lang="en-US" sz="2000">
              <a:latin typeface="Calibri" panose="020F0502020204030204" pitchFamily="34" charset="0"/>
              <a:cs typeface="Calibri" panose="020F0502020204030204" pitchFamily="34" charset="0"/>
            </a:endParaRPr>
          </a:p>
        </p:txBody>
      </p:sp>
      <p:sp>
        <p:nvSpPr>
          <p:cNvPr id="11" name="EDUCATION">
            <a:extLst>
              <a:ext uri="{FF2B5EF4-FFF2-40B4-BE49-F238E27FC236}">
                <a16:creationId xmlns:a16="http://schemas.microsoft.com/office/drawing/2014/main" id="{AAAC48CA-E33E-9F3A-A5CB-33C9F4B542F1}"/>
              </a:ext>
            </a:extLst>
          </p:cNvPr>
          <p:cNvSpPr txBox="1"/>
          <p:nvPr/>
        </p:nvSpPr>
        <p:spPr>
          <a:xfrm>
            <a:off x="10547531" y="5035776"/>
            <a:ext cx="758620" cy="36909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defPPr>
              <a:defRPr lang="en-SA"/>
            </a:defPPr>
            <a:lvl1pPr>
              <a:defRPr sz="1700">
                <a:solidFill>
                  <a:schemeClr val="accent1"/>
                </a:solidFill>
                <a:latin typeface="Calibri"/>
                <a:ea typeface="Calibri"/>
              </a:defRPr>
            </a:lvl1pPr>
          </a:lstStyle>
          <a:p>
            <a:pPr algn="ctr"/>
            <a:r>
              <a:rPr lang="ar-SA" sz="2000">
                <a:latin typeface="Calibri" panose="020F0502020204030204" pitchFamily="34" charset="0"/>
                <a:cs typeface="Calibri" panose="020F0502020204030204" pitchFamily="34" charset="0"/>
              </a:rPr>
              <a:t>مؤهلات</a:t>
            </a:r>
            <a:endParaRPr lang="en-US" sz="200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D4796E61-25A8-B3AA-424B-971BA6FD0A5D}"/>
              </a:ext>
            </a:extLst>
          </p:cNvPr>
          <p:cNvGrpSpPr/>
          <p:nvPr/>
        </p:nvGrpSpPr>
        <p:grpSpPr>
          <a:xfrm>
            <a:off x="11496413" y="5022041"/>
            <a:ext cx="360948" cy="360948"/>
            <a:chOff x="3251200" y="5039847"/>
            <a:chExt cx="360948" cy="360948"/>
          </a:xfrm>
        </p:grpSpPr>
        <p:sp>
          <p:nvSpPr>
            <p:cNvPr id="12" name="Rectangle aux angles arrondis">
              <a:extLst>
                <a:ext uri="{FF2B5EF4-FFF2-40B4-BE49-F238E27FC236}">
                  <a16:creationId xmlns:a16="http://schemas.microsoft.com/office/drawing/2014/main" id="{7198FDEE-157C-8D07-125C-0E4896E8A22B}"/>
                </a:ext>
              </a:extLst>
            </p:cNvPr>
            <p:cNvSpPr/>
            <p:nvPr/>
          </p:nvSpPr>
          <p:spPr>
            <a:xfrm>
              <a:off x="3251200" y="5039847"/>
              <a:ext cx="360948" cy="360948"/>
            </a:xfrm>
            <a:prstGeom prst="roundRect">
              <a:avLst>
                <a:gd name="adj" fmla="val 15000"/>
              </a:avLst>
            </a:prstGeom>
            <a:solidFill>
              <a:schemeClr val="accent1"/>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sp>
          <p:nvSpPr>
            <p:cNvPr id="14" name="Chapeau de remise de diplôme">
              <a:extLst>
                <a:ext uri="{FF2B5EF4-FFF2-40B4-BE49-F238E27FC236}">
                  <a16:creationId xmlns:a16="http://schemas.microsoft.com/office/drawing/2014/main" id="{D708B407-75CF-886E-ED45-8D50703595CD}"/>
                </a:ext>
              </a:extLst>
            </p:cNvPr>
            <p:cNvSpPr/>
            <p:nvPr/>
          </p:nvSpPr>
          <p:spPr>
            <a:xfrm>
              <a:off x="3251200" y="5121525"/>
              <a:ext cx="360948" cy="1975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6520"/>
                  </a:lnTo>
                  <a:lnTo>
                    <a:pt x="10800" y="13043"/>
                  </a:lnTo>
                  <a:lnTo>
                    <a:pt x="18745" y="8243"/>
                  </a:lnTo>
                  <a:lnTo>
                    <a:pt x="18745" y="10509"/>
                  </a:lnTo>
                  <a:cubicBezTo>
                    <a:pt x="18606" y="10673"/>
                    <a:pt x="18515" y="10958"/>
                    <a:pt x="18515" y="11282"/>
                  </a:cubicBezTo>
                  <a:cubicBezTo>
                    <a:pt x="18515" y="11519"/>
                    <a:pt x="18563" y="11733"/>
                    <a:pt x="18644" y="11896"/>
                  </a:cubicBezTo>
                  <a:cubicBezTo>
                    <a:pt x="18499" y="12008"/>
                    <a:pt x="18399" y="12270"/>
                    <a:pt x="18399" y="12574"/>
                  </a:cubicBezTo>
                  <a:lnTo>
                    <a:pt x="18399" y="21301"/>
                  </a:lnTo>
                  <a:cubicBezTo>
                    <a:pt x="18553" y="21484"/>
                    <a:pt x="18772" y="21600"/>
                    <a:pt x="19018" y="21600"/>
                  </a:cubicBezTo>
                  <a:cubicBezTo>
                    <a:pt x="19264" y="21600"/>
                    <a:pt x="19483" y="21484"/>
                    <a:pt x="19637" y="21301"/>
                  </a:cubicBezTo>
                  <a:lnTo>
                    <a:pt x="19637" y="12556"/>
                  </a:lnTo>
                  <a:cubicBezTo>
                    <a:pt x="19637" y="12255"/>
                    <a:pt x="19538" y="11998"/>
                    <a:pt x="19396" y="11887"/>
                  </a:cubicBezTo>
                  <a:cubicBezTo>
                    <a:pt x="19474" y="11725"/>
                    <a:pt x="19523" y="11515"/>
                    <a:pt x="19523" y="11282"/>
                  </a:cubicBezTo>
                  <a:cubicBezTo>
                    <a:pt x="19523" y="10958"/>
                    <a:pt x="19430" y="10673"/>
                    <a:pt x="19292" y="10509"/>
                  </a:cubicBezTo>
                  <a:lnTo>
                    <a:pt x="19292" y="7913"/>
                  </a:lnTo>
                  <a:lnTo>
                    <a:pt x="21600" y="6520"/>
                  </a:lnTo>
                  <a:lnTo>
                    <a:pt x="10800" y="0"/>
                  </a:lnTo>
                  <a:close/>
                  <a:moveTo>
                    <a:pt x="10819" y="5598"/>
                  </a:moveTo>
                  <a:cubicBezTo>
                    <a:pt x="11223" y="5598"/>
                    <a:pt x="11551" y="5819"/>
                    <a:pt x="11551" y="6091"/>
                  </a:cubicBezTo>
                  <a:cubicBezTo>
                    <a:pt x="11551" y="6364"/>
                    <a:pt x="11223" y="6584"/>
                    <a:pt x="10819" y="6584"/>
                  </a:cubicBezTo>
                  <a:cubicBezTo>
                    <a:pt x="10414" y="6584"/>
                    <a:pt x="10084" y="6364"/>
                    <a:pt x="10084" y="6091"/>
                  </a:cubicBezTo>
                  <a:cubicBezTo>
                    <a:pt x="10084" y="5819"/>
                    <a:pt x="10414" y="5598"/>
                    <a:pt x="10819" y="5598"/>
                  </a:cubicBezTo>
                  <a:close/>
                  <a:moveTo>
                    <a:pt x="16068" y="10691"/>
                  </a:moveTo>
                  <a:lnTo>
                    <a:pt x="10800" y="13872"/>
                  </a:lnTo>
                  <a:lnTo>
                    <a:pt x="5535" y="10694"/>
                  </a:lnTo>
                  <a:cubicBezTo>
                    <a:pt x="4861" y="12240"/>
                    <a:pt x="4431" y="14116"/>
                    <a:pt x="4188" y="16122"/>
                  </a:cubicBezTo>
                  <a:cubicBezTo>
                    <a:pt x="6908" y="16652"/>
                    <a:pt x="9240" y="18095"/>
                    <a:pt x="10748" y="20074"/>
                  </a:cubicBezTo>
                  <a:cubicBezTo>
                    <a:pt x="12275" y="18069"/>
                    <a:pt x="14648" y="16613"/>
                    <a:pt x="17413" y="16101"/>
                  </a:cubicBezTo>
                  <a:cubicBezTo>
                    <a:pt x="17170" y="14102"/>
                    <a:pt x="16740" y="12232"/>
                    <a:pt x="16068" y="10691"/>
                  </a:cubicBezTo>
                  <a:close/>
                </a:path>
              </a:pathLst>
            </a:custGeom>
            <a:solidFill>
              <a:srgbClr val="FFFFFF"/>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55615D4C-F9CD-30E0-C80F-6B9195ED7066}"/>
              </a:ext>
            </a:extLst>
          </p:cNvPr>
          <p:cNvGrpSpPr/>
          <p:nvPr/>
        </p:nvGrpSpPr>
        <p:grpSpPr>
          <a:xfrm>
            <a:off x="11496414" y="2649426"/>
            <a:ext cx="360948" cy="360948"/>
            <a:chOff x="3251200" y="292100"/>
            <a:chExt cx="360948" cy="360948"/>
          </a:xfrm>
        </p:grpSpPr>
        <p:sp>
          <p:nvSpPr>
            <p:cNvPr id="8" name="Rectangle aux angles arrondis">
              <a:extLst>
                <a:ext uri="{FF2B5EF4-FFF2-40B4-BE49-F238E27FC236}">
                  <a16:creationId xmlns:a16="http://schemas.microsoft.com/office/drawing/2014/main" id="{768F58F7-ED9B-6870-5311-F6E48A2E7C65}"/>
                </a:ext>
              </a:extLst>
            </p:cNvPr>
            <p:cNvSpPr/>
            <p:nvPr/>
          </p:nvSpPr>
          <p:spPr>
            <a:xfrm>
              <a:off x="3251200" y="292100"/>
              <a:ext cx="360948" cy="360948"/>
            </a:xfrm>
            <a:prstGeom prst="roundRect">
              <a:avLst>
                <a:gd name="adj" fmla="val 15000"/>
              </a:avLst>
            </a:prstGeom>
            <a:solidFill>
              <a:schemeClr val="accent1"/>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sp>
          <p:nvSpPr>
            <p:cNvPr id="15" name="Valise">
              <a:extLst>
                <a:ext uri="{FF2B5EF4-FFF2-40B4-BE49-F238E27FC236}">
                  <a16:creationId xmlns:a16="http://schemas.microsoft.com/office/drawing/2014/main" id="{AC587F9A-34DA-5ABF-C244-5E3470BAD54C}"/>
                </a:ext>
              </a:extLst>
            </p:cNvPr>
            <p:cNvSpPr/>
            <p:nvPr/>
          </p:nvSpPr>
          <p:spPr>
            <a:xfrm>
              <a:off x="3302000" y="363363"/>
              <a:ext cx="259348" cy="205271"/>
            </a:xfrm>
            <a:custGeom>
              <a:avLst/>
              <a:gdLst/>
              <a:ahLst/>
              <a:cxnLst>
                <a:cxn ang="0">
                  <a:pos x="wd2" y="hd2"/>
                </a:cxn>
                <a:cxn ang="5400000">
                  <a:pos x="wd2" y="hd2"/>
                </a:cxn>
                <a:cxn ang="10800000">
                  <a:pos x="wd2" y="hd2"/>
                </a:cxn>
                <a:cxn ang="16200000">
                  <a:pos x="wd2" y="hd2"/>
                </a:cxn>
              </a:cxnLst>
              <a:rect l="0" t="0" r="r" b="b"/>
              <a:pathLst>
                <a:path w="21600" h="21600" extrusionOk="0">
                  <a:moveTo>
                    <a:pt x="8684" y="0"/>
                  </a:moveTo>
                  <a:cubicBezTo>
                    <a:pt x="7960" y="0"/>
                    <a:pt x="7371" y="745"/>
                    <a:pt x="7371" y="1659"/>
                  </a:cubicBezTo>
                  <a:lnTo>
                    <a:pt x="7371" y="3364"/>
                  </a:lnTo>
                  <a:lnTo>
                    <a:pt x="5464" y="3364"/>
                  </a:lnTo>
                  <a:lnTo>
                    <a:pt x="5471" y="21600"/>
                  </a:lnTo>
                  <a:lnTo>
                    <a:pt x="16129" y="21600"/>
                  </a:lnTo>
                  <a:lnTo>
                    <a:pt x="16129" y="3364"/>
                  </a:lnTo>
                  <a:lnTo>
                    <a:pt x="14224" y="3364"/>
                  </a:lnTo>
                  <a:lnTo>
                    <a:pt x="14224" y="1659"/>
                  </a:lnTo>
                  <a:cubicBezTo>
                    <a:pt x="14224" y="745"/>
                    <a:pt x="13635" y="0"/>
                    <a:pt x="12911" y="0"/>
                  </a:cubicBezTo>
                  <a:lnTo>
                    <a:pt x="8684" y="0"/>
                  </a:lnTo>
                  <a:close/>
                  <a:moveTo>
                    <a:pt x="8689" y="1618"/>
                  </a:moveTo>
                  <a:lnTo>
                    <a:pt x="12916" y="1618"/>
                  </a:lnTo>
                  <a:cubicBezTo>
                    <a:pt x="12932" y="1618"/>
                    <a:pt x="12943" y="1632"/>
                    <a:pt x="12943" y="1652"/>
                  </a:cubicBezTo>
                  <a:lnTo>
                    <a:pt x="12943" y="3358"/>
                  </a:lnTo>
                  <a:lnTo>
                    <a:pt x="8667" y="3358"/>
                  </a:lnTo>
                  <a:lnTo>
                    <a:pt x="8667" y="1652"/>
                  </a:lnTo>
                  <a:lnTo>
                    <a:pt x="8662" y="1652"/>
                  </a:lnTo>
                  <a:cubicBezTo>
                    <a:pt x="8662" y="1632"/>
                    <a:pt x="8673" y="1618"/>
                    <a:pt x="8689" y="1618"/>
                  </a:cubicBezTo>
                  <a:close/>
                  <a:moveTo>
                    <a:pt x="918" y="3364"/>
                  </a:moveTo>
                  <a:cubicBezTo>
                    <a:pt x="410" y="3364"/>
                    <a:pt x="0" y="3883"/>
                    <a:pt x="0" y="4524"/>
                  </a:cubicBezTo>
                  <a:lnTo>
                    <a:pt x="0" y="20440"/>
                  </a:lnTo>
                  <a:cubicBezTo>
                    <a:pt x="0" y="21081"/>
                    <a:pt x="410" y="21600"/>
                    <a:pt x="918" y="21600"/>
                  </a:cubicBezTo>
                  <a:lnTo>
                    <a:pt x="4045" y="21600"/>
                  </a:lnTo>
                  <a:lnTo>
                    <a:pt x="4045" y="3364"/>
                  </a:lnTo>
                  <a:lnTo>
                    <a:pt x="918" y="3364"/>
                  </a:lnTo>
                  <a:close/>
                  <a:moveTo>
                    <a:pt x="17555" y="3364"/>
                  </a:moveTo>
                  <a:lnTo>
                    <a:pt x="17555" y="21600"/>
                  </a:lnTo>
                  <a:lnTo>
                    <a:pt x="20682" y="21600"/>
                  </a:lnTo>
                  <a:cubicBezTo>
                    <a:pt x="21190" y="21600"/>
                    <a:pt x="21600" y="21081"/>
                    <a:pt x="21600" y="20440"/>
                  </a:cubicBezTo>
                  <a:lnTo>
                    <a:pt x="21600" y="4524"/>
                  </a:lnTo>
                  <a:cubicBezTo>
                    <a:pt x="21600" y="3883"/>
                    <a:pt x="21190" y="3364"/>
                    <a:pt x="20682" y="3364"/>
                  </a:cubicBezTo>
                  <a:lnTo>
                    <a:pt x="17555" y="3364"/>
                  </a:lnTo>
                  <a:close/>
                </a:path>
              </a:pathLst>
            </a:custGeom>
            <a:solidFill>
              <a:srgbClr val="FFFFFF"/>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grpSp>
      <p:cxnSp>
        <p:nvCxnSpPr>
          <p:cNvPr id="16" name="Straight Connector 15">
            <a:extLst>
              <a:ext uri="{FF2B5EF4-FFF2-40B4-BE49-F238E27FC236}">
                <a16:creationId xmlns:a16="http://schemas.microsoft.com/office/drawing/2014/main" id="{BED0DA27-FB82-6606-CB16-E9C571F6757E}"/>
              </a:ext>
            </a:extLst>
          </p:cNvPr>
          <p:cNvCxnSpPr/>
          <p:nvPr/>
        </p:nvCxnSpPr>
        <p:spPr>
          <a:xfrm>
            <a:off x="7540918" y="2829900"/>
            <a:ext cx="2816352" cy="0"/>
          </a:xfrm>
          <a:prstGeom prst="line">
            <a:avLst/>
          </a:prstGeom>
          <a:ln w="25400">
            <a:solidFill>
              <a:schemeClr val="accent1"/>
            </a:solidFill>
            <a:miter lim="400000"/>
          </a:ln>
        </p:spPr>
      </p:cxnSp>
      <p:cxnSp>
        <p:nvCxnSpPr>
          <p:cNvPr id="17" name="Straight Connector 16">
            <a:extLst>
              <a:ext uri="{FF2B5EF4-FFF2-40B4-BE49-F238E27FC236}">
                <a16:creationId xmlns:a16="http://schemas.microsoft.com/office/drawing/2014/main" id="{EA92CCF8-A6CA-E0A6-ECE1-70A9ED907F7A}"/>
              </a:ext>
            </a:extLst>
          </p:cNvPr>
          <p:cNvCxnSpPr/>
          <p:nvPr/>
        </p:nvCxnSpPr>
        <p:spPr>
          <a:xfrm>
            <a:off x="7540918" y="5220321"/>
            <a:ext cx="2816352" cy="0"/>
          </a:xfrm>
          <a:prstGeom prst="line">
            <a:avLst/>
          </a:prstGeom>
          <a:ln w="25400">
            <a:solidFill>
              <a:schemeClr val="accent1"/>
            </a:solidFill>
            <a:miter lim="400000"/>
          </a:ln>
        </p:spPr>
      </p:cxnSp>
      <p:sp>
        <p:nvSpPr>
          <p:cNvPr id="21" name="EXPERIENCE">
            <a:extLst>
              <a:ext uri="{FF2B5EF4-FFF2-40B4-BE49-F238E27FC236}">
                <a16:creationId xmlns:a16="http://schemas.microsoft.com/office/drawing/2014/main" id="{F06C9649-259A-629F-8C8F-9E33E9D3DD73}"/>
              </a:ext>
            </a:extLst>
          </p:cNvPr>
          <p:cNvSpPr txBox="1"/>
          <p:nvPr/>
        </p:nvSpPr>
        <p:spPr>
          <a:xfrm>
            <a:off x="4777246" y="858120"/>
            <a:ext cx="713736" cy="36909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360" tIns="30360" rIns="30360" bIns="30360" anchor="ctr">
            <a:spAutoFit/>
          </a:bodyPr>
          <a:lstStyle>
            <a:lvl1pPr algn="l">
              <a:defRPr sz="1700">
                <a:solidFill>
                  <a:schemeClr val="accent1"/>
                </a:solidFill>
                <a:latin typeface="Calibri"/>
                <a:ea typeface="Calibri"/>
                <a:cs typeface="Calibri"/>
                <a:sym typeface="Calibri"/>
              </a:defRPr>
            </a:lvl1pPr>
          </a:lstStyle>
          <a:p>
            <a:pPr algn="ctr"/>
            <a:r>
              <a:rPr lang="ar-SA" sz="2000">
                <a:latin typeface="Calibri" panose="020F0502020204030204" pitchFamily="34" charset="0"/>
                <a:cs typeface="Calibri" panose="020F0502020204030204" pitchFamily="34" charset="0"/>
              </a:rPr>
              <a:t>الخبرات</a:t>
            </a:r>
            <a:endParaRPr lang="en-US" sz="2000">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E4CAB5F3-8C3A-02AB-8F48-927CAE748452}"/>
              </a:ext>
            </a:extLst>
          </p:cNvPr>
          <p:cNvGrpSpPr/>
          <p:nvPr/>
        </p:nvGrpSpPr>
        <p:grpSpPr>
          <a:xfrm>
            <a:off x="5848377" y="862190"/>
            <a:ext cx="360948" cy="360948"/>
            <a:chOff x="3251200" y="292100"/>
            <a:chExt cx="360948" cy="360948"/>
          </a:xfrm>
        </p:grpSpPr>
        <p:sp>
          <p:nvSpPr>
            <p:cNvPr id="23" name="Rectangle aux angles arrondis">
              <a:extLst>
                <a:ext uri="{FF2B5EF4-FFF2-40B4-BE49-F238E27FC236}">
                  <a16:creationId xmlns:a16="http://schemas.microsoft.com/office/drawing/2014/main" id="{FA1ADB51-072F-D6F7-DC36-04E705BE9E87}"/>
                </a:ext>
              </a:extLst>
            </p:cNvPr>
            <p:cNvSpPr/>
            <p:nvPr/>
          </p:nvSpPr>
          <p:spPr>
            <a:xfrm>
              <a:off x="3251200" y="292100"/>
              <a:ext cx="360948" cy="360948"/>
            </a:xfrm>
            <a:prstGeom prst="roundRect">
              <a:avLst>
                <a:gd name="adj" fmla="val 15000"/>
              </a:avLst>
            </a:prstGeom>
            <a:solidFill>
              <a:schemeClr val="accent1"/>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sp>
          <p:nvSpPr>
            <p:cNvPr id="24" name="Valise">
              <a:extLst>
                <a:ext uri="{FF2B5EF4-FFF2-40B4-BE49-F238E27FC236}">
                  <a16:creationId xmlns:a16="http://schemas.microsoft.com/office/drawing/2014/main" id="{197BA90B-2E1D-E904-4E85-DC50446AD4E5}"/>
                </a:ext>
              </a:extLst>
            </p:cNvPr>
            <p:cNvSpPr/>
            <p:nvPr/>
          </p:nvSpPr>
          <p:spPr>
            <a:xfrm>
              <a:off x="3302000" y="363363"/>
              <a:ext cx="259348" cy="205271"/>
            </a:xfrm>
            <a:custGeom>
              <a:avLst/>
              <a:gdLst/>
              <a:ahLst/>
              <a:cxnLst>
                <a:cxn ang="0">
                  <a:pos x="wd2" y="hd2"/>
                </a:cxn>
                <a:cxn ang="5400000">
                  <a:pos x="wd2" y="hd2"/>
                </a:cxn>
                <a:cxn ang="10800000">
                  <a:pos x="wd2" y="hd2"/>
                </a:cxn>
                <a:cxn ang="16200000">
                  <a:pos x="wd2" y="hd2"/>
                </a:cxn>
              </a:cxnLst>
              <a:rect l="0" t="0" r="r" b="b"/>
              <a:pathLst>
                <a:path w="21600" h="21600" extrusionOk="0">
                  <a:moveTo>
                    <a:pt x="8684" y="0"/>
                  </a:moveTo>
                  <a:cubicBezTo>
                    <a:pt x="7960" y="0"/>
                    <a:pt x="7371" y="745"/>
                    <a:pt x="7371" y="1659"/>
                  </a:cubicBezTo>
                  <a:lnTo>
                    <a:pt x="7371" y="3364"/>
                  </a:lnTo>
                  <a:lnTo>
                    <a:pt x="5464" y="3364"/>
                  </a:lnTo>
                  <a:lnTo>
                    <a:pt x="5471" y="21600"/>
                  </a:lnTo>
                  <a:lnTo>
                    <a:pt x="16129" y="21600"/>
                  </a:lnTo>
                  <a:lnTo>
                    <a:pt x="16129" y="3364"/>
                  </a:lnTo>
                  <a:lnTo>
                    <a:pt x="14224" y="3364"/>
                  </a:lnTo>
                  <a:lnTo>
                    <a:pt x="14224" y="1659"/>
                  </a:lnTo>
                  <a:cubicBezTo>
                    <a:pt x="14224" y="745"/>
                    <a:pt x="13635" y="0"/>
                    <a:pt x="12911" y="0"/>
                  </a:cubicBezTo>
                  <a:lnTo>
                    <a:pt x="8684" y="0"/>
                  </a:lnTo>
                  <a:close/>
                  <a:moveTo>
                    <a:pt x="8689" y="1618"/>
                  </a:moveTo>
                  <a:lnTo>
                    <a:pt x="12916" y="1618"/>
                  </a:lnTo>
                  <a:cubicBezTo>
                    <a:pt x="12932" y="1618"/>
                    <a:pt x="12943" y="1632"/>
                    <a:pt x="12943" y="1652"/>
                  </a:cubicBezTo>
                  <a:lnTo>
                    <a:pt x="12943" y="3358"/>
                  </a:lnTo>
                  <a:lnTo>
                    <a:pt x="8667" y="3358"/>
                  </a:lnTo>
                  <a:lnTo>
                    <a:pt x="8667" y="1652"/>
                  </a:lnTo>
                  <a:lnTo>
                    <a:pt x="8662" y="1652"/>
                  </a:lnTo>
                  <a:cubicBezTo>
                    <a:pt x="8662" y="1632"/>
                    <a:pt x="8673" y="1618"/>
                    <a:pt x="8689" y="1618"/>
                  </a:cubicBezTo>
                  <a:close/>
                  <a:moveTo>
                    <a:pt x="918" y="3364"/>
                  </a:moveTo>
                  <a:cubicBezTo>
                    <a:pt x="410" y="3364"/>
                    <a:pt x="0" y="3883"/>
                    <a:pt x="0" y="4524"/>
                  </a:cubicBezTo>
                  <a:lnTo>
                    <a:pt x="0" y="20440"/>
                  </a:lnTo>
                  <a:cubicBezTo>
                    <a:pt x="0" y="21081"/>
                    <a:pt x="410" y="21600"/>
                    <a:pt x="918" y="21600"/>
                  </a:cubicBezTo>
                  <a:lnTo>
                    <a:pt x="4045" y="21600"/>
                  </a:lnTo>
                  <a:lnTo>
                    <a:pt x="4045" y="3364"/>
                  </a:lnTo>
                  <a:lnTo>
                    <a:pt x="918" y="3364"/>
                  </a:lnTo>
                  <a:close/>
                  <a:moveTo>
                    <a:pt x="17555" y="3364"/>
                  </a:moveTo>
                  <a:lnTo>
                    <a:pt x="17555" y="21600"/>
                  </a:lnTo>
                  <a:lnTo>
                    <a:pt x="20682" y="21600"/>
                  </a:lnTo>
                  <a:cubicBezTo>
                    <a:pt x="21190" y="21600"/>
                    <a:pt x="21600" y="21081"/>
                    <a:pt x="21600" y="20440"/>
                  </a:cubicBezTo>
                  <a:lnTo>
                    <a:pt x="21600" y="4524"/>
                  </a:lnTo>
                  <a:cubicBezTo>
                    <a:pt x="21600" y="3883"/>
                    <a:pt x="21190" y="3364"/>
                    <a:pt x="20682" y="3364"/>
                  </a:cubicBezTo>
                  <a:lnTo>
                    <a:pt x="17555" y="3364"/>
                  </a:lnTo>
                  <a:close/>
                </a:path>
              </a:pathLst>
            </a:custGeom>
            <a:solidFill>
              <a:srgbClr val="FFFFFF"/>
            </a:solidFill>
            <a:ln w="3175">
              <a:miter lim="400000"/>
            </a:ln>
          </p:spPr>
          <p:txBody>
            <a:bodyPr lIns="30360" tIns="30360" rIns="30360" bIns="30360" anchor="ctr"/>
            <a:lstStyle/>
            <a:p>
              <a:pPr>
                <a:defRPr sz="2200" b="0">
                  <a:solidFill>
                    <a:srgbClr val="FFFFFF"/>
                  </a:solidFill>
                  <a:latin typeface="+mn-lt"/>
                  <a:ea typeface="+mn-ea"/>
                  <a:cs typeface="+mn-cs"/>
                  <a:sym typeface="Helvetica Neue Medium"/>
                </a:defRPr>
              </a:pPr>
              <a:endParaRPr>
                <a:latin typeface="Calibri" panose="020F0502020204030204" pitchFamily="34" charset="0"/>
                <a:cs typeface="Calibri" panose="020F0502020204030204" pitchFamily="34" charset="0"/>
              </a:endParaRPr>
            </a:p>
          </p:txBody>
        </p:sp>
      </p:grpSp>
      <p:cxnSp>
        <p:nvCxnSpPr>
          <p:cNvPr id="25" name="Straight Connector 24">
            <a:extLst>
              <a:ext uri="{FF2B5EF4-FFF2-40B4-BE49-F238E27FC236}">
                <a16:creationId xmlns:a16="http://schemas.microsoft.com/office/drawing/2014/main" id="{8AD9842A-77DC-CC48-DFD7-D44DA37BB82D}"/>
              </a:ext>
            </a:extLst>
          </p:cNvPr>
          <p:cNvCxnSpPr/>
          <p:nvPr/>
        </p:nvCxnSpPr>
        <p:spPr>
          <a:xfrm>
            <a:off x="1603501" y="1042664"/>
            <a:ext cx="2816352" cy="0"/>
          </a:xfrm>
          <a:prstGeom prst="line">
            <a:avLst/>
          </a:prstGeom>
          <a:ln w="25400">
            <a:solidFill>
              <a:schemeClr val="accent1"/>
            </a:solidFill>
            <a:miter lim="400000"/>
          </a:ln>
        </p:spPr>
      </p:cxnSp>
      <p:sp>
        <p:nvSpPr>
          <p:cNvPr id="29" name="Job Title…">
            <a:extLst>
              <a:ext uri="{FF2B5EF4-FFF2-40B4-BE49-F238E27FC236}">
                <a16:creationId xmlns:a16="http://schemas.microsoft.com/office/drawing/2014/main" id="{FA0211E2-32C9-7CD9-33D7-408D588D3C45}"/>
              </a:ext>
            </a:extLst>
          </p:cNvPr>
          <p:cNvSpPr txBox="1"/>
          <p:nvPr/>
        </p:nvSpPr>
        <p:spPr>
          <a:xfrm>
            <a:off x="947721" y="3916707"/>
            <a:ext cx="4900656" cy="200030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360" tIns="30360" rIns="30360" bIns="30360">
            <a:spAutoFit/>
          </a:bodyPr>
          <a:lstStyle/>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المسمى الوظيفي :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(تاريخ البدء - تاريخ الانتهاء)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اسم الشركة :                     . . . .. .. .. ... .. .. .. ... ... .. </a:t>
            </a:r>
            <a:endParaRPr lang="en-US"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endParaRPr lang="en-US"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"ملخص للأدوار والمهام في هذه الوظيفة"</a:t>
            </a:r>
          </a:p>
          <a:p>
            <a:pPr algn="r" rtl="1">
              <a:defRPr sz="1100" cap="all">
                <a:latin typeface="Calibri"/>
                <a:ea typeface="Calibri"/>
                <a:cs typeface="Calibri"/>
                <a:sym typeface="Calibri"/>
              </a:defRPr>
            </a:pPr>
            <a:endParaRPr lang="ar-SA"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أهم الإنجازات:</a:t>
            </a:r>
            <a:br>
              <a:rPr lang="ar-SA" sz="1400">
                <a:latin typeface="Calibri" panose="020F0502020204030204" pitchFamily="34" charset="0"/>
                <a:cs typeface="Calibri" panose="020F0502020204030204" pitchFamily="34" charset="0"/>
              </a:rPr>
            </a:br>
            <a:r>
              <a:rPr lang="ar-SA" sz="1400">
                <a:latin typeface="Calibri" panose="020F0502020204030204" pitchFamily="34" charset="0"/>
                <a:cs typeface="Calibri" panose="020F0502020204030204" pitchFamily="34" charset="0"/>
              </a:rPr>
              <a:t>1. "الإنجاز الأول": . . . . .. .. .. .. .. .. .. .. . . .. .. .. ... .. .</a:t>
            </a: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2. " الإنجاز الثاني": . . . . . .. .. .. .. .. .. .. .. .. .. .. .. .. ..</a:t>
            </a:r>
            <a:endParaRPr lang="en-US" sz="1400">
              <a:latin typeface="Calibri" panose="020F0502020204030204" pitchFamily="34" charset="0"/>
              <a:cs typeface="Calibri" panose="020F0502020204030204" pitchFamily="34" charset="0"/>
            </a:endParaRPr>
          </a:p>
        </p:txBody>
      </p:sp>
      <p:sp>
        <p:nvSpPr>
          <p:cNvPr id="30" name="Job Title…">
            <a:extLst>
              <a:ext uri="{FF2B5EF4-FFF2-40B4-BE49-F238E27FC236}">
                <a16:creationId xmlns:a16="http://schemas.microsoft.com/office/drawing/2014/main" id="{60A08F88-BE89-A68F-12C0-03DEB3412B21}"/>
              </a:ext>
            </a:extLst>
          </p:cNvPr>
          <p:cNvSpPr txBox="1"/>
          <p:nvPr/>
        </p:nvSpPr>
        <p:spPr>
          <a:xfrm>
            <a:off x="7540918" y="3301006"/>
            <a:ext cx="3955496" cy="9230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360" tIns="30360" rIns="30360" bIns="30360">
            <a:spAutoFit/>
          </a:bodyPr>
          <a:lstStyle/>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"في النبذة يتم ذكر أبرز الخبرات المرتبطة بالخدمة المتنافس عليها"</a:t>
            </a:r>
          </a:p>
          <a:p>
            <a:pPr algn="r" rtl="1">
              <a:defRPr sz="1100" cap="all">
                <a:latin typeface="Calibri"/>
                <a:ea typeface="Calibri"/>
                <a:cs typeface="Calibri"/>
                <a:sym typeface="Calibri"/>
              </a:defRPr>
            </a:pPr>
            <a:endParaRPr lang="ar-SA"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en-US" sz="1400">
                <a:latin typeface="Calibri" panose="020F0502020204030204" pitchFamily="34" charset="0"/>
                <a:cs typeface="Calibri" panose="020F0502020204030204" pitchFamily="34" charset="0"/>
              </a:rPr>
              <a:t>....... . . . . . . . . . . .. . . . . . . . . . . . .. . .. .. .. .. .. .. .. . </a:t>
            </a:r>
          </a:p>
          <a:p>
            <a:pPr algn="r" rtl="1">
              <a:defRPr sz="1100" cap="all">
                <a:latin typeface="Calibri"/>
                <a:ea typeface="Calibri"/>
                <a:cs typeface="Calibri"/>
                <a:sym typeface="Calibri"/>
              </a:defRPr>
            </a:pPr>
            <a:endParaRPr lang="en-US" sz="1400">
              <a:latin typeface="Calibri" panose="020F0502020204030204" pitchFamily="34" charset="0"/>
              <a:cs typeface="Calibri" panose="020F0502020204030204" pitchFamily="34" charset="0"/>
            </a:endParaRPr>
          </a:p>
        </p:txBody>
      </p:sp>
      <p:sp>
        <p:nvSpPr>
          <p:cNvPr id="31" name="DIPLOMA…">
            <a:extLst>
              <a:ext uri="{FF2B5EF4-FFF2-40B4-BE49-F238E27FC236}">
                <a16:creationId xmlns:a16="http://schemas.microsoft.com/office/drawing/2014/main" id="{06D54C0C-9B28-E670-8143-E321DA485428}"/>
              </a:ext>
            </a:extLst>
          </p:cNvPr>
          <p:cNvSpPr txBox="1"/>
          <p:nvPr/>
        </p:nvSpPr>
        <p:spPr>
          <a:xfrm>
            <a:off x="7336430" y="5464667"/>
            <a:ext cx="4159983" cy="7768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360" tIns="30360" rIns="30360" bIns="30360">
            <a:spAutoFit/>
          </a:bodyPr>
          <a:lstStyle/>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المؤهل العملي والتخصص</a:t>
            </a:r>
            <a:endParaRPr lang="en-US" sz="1400">
              <a:latin typeface="Calibri" panose="020F0502020204030204" pitchFamily="34" charset="0"/>
              <a:cs typeface="Calibri" panose="020F0502020204030204" pitchFamily="34" charset="0"/>
            </a:endParaRPr>
          </a:p>
          <a:p>
            <a:pPr algn="r" rtl="1">
              <a:defRPr sz="900" i="1">
                <a:latin typeface="Calibri"/>
                <a:ea typeface="Calibri"/>
                <a:cs typeface="Calibri"/>
                <a:sym typeface="Calibri"/>
              </a:defRPr>
            </a:pPr>
            <a:r>
              <a:rPr lang="ar-SA" sz="1050" b="0">
                <a:latin typeface="Calibri" panose="020F0502020204030204" pitchFamily="34" charset="0"/>
                <a:cs typeface="Calibri" panose="020F0502020204030204" pitchFamily="34" charset="0"/>
              </a:rPr>
              <a:t>(تاريخ البدء – تاريخ الانتهاء) :                      . . . . . . . . .. .. .. .. .. .. .. .. .</a:t>
            </a:r>
            <a:endParaRPr lang="en-US" sz="1050" b="0">
              <a:latin typeface="Calibri" panose="020F0502020204030204" pitchFamily="34" charset="0"/>
              <a:cs typeface="Calibri" panose="020F0502020204030204" pitchFamily="34" charset="0"/>
            </a:endParaRPr>
          </a:p>
          <a:p>
            <a:pPr algn="r" rtl="1">
              <a:defRPr sz="1000" cap="all">
                <a:solidFill>
                  <a:schemeClr val="accent1"/>
                </a:solidFill>
                <a:latin typeface="Calibri"/>
                <a:ea typeface="Calibri"/>
                <a:cs typeface="Calibri"/>
                <a:sym typeface="Calibri"/>
              </a:defRPr>
            </a:pPr>
            <a:r>
              <a:rPr lang="ar-SA" sz="1100" b="0" cap="none">
                <a:latin typeface="Calibri" panose="020F0502020204030204" pitchFamily="34" charset="0"/>
                <a:cs typeface="Calibri" panose="020F0502020204030204" pitchFamily="34" charset="0"/>
              </a:rPr>
              <a:t>اسم الجهة التعليمية – المدينة، الدولة : . . .. .. .. .. .. .. .. .. .. .. .. .. .</a:t>
            </a:r>
          </a:p>
          <a:p>
            <a:pPr algn="r" rtl="1">
              <a:defRPr sz="1000" cap="all">
                <a:solidFill>
                  <a:schemeClr val="accent1"/>
                </a:solidFill>
                <a:latin typeface="Calibri"/>
                <a:ea typeface="Calibri"/>
                <a:cs typeface="Calibri"/>
                <a:sym typeface="Calibri"/>
              </a:defRPr>
            </a:pPr>
            <a:endParaRPr lang="en-US" sz="1100" b="0" cap="none">
              <a:latin typeface="Calibri" panose="020F0502020204030204" pitchFamily="34" charset="0"/>
              <a:cs typeface="Calibri" panose="020F0502020204030204" pitchFamily="34" charset="0"/>
            </a:endParaRPr>
          </a:p>
        </p:txBody>
      </p:sp>
      <p:sp>
        <p:nvSpPr>
          <p:cNvPr id="6" name="Job Title…">
            <a:extLst>
              <a:ext uri="{FF2B5EF4-FFF2-40B4-BE49-F238E27FC236}">
                <a16:creationId xmlns:a16="http://schemas.microsoft.com/office/drawing/2014/main" id="{9AF5A0D4-DDCF-F516-EF4C-A4C65CCB3463}"/>
              </a:ext>
            </a:extLst>
          </p:cNvPr>
          <p:cNvSpPr txBox="1"/>
          <p:nvPr/>
        </p:nvSpPr>
        <p:spPr>
          <a:xfrm>
            <a:off x="6497586" y="948093"/>
            <a:ext cx="3955496" cy="707644"/>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0360" tIns="30360" rIns="30360" bIns="30360">
            <a:spAutoFit/>
          </a:bodyPr>
          <a:lstStyle/>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الاسم كاملا :            . . . . . . . . . . . .. .. .. .. .. .. .. .</a:t>
            </a:r>
          </a:p>
          <a:p>
            <a:pPr algn="r" rtl="1">
              <a:defRPr sz="1100" cap="all">
                <a:latin typeface="Calibri"/>
                <a:ea typeface="Calibri"/>
                <a:cs typeface="Calibri"/>
                <a:sym typeface="Calibri"/>
              </a:defRPr>
            </a:pPr>
            <a:endParaRPr lang="ar-SA" sz="1400">
              <a:latin typeface="Calibri" panose="020F0502020204030204" pitchFamily="34" charset="0"/>
              <a:cs typeface="Calibri" panose="020F0502020204030204" pitchFamily="34" charset="0"/>
            </a:endParaRPr>
          </a:p>
          <a:p>
            <a:pPr algn="r" rtl="1">
              <a:defRPr sz="1100" cap="all">
                <a:latin typeface="Calibri"/>
                <a:ea typeface="Calibri"/>
                <a:cs typeface="Calibri"/>
                <a:sym typeface="Calibri"/>
              </a:defRPr>
            </a:pPr>
            <a:r>
              <a:rPr lang="ar-SA" sz="1400">
                <a:latin typeface="Calibri" panose="020F0502020204030204" pitchFamily="34" charset="0"/>
                <a:cs typeface="Calibri" panose="020F0502020204030204" pitchFamily="34" charset="0"/>
              </a:rPr>
              <a:t>مجال الخبرة الرئيسي: . . . . . . . .. .. .. .. .. .. .. ... .. ..</a:t>
            </a:r>
            <a:endParaRPr lang="en-US" sz="1400">
              <a:latin typeface="Calibri" panose="020F0502020204030204" pitchFamily="34" charset="0"/>
              <a:cs typeface="Calibri" panose="020F0502020204030204" pitchFamily="34" charset="0"/>
            </a:endParaRPr>
          </a:p>
        </p:txBody>
      </p:sp>
      <p:sp>
        <p:nvSpPr>
          <p:cNvPr id="7" name="Rectangle à coins arrondis 100">
            <a:extLst>
              <a:ext uri="{FF2B5EF4-FFF2-40B4-BE49-F238E27FC236}">
                <a16:creationId xmlns:a16="http://schemas.microsoft.com/office/drawing/2014/main" id="{6ABE47C0-8FC7-0D67-11C0-F11D52AE7B4A}"/>
              </a:ext>
            </a:extLst>
          </p:cNvPr>
          <p:cNvSpPr/>
          <p:nvPr/>
        </p:nvSpPr>
        <p:spPr>
          <a:xfrm>
            <a:off x="10640272" y="683785"/>
            <a:ext cx="1236260" cy="1236260"/>
          </a:xfrm>
          <a:prstGeom prst="round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noAutofit/>
          </a:bodyPr>
          <a:lstStyle/>
          <a:p>
            <a:pPr marL="0" marR="0" indent="0" algn="ctr" defTabSz="602456" rtl="0" fontAlgn="auto" latinLnBrk="0" hangingPunct="0">
              <a:lnSpc>
                <a:spcPct val="100000"/>
              </a:lnSpc>
              <a:spcBef>
                <a:spcPts val="0"/>
              </a:spcBef>
              <a:spcAft>
                <a:spcPts val="0"/>
              </a:spcAft>
              <a:buClrTx/>
              <a:buSzTx/>
              <a:buFontTx/>
              <a:buNone/>
              <a:tabLst/>
            </a:pPr>
            <a:r>
              <a:rPr kumimoji="0" lang="ar-SA" sz="1400" b="0" i="0" u="none" strike="noStrike" cap="none" spc="0" normalizeH="0" baseline="0">
                <a:ln>
                  <a:noFill/>
                </a:ln>
                <a:solidFill>
                  <a:srgbClr val="FFFFFF"/>
                </a:solidFill>
                <a:effectLst/>
                <a:uFillTx/>
                <a:latin typeface="Calibri" panose="020F0502020204030204" pitchFamily="34" charset="0"/>
                <a:cs typeface="Calibri" panose="020F0502020204030204" pitchFamily="34" charset="0"/>
                <a:sym typeface="Helvetica Neue Medium"/>
              </a:rPr>
              <a:t>الصورة الشخصية</a:t>
            </a:r>
            <a:endParaRPr kumimoji="0" lang="fr-FR" sz="1400" b="0" i="0" u="none" strike="noStrike" cap="none" spc="0" normalizeH="0" baseline="0">
              <a:ln>
                <a:noFill/>
              </a:ln>
              <a:solidFill>
                <a:srgbClr val="FFFFFF"/>
              </a:solidFill>
              <a:effectLst/>
              <a:uFillTx/>
              <a:latin typeface="Calibri" panose="020F0502020204030204" pitchFamily="34" charset="0"/>
              <a:cs typeface="Calibri" panose="020F0502020204030204" pitchFamily="34" charset="0"/>
              <a:sym typeface="Helvetica Neue Medium"/>
            </a:endParaRPr>
          </a:p>
        </p:txBody>
      </p:sp>
    </p:spTree>
    <p:extLst>
      <p:ext uri="{BB962C8B-B14F-4D97-AF65-F5344CB8AC3E}">
        <p14:creationId xmlns:p14="http://schemas.microsoft.com/office/powerpoint/2010/main" val="209888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E41E-853B-2E5F-1A35-8984F0EB3E60}"/>
              </a:ext>
            </a:extLst>
          </p:cNvPr>
          <p:cNvSpPr>
            <a:spLocks noGrp="1"/>
          </p:cNvSpPr>
          <p:nvPr>
            <p:ph type="ctrTitle"/>
          </p:nvPr>
        </p:nvSpPr>
        <p:spPr/>
        <p:txBody>
          <a:bodyPr/>
          <a:lstStyle/>
          <a:p>
            <a:r>
              <a:rPr lang="ar-SA">
                <a:latin typeface="Calibri" panose="020F0502020204030204" pitchFamily="34" charset="0"/>
                <a:cs typeface="Calibri" panose="020F0502020204030204" pitchFamily="34" charset="0"/>
              </a:rPr>
              <a:t>حوكمة المشروع</a:t>
            </a:r>
          </a:p>
        </p:txBody>
      </p:sp>
      <p:sp>
        <p:nvSpPr>
          <p:cNvPr id="3" name="Subtitle 2">
            <a:extLst>
              <a:ext uri="{FF2B5EF4-FFF2-40B4-BE49-F238E27FC236}">
                <a16:creationId xmlns:a16="http://schemas.microsoft.com/office/drawing/2014/main" id="{AF7A58C3-1823-0BF0-4567-7E7D45A489C5}"/>
              </a:ext>
            </a:extLst>
          </p:cNvPr>
          <p:cNvSpPr>
            <a:spLocks noGrp="1"/>
          </p:cNvSpPr>
          <p:nvPr>
            <p:ph type="subTitle" idx="1"/>
          </p:nvPr>
        </p:nvSpPr>
        <p:spPr/>
        <p:txBody>
          <a:bodyPr/>
          <a:lstStyle/>
          <a:p>
            <a:r>
              <a:rPr lang="en-US">
                <a:latin typeface="Calibri" panose="020F0502020204030204" pitchFamily="34" charset="0"/>
                <a:cs typeface="Calibri" panose="020F0502020204030204" pitchFamily="34" charset="0"/>
              </a:rPr>
              <a:t> </a:t>
            </a:r>
            <a:endParaRPr lang="ar-SA">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CCAFB10-ECB5-3FA9-FECB-DB70AB6F3C77}"/>
              </a:ext>
            </a:extLst>
          </p:cNvPr>
          <p:cNvSpPr>
            <a:spLocks noGrp="1"/>
          </p:cNvSpPr>
          <p:nvPr>
            <p:ph type="body" sz="quarter" idx="12"/>
          </p:nvPr>
        </p:nvSpPr>
        <p:spPr/>
        <p:txBody>
          <a:bodyPr/>
          <a:lstStyle/>
          <a:p>
            <a:r>
              <a:rPr lang="ar-SA">
                <a:latin typeface="Calibri" panose="020F0502020204030204" pitchFamily="34" charset="0"/>
                <a:cs typeface="Calibri" panose="020F0502020204030204" pitchFamily="34" charset="0"/>
              </a:rPr>
              <a:t>07</a:t>
            </a:r>
          </a:p>
        </p:txBody>
      </p:sp>
    </p:spTree>
    <p:extLst>
      <p:ext uri="{BB962C8B-B14F-4D97-AF65-F5344CB8AC3E}">
        <p14:creationId xmlns:p14="http://schemas.microsoft.com/office/powerpoint/2010/main" val="3625243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29</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1426464" y="132327"/>
            <a:ext cx="10645792" cy="707886"/>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لضمان سير الأعمال كما هو مخطط وللكشف عن المخاطر المحتملة، سيقوم الفريق بإجراء مجموعة من الاجتماعات بهدف ضمان جودة تنفيذ المشروع</a:t>
            </a:r>
          </a:p>
        </p:txBody>
      </p:sp>
      <p:sp>
        <p:nvSpPr>
          <p:cNvPr id="35" name="Rectangle 34">
            <a:extLst>
              <a:ext uri="{FF2B5EF4-FFF2-40B4-BE49-F238E27FC236}">
                <a16:creationId xmlns:a16="http://schemas.microsoft.com/office/drawing/2014/main" id="{DF47D88A-446B-A3C6-50D4-9429E503B726}"/>
              </a:ext>
            </a:extLst>
          </p:cNvPr>
          <p:cNvSpPr/>
          <p:nvPr/>
        </p:nvSpPr>
        <p:spPr>
          <a:xfrm>
            <a:off x="11460798" y="980452"/>
            <a:ext cx="441856" cy="45719"/>
          </a:xfrm>
          <a:prstGeom prst="rect">
            <a:avLst/>
          </a:prstGeom>
          <a:solidFill>
            <a:srgbClr val="F8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graphicFrame>
        <p:nvGraphicFramePr>
          <p:cNvPr id="11" name="Table 11">
            <a:extLst>
              <a:ext uri="{FF2B5EF4-FFF2-40B4-BE49-F238E27FC236}">
                <a16:creationId xmlns:a16="http://schemas.microsoft.com/office/drawing/2014/main" id="{336F16BE-0E97-8B58-D96E-E2E0F71893EB}"/>
              </a:ext>
            </a:extLst>
          </p:cNvPr>
          <p:cNvGraphicFramePr>
            <a:graphicFrameLocks noGrp="1"/>
          </p:cNvGraphicFramePr>
          <p:nvPr>
            <p:extLst>
              <p:ext uri="{D42A27DB-BD31-4B8C-83A1-F6EECF244321}">
                <p14:modId xmlns:p14="http://schemas.microsoft.com/office/powerpoint/2010/main" val="1179528115"/>
              </p:ext>
            </p:extLst>
          </p:nvPr>
        </p:nvGraphicFramePr>
        <p:xfrm>
          <a:off x="829056" y="1177912"/>
          <a:ext cx="10533887" cy="5279089"/>
        </p:xfrm>
        <a:graphic>
          <a:graphicData uri="http://schemas.openxmlformats.org/drawingml/2006/table">
            <a:tbl>
              <a:tblPr firstRow="1" bandRow="1">
                <a:tableStyleId>{5C22544A-7EE6-4342-B048-85BDC9FD1C3A}</a:tableStyleId>
              </a:tblPr>
              <a:tblGrid>
                <a:gridCol w="2633472">
                  <a:extLst>
                    <a:ext uri="{9D8B030D-6E8A-4147-A177-3AD203B41FA5}">
                      <a16:colId xmlns:a16="http://schemas.microsoft.com/office/drawing/2014/main" val="2376406967"/>
                    </a:ext>
                  </a:extLst>
                </a:gridCol>
                <a:gridCol w="3139440">
                  <a:extLst>
                    <a:ext uri="{9D8B030D-6E8A-4147-A177-3AD203B41FA5}">
                      <a16:colId xmlns:a16="http://schemas.microsoft.com/office/drawing/2014/main" val="602892546"/>
                    </a:ext>
                  </a:extLst>
                </a:gridCol>
                <a:gridCol w="1764743">
                  <a:extLst>
                    <a:ext uri="{9D8B030D-6E8A-4147-A177-3AD203B41FA5}">
                      <a16:colId xmlns:a16="http://schemas.microsoft.com/office/drawing/2014/main" val="3207869865"/>
                    </a:ext>
                  </a:extLst>
                </a:gridCol>
                <a:gridCol w="2996232">
                  <a:extLst>
                    <a:ext uri="{9D8B030D-6E8A-4147-A177-3AD203B41FA5}">
                      <a16:colId xmlns:a16="http://schemas.microsoft.com/office/drawing/2014/main" val="1805870584"/>
                    </a:ext>
                  </a:extLst>
                </a:gridCol>
              </a:tblGrid>
              <a:tr h="483838">
                <a:tc gridSpan="4">
                  <a:txBody>
                    <a:bodyPr/>
                    <a:lstStyle/>
                    <a:p>
                      <a:pPr algn="ctr" rtl="1"/>
                      <a:r>
                        <a:rPr lang="ar-SA">
                          <a:latin typeface="Calibri" panose="020F0502020204030204" pitchFamily="34" charset="0"/>
                          <a:cs typeface="Calibri" panose="020F0502020204030204" pitchFamily="34" charset="0"/>
                        </a:rPr>
                        <a:t>الاجتماعات</a:t>
                      </a:r>
                    </a:p>
                  </a:txBody>
                  <a:tcPr anchor="ctr"/>
                </a:tc>
                <a:tc hMerge="1">
                  <a:txBody>
                    <a:bodyPr/>
                    <a:lstStyle/>
                    <a:p>
                      <a:pPr algn="ctr" rtl="1"/>
                      <a:r>
                        <a:rPr lang="ar-SA"/>
                        <a:t>الاجتماعات</a:t>
                      </a:r>
                    </a:p>
                  </a:txBody>
                  <a:tcPr anchor="ctr"/>
                </a:tc>
                <a:tc hMerge="1">
                  <a:txBody>
                    <a:bodyPr/>
                    <a:lstStyle/>
                    <a:p>
                      <a:pPr algn="ctr" rtl="1"/>
                      <a:endParaRPr lang="ar-SA"/>
                    </a:p>
                  </a:txBody>
                  <a:tcPr anchor="ctr"/>
                </a:tc>
                <a:tc hMerge="1">
                  <a:txBody>
                    <a:bodyPr/>
                    <a:lstStyle/>
                    <a:p>
                      <a:pPr algn="ctr" rtl="1"/>
                      <a:endParaRPr lang="ar-SA"/>
                    </a:p>
                  </a:txBody>
                  <a:tcPr anchor="ctr"/>
                </a:tc>
                <a:extLst>
                  <a:ext uri="{0D108BD9-81ED-4DB2-BD59-A6C34878D82A}">
                    <a16:rowId xmlns:a16="http://schemas.microsoft.com/office/drawing/2014/main" val="4236247079"/>
                  </a:ext>
                </a:extLst>
              </a:tr>
              <a:tr h="418563">
                <a:tc>
                  <a:txBody>
                    <a:bodyPr/>
                    <a:lstStyle/>
                    <a:p>
                      <a:pPr algn="ctr" rtl="1"/>
                      <a:r>
                        <a:rPr lang="ar-SA" sz="1600">
                          <a:latin typeface="Calibri" panose="020F0502020204030204" pitchFamily="34" charset="0"/>
                          <a:cs typeface="Calibri" panose="020F0502020204030204" pitchFamily="34" charset="0"/>
                        </a:rPr>
                        <a:t>هدف الاجتماعات</a:t>
                      </a:r>
                    </a:p>
                  </a:txBody>
                  <a:tcPr/>
                </a:tc>
                <a:tc>
                  <a:txBody>
                    <a:bodyPr/>
                    <a:lstStyle/>
                    <a:p>
                      <a:pPr algn="ctr" rtl="1"/>
                      <a:r>
                        <a:rPr lang="ar-SA" sz="1600">
                          <a:latin typeface="Calibri" panose="020F0502020204030204" pitchFamily="34" charset="0"/>
                          <a:cs typeface="Calibri" panose="020F0502020204030204" pitchFamily="34" charset="0"/>
                        </a:rPr>
                        <a:t>أعضاء الاجتماع</a:t>
                      </a:r>
                    </a:p>
                  </a:txBody>
                  <a:tcPr/>
                </a:tc>
                <a:tc>
                  <a:txBody>
                    <a:bodyPr/>
                    <a:lstStyle/>
                    <a:p>
                      <a:pPr algn="ctr" rtl="1"/>
                      <a:r>
                        <a:rPr lang="ar-SA" sz="1600">
                          <a:latin typeface="Calibri" panose="020F0502020204030204" pitchFamily="34" charset="0"/>
                          <a:cs typeface="Calibri" panose="020F0502020204030204" pitchFamily="34" charset="0"/>
                        </a:rPr>
                        <a:t>التكرارية</a:t>
                      </a:r>
                    </a:p>
                  </a:txBody>
                  <a:tcPr/>
                </a:tc>
                <a:tc>
                  <a:txBody>
                    <a:bodyPr/>
                    <a:lstStyle/>
                    <a:p>
                      <a:pPr algn="ctr" rtl="1"/>
                      <a:r>
                        <a:rPr lang="ar-SA" sz="1600">
                          <a:latin typeface="Calibri" panose="020F0502020204030204" pitchFamily="34" charset="0"/>
                          <a:cs typeface="Calibri" panose="020F0502020204030204" pitchFamily="34" charset="0"/>
                        </a:rPr>
                        <a:t>الاجتماعات</a:t>
                      </a:r>
                    </a:p>
                  </a:txBody>
                  <a:tcPr/>
                </a:tc>
                <a:extLst>
                  <a:ext uri="{0D108BD9-81ED-4DB2-BD59-A6C34878D82A}">
                    <a16:rowId xmlns:a16="http://schemas.microsoft.com/office/drawing/2014/main" val="3321777409"/>
                  </a:ext>
                </a:extLst>
              </a:tr>
              <a:tr h="1064443">
                <a:tc>
                  <a:txBody>
                    <a:bodyPr/>
                    <a:lstStyle/>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التعريف بفريق المشروع</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مقدمة عن المشروع ومراحل تنفيذه</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عرض المدة الزمنية لتنفيذ مراحل المشروع</a:t>
                      </a:r>
                    </a:p>
                  </a:txBody>
                  <a:tcPr/>
                </a:tc>
                <a:tc>
                  <a:txBody>
                    <a:bodyPr/>
                    <a:lstStyle/>
                    <a:p>
                      <a:pPr marL="171450" indent="-171450" algn="r" rtl="1">
                        <a:buFont typeface="Arial" panose="020B0604020202020204" pitchFamily="34" charset="0"/>
                        <a:buChar char="•"/>
                      </a:pPr>
                      <a:r>
                        <a:rPr lang="ar-SA" sz="1200">
                          <a:latin typeface="Calibri" panose="020F0502020204030204" pitchFamily="34" charset="0"/>
                          <a:cs typeface="Calibri" panose="020F0502020204030204" pitchFamily="34" charset="0"/>
                        </a:rPr>
                        <a:t>راعي المشروع من طرف الجهة الحكومية</a:t>
                      </a:r>
                    </a:p>
                    <a:p>
                      <a:pPr marL="171450" indent="-171450" algn="r" rtl="1">
                        <a:buFont typeface="Arial" panose="020B0604020202020204" pitchFamily="34" charset="0"/>
                        <a:buChar char="•"/>
                      </a:pPr>
                      <a:r>
                        <a:rPr lang="ar-SA" sz="1200">
                          <a:latin typeface="Calibri" panose="020F0502020204030204" pitchFamily="34" charset="0"/>
                          <a:cs typeface="Calibri" panose="020F0502020204030204" pitchFamily="34" charset="0"/>
                        </a:rPr>
                        <a:t>قائد المشروع من طرف المنظمة غير الربحية</a:t>
                      </a:r>
                    </a:p>
                    <a:p>
                      <a:pPr marL="171450" indent="-171450" algn="r" rtl="1">
                        <a:buFont typeface="Arial" panose="020B0604020202020204" pitchFamily="34" charset="0"/>
                        <a:buChar char="•"/>
                      </a:pPr>
                      <a:r>
                        <a:rPr lang="ar-SA" sz="1200">
                          <a:latin typeface="Calibri" panose="020F0502020204030204" pitchFamily="34" charset="0"/>
                          <a:cs typeface="Calibri" panose="020F0502020204030204" pitchFamily="34" charset="0"/>
                        </a:rPr>
                        <a:t>مدير المشروع من طرف الجهة الحكومية</a:t>
                      </a:r>
                    </a:p>
                    <a:p>
                      <a:pPr marL="171450" indent="-171450" algn="r" rtl="1">
                        <a:buFont typeface="Arial" panose="020B0604020202020204" pitchFamily="34" charset="0"/>
                        <a:buChar char="•"/>
                      </a:pPr>
                      <a:r>
                        <a:rPr lang="ar-SA" sz="1200">
                          <a:latin typeface="Calibri" panose="020F0502020204030204" pitchFamily="34" charset="0"/>
                          <a:cs typeface="Calibri" panose="020F0502020204030204" pitchFamily="34" charset="0"/>
                        </a:rPr>
                        <a:t>مدير المشروع من طرف المنظمة غير الربحية</a:t>
                      </a:r>
                    </a:p>
                    <a:p>
                      <a:pPr marL="171450" indent="-171450" algn="r" rtl="1">
                        <a:buFont typeface="Arial" panose="020B0604020202020204" pitchFamily="34" charset="0"/>
                        <a:buChar char="•"/>
                      </a:pPr>
                      <a:r>
                        <a:rPr lang="ar-SA" sz="1200">
                          <a:latin typeface="Calibri" panose="020F0502020204030204" pitchFamily="34" charset="0"/>
                          <a:cs typeface="Calibri" panose="020F0502020204030204" pitchFamily="34" charset="0"/>
                        </a:rPr>
                        <a:t>أعضاء فريق المشروع</a:t>
                      </a:r>
                    </a:p>
                  </a:txBody>
                  <a:tcPr/>
                </a:tc>
                <a:tc>
                  <a:txBody>
                    <a:bodyPr/>
                    <a:lstStyle/>
                    <a:p>
                      <a:pPr algn="ctr" rtl="1"/>
                      <a:r>
                        <a:rPr lang="ar-SA" sz="1400">
                          <a:latin typeface="Calibri" panose="020F0502020204030204" pitchFamily="34" charset="0"/>
                          <a:cs typeface="Calibri" panose="020F0502020204030204" pitchFamily="34" charset="0"/>
                        </a:rPr>
                        <a:t>مرة واحدة</a:t>
                      </a:r>
                    </a:p>
                  </a:txBody>
                  <a:tcPr anchor="ctr"/>
                </a:tc>
                <a:tc>
                  <a:txBody>
                    <a:bodyPr/>
                    <a:lstStyle/>
                    <a:p>
                      <a:pPr algn="ctr" rtl="1"/>
                      <a:r>
                        <a:rPr lang="ar-SA" sz="1400">
                          <a:latin typeface="Calibri" panose="020F0502020204030204" pitchFamily="34" charset="0"/>
                          <a:cs typeface="Calibri" panose="020F0502020204030204" pitchFamily="34" charset="0"/>
                        </a:rPr>
                        <a:t>اجتماع إطلاق المشروع</a:t>
                      </a:r>
                    </a:p>
                  </a:txBody>
                  <a:tcPr anchor="ctr"/>
                </a:tc>
                <a:extLst>
                  <a:ext uri="{0D108BD9-81ED-4DB2-BD59-A6C34878D82A}">
                    <a16:rowId xmlns:a16="http://schemas.microsoft.com/office/drawing/2014/main" val="831247746"/>
                  </a:ext>
                </a:extLst>
              </a:tr>
              <a:tr h="941766">
                <a:tc>
                  <a:txBody>
                    <a:bodyPr/>
                    <a:lstStyle/>
                    <a:p>
                      <a:pPr marL="285750" indent="-285750" algn="r" rtl="1">
                        <a:buFont typeface="Arial" panose="020B0604020202020204" pitchFamily="34" charset="0"/>
                        <a:buChar char="•"/>
                      </a:pPr>
                      <a:endParaRPr lang="ar-SA" sz="120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مراجعة سير الأعمال للمرحلة الحالية من المشروع</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توضيح التحديات والمخاطر المحتملة التي تواجه سير الأعمال</a:t>
                      </a:r>
                    </a:p>
                  </a:txBody>
                  <a:tcPr/>
                </a:tc>
                <a:tc>
                  <a:txBody>
                    <a:bodyPr/>
                    <a:lstStyle/>
                    <a:p>
                      <a:pPr marL="285750" indent="-285750" algn="r" rtl="1">
                        <a:buFont typeface="Arial" panose="020B0604020202020204" pitchFamily="34" charset="0"/>
                        <a:buChar char="•"/>
                      </a:pPr>
                      <a:endParaRPr lang="ar-SA" sz="120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مدير المشروع من طرف الجهة الحكومية</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مدير المشروع من طرف المنظمة غير الربحية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a:latin typeface="Calibri" panose="020F0502020204030204" pitchFamily="34" charset="0"/>
                          <a:cs typeface="Calibri" panose="020F0502020204030204" pitchFamily="34" charset="0"/>
                        </a:rPr>
                        <a:t>أعضاء فريق المشروع</a:t>
                      </a:r>
                    </a:p>
                  </a:txBody>
                  <a:tcPr/>
                </a:tc>
                <a:tc>
                  <a:txBody>
                    <a:bodyPr/>
                    <a:lstStyle/>
                    <a:p>
                      <a:pPr algn="ctr" rtl="1"/>
                      <a:r>
                        <a:rPr lang="ar-SA" sz="1400">
                          <a:latin typeface="Calibri" panose="020F0502020204030204" pitchFamily="34" charset="0"/>
                          <a:cs typeface="Calibri" panose="020F0502020204030204" pitchFamily="34" charset="0"/>
                        </a:rPr>
                        <a:t>أسبوعي</a:t>
                      </a:r>
                    </a:p>
                  </a:txBody>
                  <a:tcPr anchor="ctr"/>
                </a:tc>
                <a:tc>
                  <a:txBody>
                    <a:bodyPr/>
                    <a:lstStyle/>
                    <a:p>
                      <a:pPr algn="ctr" rtl="1"/>
                      <a:r>
                        <a:rPr lang="ar-SA" sz="1400">
                          <a:latin typeface="Calibri" panose="020F0502020204030204" pitchFamily="34" charset="0"/>
                          <a:cs typeface="Calibri" panose="020F0502020204030204" pitchFamily="34" charset="0"/>
                        </a:rPr>
                        <a:t>اجتماع حالة المشروع</a:t>
                      </a:r>
                    </a:p>
                  </a:txBody>
                  <a:tcPr anchor="ctr"/>
                </a:tc>
                <a:extLst>
                  <a:ext uri="{0D108BD9-81ED-4DB2-BD59-A6C34878D82A}">
                    <a16:rowId xmlns:a16="http://schemas.microsoft.com/office/drawing/2014/main" val="1288412685"/>
                  </a:ext>
                </a:extLst>
              </a:tr>
              <a:tr h="1151048">
                <a:tc>
                  <a:txBody>
                    <a:bodyPr/>
                    <a:lstStyle/>
                    <a:p>
                      <a:pPr marL="285750" indent="-285750" algn="r" rtl="1">
                        <a:buFont typeface="Arial" panose="020B0604020202020204" pitchFamily="34" charset="0"/>
                        <a:buChar char="•"/>
                      </a:pPr>
                      <a:endParaRPr lang="ar-SA" sz="120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مراجعة سير اعمال المشروع</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اتخاذ القرارات بشأن التحديات والمخاطر المحتملة</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اتخاذ القرارات بشأن التحديات</a:t>
                      </a:r>
                    </a:p>
                  </a:txBody>
                  <a:tcPr/>
                </a:tc>
                <a:tc>
                  <a:txBody>
                    <a:bodyPr/>
                    <a:lstStyle/>
                    <a:p>
                      <a:pPr marL="285750" indent="-285750" algn="r" rtl="1">
                        <a:buFont typeface="Arial" panose="020B0604020202020204" pitchFamily="34" charset="0"/>
                        <a:buChar char="•"/>
                      </a:pPr>
                      <a:endParaRPr lang="ar-SA" sz="120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راعي المشروع من طرف الجهة الحكومية</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قائد المشروع من طرف المنظمة غير الربحية</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مدير المشروع من طرف الجهة الحكومية</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مدير المشروع من طرف المنظمة غير الربحية</a:t>
                      </a:r>
                    </a:p>
                  </a:txBody>
                  <a:tcPr/>
                </a:tc>
                <a:tc>
                  <a:txBody>
                    <a:bodyPr/>
                    <a:lstStyle/>
                    <a:p>
                      <a:pPr algn="ctr" rtl="1"/>
                      <a:r>
                        <a:rPr lang="ar-SA" sz="1400">
                          <a:latin typeface="Calibri" panose="020F0502020204030204" pitchFamily="34" charset="0"/>
                          <a:cs typeface="Calibri" panose="020F0502020204030204" pitchFamily="34" charset="0"/>
                        </a:rPr>
                        <a:t>شهري</a:t>
                      </a:r>
                    </a:p>
                  </a:txBody>
                  <a:tcPr anchor="ctr"/>
                </a:tc>
                <a:tc>
                  <a:txBody>
                    <a:bodyPr/>
                    <a:lstStyle/>
                    <a:p>
                      <a:pPr algn="ctr" rtl="1"/>
                      <a:r>
                        <a:rPr lang="ar-SA" sz="1400">
                          <a:latin typeface="Calibri" panose="020F0502020204030204" pitchFamily="34" charset="0"/>
                          <a:cs typeface="Calibri" panose="020F0502020204030204" pitchFamily="34" charset="0"/>
                        </a:rPr>
                        <a:t>اجتماع اتخاذ القرارات</a:t>
                      </a:r>
                    </a:p>
                  </a:txBody>
                  <a:tcPr anchor="ctr"/>
                </a:tc>
                <a:extLst>
                  <a:ext uri="{0D108BD9-81ED-4DB2-BD59-A6C34878D82A}">
                    <a16:rowId xmlns:a16="http://schemas.microsoft.com/office/drawing/2014/main" val="2019744658"/>
                  </a:ext>
                </a:extLst>
              </a:tr>
              <a:tr h="1155357">
                <a:tc>
                  <a:txBody>
                    <a:bodyPr/>
                    <a:lstStyle/>
                    <a:p>
                      <a:pPr marL="284163" indent="-284163" algn="r" rtl="1">
                        <a:buFont typeface="Arial" panose="020B0604020202020204" pitchFamily="34" charset="0"/>
                        <a:buChar char="•"/>
                      </a:pPr>
                      <a:endParaRPr lang="ar-SA" sz="1200">
                        <a:latin typeface="Calibri" panose="020F0502020204030204" pitchFamily="34" charset="0"/>
                        <a:cs typeface="Calibri" panose="020F0502020204030204" pitchFamily="34" charset="0"/>
                      </a:endParaRPr>
                    </a:p>
                    <a:p>
                      <a:pPr marL="284163" indent="-284163" algn="r" rtl="1">
                        <a:buFont typeface="Arial" panose="020B0604020202020204" pitchFamily="34" charset="0"/>
                        <a:buChar char="•"/>
                      </a:pPr>
                      <a:endParaRPr lang="ar-SA" sz="1200">
                        <a:latin typeface="Calibri" panose="020F0502020204030204" pitchFamily="34" charset="0"/>
                        <a:cs typeface="Calibri" panose="020F0502020204030204" pitchFamily="34" charset="0"/>
                      </a:endParaRPr>
                    </a:p>
                    <a:p>
                      <a:pPr marL="284163" indent="-284163" algn="r" rtl="1">
                        <a:buFont typeface="Arial" panose="020B0604020202020204" pitchFamily="34" charset="0"/>
                        <a:buChar char="•"/>
                      </a:pPr>
                      <a:r>
                        <a:rPr lang="ar-SA" sz="1200">
                          <a:latin typeface="Calibri" panose="020F0502020204030204" pitchFamily="34" charset="0"/>
                          <a:cs typeface="Calibri" panose="020F0502020204030204" pitchFamily="34" charset="0"/>
                        </a:rPr>
                        <a:t>مراجعة مخرج المرحلة وطرح الملاحظات</a:t>
                      </a:r>
                    </a:p>
                  </a:txBody>
                  <a:tcPr/>
                </a:tc>
                <a:tc>
                  <a:txBody>
                    <a:bodyPr/>
                    <a:lstStyle/>
                    <a:p>
                      <a:pPr marL="171450" indent="-171450" algn="r" rtl="1">
                        <a:buFont typeface="Arial" panose="020B0604020202020204" pitchFamily="34" charset="0"/>
                        <a:buChar char="•"/>
                      </a:pPr>
                      <a:endParaRPr lang="ar-SA" sz="120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endParaRPr lang="ar-SA" sz="1200">
                        <a:latin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ar-SA" sz="1200">
                          <a:latin typeface="Calibri" panose="020F0502020204030204" pitchFamily="34" charset="0"/>
                          <a:cs typeface="Calibri" panose="020F0502020204030204" pitchFamily="34" charset="0"/>
                        </a:rPr>
                        <a:t>مدير المشروع من طرف الجهة الحكومية</a:t>
                      </a:r>
                    </a:p>
                    <a:p>
                      <a:pPr marL="171450" indent="-171450" algn="r" rtl="1">
                        <a:buFont typeface="Arial" panose="020B0604020202020204" pitchFamily="34" charset="0"/>
                        <a:buChar char="•"/>
                      </a:pPr>
                      <a:r>
                        <a:rPr lang="ar-SA" sz="1200">
                          <a:latin typeface="Calibri" panose="020F0502020204030204" pitchFamily="34" charset="0"/>
                          <a:cs typeface="Calibri" panose="020F0502020204030204" pitchFamily="34" charset="0"/>
                        </a:rPr>
                        <a:t>مدير المشروع من طرف المنظمة غير الربحية</a:t>
                      </a:r>
                    </a:p>
                  </a:txBody>
                  <a:tcPr/>
                </a:tc>
                <a:tc>
                  <a:txBody>
                    <a:bodyPr/>
                    <a:lstStyle/>
                    <a:p>
                      <a:pPr algn="ctr" rtl="1"/>
                      <a:r>
                        <a:rPr lang="ar-SA" sz="1400">
                          <a:latin typeface="Calibri" panose="020F0502020204030204" pitchFamily="34" charset="0"/>
                          <a:cs typeface="Calibri" panose="020F0502020204030204" pitchFamily="34" charset="0"/>
                        </a:rPr>
                        <a:t>7 أيام من تاريخ تسليم المخرج</a:t>
                      </a:r>
                    </a:p>
                  </a:txBody>
                  <a:tcPr anchor="ctr"/>
                </a:tc>
                <a:tc>
                  <a:txBody>
                    <a:bodyPr/>
                    <a:lstStyle/>
                    <a:p>
                      <a:pPr algn="ctr" rtl="1"/>
                      <a:r>
                        <a:rPr lang="ar-SA" sz="1400" dirty="0">
                          <a:latin typeface="Calibri" panose="020F0502020204030204" pitchFamily="34" charset="0"/>
                          <a:cs typeface="Calibri" panose="020F0502020204030204" pitchFamily="34" charset="0"/>
                        </a:rPr>
                        <a:t>اجتماع مراجعة المخرجات</a:t>
                      </a:r>
                    </a:p>
                  </a:txBody>
                  <a:tcPr anchor="ctr"/>
                </a:tc>
                <a:extLst>
                  <a:ext uri="{0D108BD9-81ED-4DB2-BD59-A6C34878D82A}">
                    <a16:rowId xmlns:a16="http://schemas.microsoft.com/office/drawing/2014/main" val="1877149123"/>
                  </a:ext>
                </a:extLst>
              </a:tr>
            </a:tbl>
          </a:graphicData>
        </a:graphic>
      </p:graphicFrame>
      <p:sp>
        <p:nvSpPr>
          <p:cNvPr id="2" name="Rectangle 1">
            <a:extLst>
              <a:ext uri="{FF2B5EF4-FFF2-40B4-BE49-F238E27FC236}">
                <a16:creationId xmlns:a16="http://schemas.microsoft.com/office/drawing/2014/main" id="{9733CB0E-4265-86ED-61D2-D3AEDF023763}"/>
              </a:ext>
            </a:extLst>
          </p:cNvPr>
          <p:cNvSpPr/>
          <p:nvPr/>
        </p:nvSpPr>
        <p:spPr>
          <a:xfrm>
            <a:off x="82296" y="776205"/>
            <a:ext cx="1042416" cy="29198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a:solidFill>
                  <a:srgbClr val="C00000"/>
                </a:solidFill>
                <a:latin typeface="Calibri" panose="020F0502020204030204" pitchFamily="34" charset="0"/>
                <a:cs typeface="Calibri" panose="020F0502020204030204" pitchFamily="34" charset="0"/>
              </a:rPr>
              <a:t>مثال توضيحي</a:t>
            </a:r>
          </a:p>
        </p:txBody>
      </p:sp>
    </p:spTree>
    <p:extLst>
      <p:ext uri="{BB962C8B-B14F-4D97-AF65-F5344CB8AC3E}">
        <p14:creationId xmlns:p14="http://schemas.microsoft.com/office/powerpoint/2010/main" val="285862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3</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2558265" y="67672"/>
            <a:ext cx="9513991"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يراعي عرضنا المعايير التي حددتها </a:t>
            </a:r>
            <a:r>
              <a:rPr lang="ar-SA" sz="2000">
                <a:solidFill>
                  <a:schemeClr val="accent3"/>
                </a:solidFill>
                <a:latin typeface="Calibri" panose="020F0502020204030204" pitchFamily="34" charset="0"/>
                <a:cs typeface="Calibri" panose="020F0502020204030204" pitchFamily="34" charset="0"/>
              </a:rPr>
              <a:t>"الجهة الحكومية"</a:t>
            </a:r>
            <a:r>
              <a:rPr lang="ar-SA" sz="2000" b="1">
                <a:latin typeface="Calibri" panose="020F0502020204030204" pitchFamily="34" charset="0"/>
                <a:cs typeface="Calibri" panose="020F0502020204030204" pitchFamily="34" charset="0"/>
              </a:rPr>
              <a:t> في التقييم الفني والموضحة أدناه</a:t>
            </a:r>
          </a:p>
        </p:txBody>
      </p:sp>
      <p:graphicFrame>
        <p:nvGraphicFramePr>
          <p:cNvPr id="37" name="Table 15">
            <a:extLst>
              <a:ext uri="{FF2B5EF4-FFF2-40B4-BE49-F238E27FC236}">
                <a16:creationId xmlns:a16="http://schemas.microsoft.com/office/drawing/2014/main" id="{6A5D2EAF-2466-F94B-FCAC-682E60A10727}"/>
              </a:ext>
            </a:extLst>
          </p:cNvPr>
          <p:cNvGraphicFramePr>
            <a:graphicFrameLocks noGrp="1"/>
          </p:cNvGraphicFramePr>
          <p:nvPr>
            <p:extLst>
              <p:ext uri="{D42A27DB-BD31-4B8C-83A1-F6EECF244321}">
                <p14:modId xmlns:p14="http://schemas.microsoft.com/office/powerpoint/2010/main" val="2698972617"/>
              </p:ext>
            </p:extLst>
          </p:nvPr>
        </p:nvGraphicFramePr>
        <p:xfrm>
          <a:off x="509515" y="1365635"/>
          <a:ext cx="11052970" cy="5072931"/>
        </p:xfrm>
        <a:graphic>
          <a:graphicData uri="http://schemas.openxmlformats.org/drawingml/2006/table">
            <a:tbl>
              <a:tblPr firstRow="1" bandRow="1"/>
              <a:tblGrid>
                <a:gridCol w="1870569">
                  <a:extLst>
                    <a:ext uri="{9D8B030D-6E8A-4147-A177-3AD203B41FA5}">
                      <a16:colId xmlns:a16="http://schemas.microsoft.com/office/drawing/2014/main" val="3978148468"/>
                    </a:ext>
                  </a:extLst>
                </a:gridCol>
                <a:gridCol w="2984396">
                  <a:extLst>
                    <a:ext uri="{9D8B030D-6E8A-4147-A177-3AD203B41FA5}">
                      <a16:colId xmlns:a16="http://schemas.microsoft.com/office/drawing/2014/main" val="4285767639"/>
                    </a:ext>
                  </a:extLst>
                </a:gridCol>
                <a:gridCol w="843280">
                  <a:extLst>
                    <a:ext uri="{9D8B030D-6E8A-4147-A177-3AD203B41FA5}">
                      <a16:colId xmlns:a16="http://schemas.microsoft.com/office/drawing/2014/main" val="109830155"/>
                    </a:ext>
                  </a:extLst>
                </a:gridCol>
                <a:gridCol w="3474720">
                  <a:extLst>
                    <a:ext uri="{9D8B030D-6E8A-4147-A177-3AD203B41FA5}">
                      <a16:colId xmlns:a16="http://schemas.microsoft.com/office/drawing/2014/main" val="4234292716"/>
                    </a:ext>
                  </a:extLst>
                </a:gridCol>
                <a:gridCol w="1880005">
                  <a:extLst>
                    <a:ext uri="{9D8B030D-6E8A-4147-A177-3AD203B41FA5}">
                      <a16:colId xmlns:a16="http://schemas.microsoft.com/office/drawing/2014/main" val="3522493502"/>
                    </a:ext>
                  </a:extLst>
                </a:gridCol>
              </a:tblGrid>
              <a:tr h="472299">
                <a:tc>
                  <a:txBody>
                    <a:bodyPr/>
                    <a:lstStyle>
                      <a:lvl1pPr marL="0" algn="l" defTabSz="914400" rtl="0" eaLnBrk="1" latinLnBrk="0" hangingPunct="1">
                        <a:defRPr sz="1800" b="1" kern="1200">
                          <a:solidFill>
                            <a:schemeClr val="lt1"/>
                          </a:solidFill>
                          <a:latin typeface="Accord"/>
                          <a:cs typeface="Bahij TheSansArabic Light"/>
                        </a:defRPr>
                      </a:lvl1pPr>
                      <a:lvl2pPr marL="457200" algn="l" defTabSz="914400" rtl="0" eaLnBrk="1" latinLnBrk="0" hangingPunct="1">
                        <a:defRPr sz="1800" b="1" kern="1200">
                          <a:solidFill>
                            <a:schemeClr val="lt1"/>
                          </a:solidFill>
                          <a:latin typeface="Accord"/>
                          <a:cs typeface="Bahij TheSansArabic Light"/>
                        </a:defRPr>
                      </a:lvl2pPr>
                      <a:lvl3pPr marL="914400" algn="l" defTabSz="914400" rtl="0" eaLnBrk="1" latinLnBrk="0" hangingPunct="1">
                        <a:defRPr sz="1800" b="1" kern="1200">
                          <a:solidFill>
                            <a:schemeClr val="lt1"/>
                          </a:solidFill>
                          <a:latin typeface="Accord"/>
                          <a:cs typeface="Bahij TheSansArabic Light"/>
                        </a:defRPr>
                      </a:lvl3pPr>
                      <a:lvl4pPr marL="1371600" algn="l" defTabSz="914400" rtl="0" eaLnBrk="1" latinLnBrk="0" hangingPunct="1">
                        <a:defRPr sz="1800" b="1" kern="1200">
                          <a:solidFill>
                            <a:schemeClr val="lt1"/>
                          </a:solidFill>
                          <a:latin typeface="Accord"/>
                          <a:cs typeface="Bahij TheSansArabic Light"/>
                        </a:defRPr>
                      </a:lvl4pPr>
                      <a:lvl5pPr marL="1828800" algn="l" defTabSz="914400" rtl="0" eaLnBrk="1" latinLnBrk="0" hangingPunct="1">
                        <a:defRPr sz="1800" b="1" kern="1200">
                          <a:solidFill>
                            <a:schemeClr val="lt1"/>
                          </a:solidFill>
                          <a:latin typeface="Accord"/>
                          <a:cs typeface="Bahij TheSansArabic Light"/>
                        </a:defRPr>
                      </a:lvl5pPr>
                      <a:lvl6pPr marL="2286000" algn="l" defTabSz="914400" rtl="0" eaLnBrk="1" latinLnBrk="0" hangingPunct="1">
                        <a:defRPr sz="1800" b="1" kern="1200">
                          <a:solidFill>
                            <a:schemeClr val="lt1"/>
                          </a:solidFill>
                          <a:latin typeface="Accord"/>
                          <a:cs typeface="Bahij TheSansArabic Light"/>
                        </a:defRPr>
                      </a:lvl6pPr>
                      <a:lvl7pPr marL="2743200" algn="l" defTabSz="914400" rtl="0" eaLnBrk="1" latinLnBrk="0" hangingPunct="1">
                        <a:defRPr sz="1800" b="1" kern="1200">
                          <a:solidFill>
                            <a:schemeClr val="lt1"/>
                          </a:solidFill>
                          <a:latin typeface="Accord"/>
                          <a:cs typeface="Bahij TheSansArabic Light"/>
                        </a:defRPr>
                      </a:lvl7pPr>
                      <a:lvl8pPr marL="3200400" algn="l" defTabSz="914400" rtl="0" eaLnBrk="1" latinLnBrk="0" hangingPunct="1">
                        <a:defRPr sz="1800" b="1" kern="1200">
                          <a:solidFill>
                            <a:schemeClr val="lt1"/>
                          </a:solidFill>
                          <a:latin typeface="Accord"/>
                          <a:cs typeface="Bahij TheSansArabic Light"/>
                        </a:defRPr>
                      </a:lvl8pPr>
                      <a:lvl9pPr marL="3657600" algn="l" defTabSz="914400" rtl="0" eaLnBrk="1" latinLnBrk="0" hangingPunct="1">
                        <a:defRPr sz="1800" b="1" kern="1200">
                          <a:solidFill>
                            <a:schemeClr val="lt1"/>
                          </a:solidFill>
                          <a:latin typeface="Accord"/>
                          <a:cs typeface="Bahij TheSansArabic Light"/>
                        </a:defRPr>
                      </a:lvl9pPr>
                    </a:lstStyle>
                    <a:p>
                      <a:pPr algn="ctr" rtl="1"/>
                      <a:r>
                        <a:rPr lang="ar-SA" sz="1400" b="1">
                          <a:solidFill>
                            <a:schemeClr val="accent2"/>
                          </a:solidFill>
                          <a:latin typeface="Calibri" panose="020F0502020204030204" pitchFamily="34" charset="0"/>
                          <a:cs typeface="Calibri" panose="020F0502020204030204" pitchFamily="34" charset="0"/>
                        </a:rPr>
                        <a:t>الصفحة</a:t>
                      </a: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b="1" kern="1200">
                          <a:solidFill>
                            <a:schemeClr val="lt1"/>
                          </a:solidFill>
                          <a:latin typeface="Accord"/>
                          <a:cs typeface="Bahij TheSansArabic Light"/>
                        </a:defRPr>
                      </a:lvl1pPr>
                      <a:lvl2pPr marL="457200" algn="l" defTabSz="914400" rtl="0" eaLnBrk="1" latinLnBrk="0" hangingPunct="1">
                        <a:defRPr sz="1800" b="1" kern="1200">
                          <a:solidFill>
                            <a:schemeClr val="lt1"/>
                          </a:solidFill>
                          <a:latin typeface="Accord"/>
                          <a:cs typeface="Bahij TheSansArabic Light"/>
                        </a:defRPr>
                      </a:lvl2pPr>
                      <a:lvl3pPr marL="914400" algn="l" defTabSz="914400" rtl="0" eaLnBrk="1" latinLnBrk="0" hangingPunct="1">
                        <a:defRPr sz="1800" b="1" kern="1200">
                          <a:solidFill>
                            <a:schemeClr val="lt1"/>
                          </a:solidFill>
                          <a:latin typeface="Accord"/>
                          <a:cs typeface="Bahij TheSansArabic Light"/>
                        </a:defRPr>
                      </a:lvl3pPr>
                      <a:lvl4pPr marL="1371600" algn="l" defTabSz="914400" rtl="0" eaLnBrk="1" latinLnBrk="0" hangingPunct="1">
                        <a:defRPr sz="1800" b="1" kern="1200">
                          <a:solidFill>
                            <a:schemeClr val="lt1"/>
                          </a:solidFill>
                          <a:latin typeface="Accord"/>
                          <a:cs typeface="Bahij TheSansArabic Light"/>
                        </a:defRPr>
                      </a:lvl4pPr>
                      <a:lvl5pPr marL="1828800" algn="l" defTabSz="914400" rtl="0" eaLnBrk="1" latinLnBrk="0" hangingPunct="1">
                        <a:defRPr sz="1800" b="1" kern="1200">
                          <a:solidFill>
                            <a:schemeClr val="lt1"/>
                          </a:solidFill>
                          <a:latin typeface="Accord"/>
                          <a:cs typeface="Bahij TheSansArabic Light"/>
                        </a:defRPr>
                      </a:lvl5pPr>
                      <a:lvl6pPr marL="2286000" algn="l" defTabSz="914400" rtl="0" eaLnBrk="1" latinLnBrk="0" hangingPunct="1">
                        <a:defRPr sz="1800" b="1" kern="1200">
                          <a:solidFill>
                            <a:schemeClr val="lt1"/>
                          </a:solidFill>
                          <a:latin typeface="Accord"/>
                          <a:cs typeface="Bahij TheSansArabic Light"/>
                        </a:defRPr>
                      </a:lvl6pPr>
                      <a:lvl7pPr marL="2743200" algn="l" defTabSz="914400" rtl="0" eaLnBrk="1" latinLnBrk="0" hangingPunct="1">
                        <a:defRPr sz="1800" b="1" kern="1200">
                          <a:solidFill>
                            <a:schemeClr val="lt1"/>
                          </a:solidFill>
                          <a:latin typeface="Accord"/>
                          <a:cs typeface="Bahij TheSansArabic Light"/>
                        </a:defRPr>
                      </a:lvl7pPr>
                      <a:lvl8pPr marL="3200400" algn="l" defTabSz="914400" rtl="0" eaLnBrk="1" latinLnBrk="0" hangingPunct="1">
                        <a:defRPr sz="1800" b="1" kern="1200">
                          <a:solidFill>
                            <a:schemeClr val="lt1"/>
                          </a:solidFill>
                          <a:latin typeface="Accord"/>
                          <a:cs typeface="Bahij TheSansArabic Light"/>
                        </a:defRPr>
                      </a:lvl8pPr>
                      <a:lvl9pPr marL="3657600" algn="l" defTabSz="914400" rtl="0" eaLnBrk="1" latinLnBrk="0" hangingPunct="1">
                        <a:defRPr sz="1800" b="1" kern="1200">
                          <a:solidFill>
                            <a:schemeClr val="lt1"/>
                          </a:solidFill>
                          <a:latin typeface="Accord"/>
                          <a:cs typeface="Bahij TheSansArabic Light"/>
                        </a:defRPr>
                      </a:lvl9pPr>
                    </a:lstStyle>
                    <a:p>
                      <a:pPr algn="ctr" rtl="1"/>
                      <a:r>
                        <a:rPr lang="ar-SA" sz="1400" b="1">
                          <a:solidFill>
                            <a:schemeClr val="accent2"/>
                          </a:solidFill>
                          <a:latin typeface="Calibri" panose="020F0502020204030204" pitchFamily="34" charset="0"/>
                          <a:cs typeface="Calibri" panose="020F0502020204030204" pitchFamily="34" charset="0"/>
                        </a:rPr>
                        <a:t>مميزات "اسم المنظمة"</a:t>
                      </a: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b="1" kern="1200">
                          <a:solidFill>
                            <a:schemeClr val="lt1"/>
                          </a:solidFill>
                          <a:latin typeface="Accord"/>
                          <a:cs typeface="Bahij TheSansArabic Light"/>
                        </a:defRPr>
                      </a:lvl1pPr>
                      <a:lvl2pPr marL="457200" algn="l" defTabSz="914400" rtl="0" eaLnBrk="1" latinLnBrk="0" hangingPunct="1">
                        <a:defRPr sz="1800" b="1" kern="1200">
                          <a:solidFill>
                            <a:schemeClr val="lt1"/>
                          </a:solidFill>
                          <a:latin typeface="Accord"/>
                          <a:cs typeface="Bahij TheSansArabic Light"/>
                        </a:defRPr>
                      </a:lvl2pPr>
                      <a:lvl3pPr marL="914400" algn="l" defTabSz="914400" rtl="0" eaLnBrk="1" latinLnBrk="0" hangingPunct="1">
                        <a:defRPr sz="1800" b="1" kern="1200">
                          <a:solidFill>
                            <a:schemeClr val="lt1"/>
                          </a:solidFill>
                          <a:latin typeface="Accord"/>
                          <a:cs typeface="Bahij TheSansArabic Light"/>
                        </a:defRPr>
                      </a:lvl3pPr>
                      <a:lvl4pPr marL="1371600" algn="l" defTabSz="914400" rtl="0" eaLnBrk="1" latinLnBrk="0" hangingPunct="1">
                        <a:defRPr sz="1800" b="1" kern="1200">
                          <a:solidFill>
                            <a:schemeClr val="lt1"/>
                          </a:solidFill>
                          <a:latin typeface="Accord"/>
                          <a:cs typeface="Bahij TheSansArabic Light"/>
                        </a:defRPr>
                      </a:lvl4pPr>
                      <a:lvl5pPr marL="1828800" algn="l" defTabSz="914400" rtl="0" eaLnBrk="1" latinLnBrk="0" hangingPunct="1">
                        <a:defRPr sz="1800" b="1" kern="1200">
                          <a:solidFill>
                            <a:schemeClr val="lt1"/>
                          </a:solidFill>
                          <a:latin typeface="Accord"/>
                          <a:cs typeface="Bahij TheSansArabic Light"/>
                        </a:defRPr>
                      </a:lvl5pPr>
                      <a:lvl6pPr marL="2286000" algn="l" defTabSz="914400" rtl="0" eaLnBrk="1" latinLnBrk="0" hangingPunct="1">
                        <a:defRPr sz="1800" b="1" kern="1200">
                          <a:solidFill>
                            <a:schemeClr val="lt1"/>
                          </a:solidFill>
                          <a:latin typeface="Accord"/>
                          <a:cs typeface="Bahij TheSansArabic Light"/>
                        </a:defRPr>
                      </a:lvl6pPr>
                      <a:lvl7pPr marL="2743200" algn="l" defTabSz="914400" rtl="0" eaLnBrk="1" latinLnBrk="0" hangingPunct="1">
                        <a:defRPr sz="1800" b="1" kern="1200">
                          <a:solidFill>
                            <a:schemeClr val="lt1"/>
                          </a:solidFill>
                          <a:latin typeface="Accord"/>
                          <a:cs typeface="Bahij TheSansArabic Light"/>
                        </a:defRPr>
                      </a:lvl7pPr>
                      <a:lvl8pPr marL="3200400" algn="l" defTabSz="914400" rtl="0" eaLnBrk="1" latinLnBrk="0" hangingPunct="1">
                        <a:defRPr sz="1800" b="1" kern="1200">
                          <a:solidFill>
                            <a:schemeClr val="lt1"/>
                          </a:solidFill>
                          <a:latin typeface="Accord"/>
                          <a:cs typeface="Bahij TheSansArabic Light"/>
                        </a:defRPr>
                      </a:lvl8pPr>
                      <a:lvl9pPr marL="3657600" algn="l" defTabSz="914400" rtl="0" eaLnBrk="1" latinLnBrk="0" hangingPunct="1">
                        <a:defRPr sz="1800" b="1" kern="1200">
                          <a:solidFill>
                            <a:schemeClr val="lt1"/>
                          </a:solidFill>
                          <a:latin typeface="Accord"/>
                          <a:cs typeface="Bahij TheSansArabic Light"/>
                        </a:defRPr>
                      </a:lvl9pPr>
                    </a:lstStyle>
                    <a:p>
                      <a:pPr algn="ctr" rtl="1"/>
                      <a:r>
                        <a:rPr lang="ar-SA" sz="1400" b="1">
                          <a:solidFill>
                            <a:schemeClr val="accent2"/>
                          </a:solidFill>
                          <a:latin typeface="Calibri" panose="020F0502020204030204" pitchFamily="34" charset="0"/>
                          <a:cs typeface="Calibri" panose="020F0502020204030204" pitchFamily="34" charset="0"/>
                        </a:rPr>
                        <a:t>الوزن %</a:t>
                      </a: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b="1" kern="1200">
                          <a:solidFill>
                            <a:schemeClr val="lt1"/>
                          </a:solidFill>
                          <a:latin typeface="Accord"/>
                          <a:cs typeface="Bahij TheSansArabic Light"/>
                        </a:defRPr>
                      </a:lvl1pPr>
                      <a:lvl2pPr marL="457200" algn="l" defTabSz="914400" rtl="0" eaLnBrk="1" latinLnBrk="0" hangingPunct="1">
                        <a:defRPr sz="1800" b="1" kern="1200">
                          <a:solidFill>
                            <a:schemeClr val="lt1"/>
                          </a:solidFill>
                          <a:latin typeface="Accord"/>
                          <a:cs typeface="Bahij TheSansArabic Light"/>
                        </a:defRPr>
                      </a:lvl2pPr>
                      <a:lvl3pPr marL="914400" algn="l" defTabSz="914400" rtl="0" eaLnBrk="1" latinLnBrk="0" hangingPunct="1">
                        <a:defRPr sz="1800" b="1" kern="1200">
                          <a:solidFill>
                            <a:schemeClr val="lt1"/>
                          </a:solidFill>
                          <a:latin typeface="Accord"/>
                          <a:cs typeface="Bahij TheSansArabic Light"/>
                        </a:defRPr>
                      </a:lvl3pPr>
                      <a:lvl4pPr marL="1371600" algn="l" defTabSz="914400" rtl="0" eaLnBrk="1" latinLnBrk="0" hangingPunct="1">
                        <a:defRPr sz="1800" b="1" kern="1200">
                          <a:solidFill>
                            <a:schemeClr val="lt1"/>
                          </a:solidFill>
                          <a:latin typeface="Accord"/>
                          <a:cs typeface="Bahij TheSansArabic Light"/>
                        </a:defRPr>
                      </a:lvl4pPr>
                      <a:lvl5pPr marL="1828800" algn="l" defTabSz="914400" rtl="0" eaLnBrk="1" latinLnBrk="0" hangingPunct="1">
                        <a:defRPr sz="1800" b="1" kern="1200">
                          <a:solidFill>
                            <a:schemeClr val="lt1"/>
                          </a:solidFill>
                          <a:latin typeface="Accord"/>
                          <a:cs typeface="Bahij TheSansArabic Light"/>
                        </a:defRPr>
                      </a:lvl5pPr>
                      <a:lvl6pPr marL="2286000" algn="l" defTabSz="914400" rtl="0" eaLnBrk="1" latinLnBrk="0" hangingPunct="1">
                        <a:defRPr sz="1800" b="1" kern="1200">
                          <a:solidFill>
                            <a:schemeClr val="lt1"/>
                          </a:solidFill>
                          <a:latin typeface="Accord"/>
                          <a:cs typeface="Bahij TheSansArabic Light"/>
                        </a:defRPr>
                      </a:lvl6pPr>
                      <a:lvl7pPr marL="2743200" algn="l" defTabSz="914400" rtl="0" eaLnBrk="1" latinLnBrk="0" hangingPunct="1">
                        <a:defRPr sz="1800" b="1" kern="1200">
                          <a:solidFill>
                            <a:schemeClr val="lt1"/>
                          </a:solidFill>
                          <a:latin typeface="Accord"/>
                          <a:cs typeface="Bahij TheSansArabic Light"/>
                        </a:defRPr>
                      </a:lvl7pPr>
                      <a:lvl8pPr marL="3200400" algn="l" defTabSz="914400" rtl="0" eaLnBrk="1" latinLnBrk="0" hangingPunct="1">
                        <a:defRPr sz="1800" b="1" kern="1200">
                          <a:solidFill>
                            <a:schemeClr val="lt1"/>
                          </a:solidFill>
                          <a:latin typeface="Accord"/>
                          <a:cs typeface="Bahij TheSansArabic Light"/>
                        </a:defRPr>
                      </a:lvl8pPr>
                      <a:lvl9pPr marL="3657600" algn="l" defTabSz="914400" rtl="0" eaLnBrk="1" latinLnBrk="0" hangingPunct="1">
                        <a:defRPr sz="1800" b="1" kern="1200">
                          <a:solidFill>
                            <a:schemeClr val="lt1"/>
                          </a:solidFill>
                          <a:latin typeface="Accord"/>
                          <a:cs typeface="Bahij TheSansArabic Light"/>
                        </a:defRPr>
                      </a:lvl9pPr>
                    </a:lstStyle>
                    <a:p>
                      <a:pPr algn="ctr" rtl="1"/>
                      <a:r>
                        <a:rPr lang="ar-SA" sz="1400" b="1">
                          <a:solidFill>
                            <a:schemeClr val="accent2"/>
                          </a:solidFill>
                          <a:latin typeface="Calibri" panose="020F0502020204030204" pitchFamily="34" charset="0"/>
                          <a:cs typeface="Calibri" panose="020F0502020204030204" pitchFamily="34" charset="0"/>
                        </a:rPr>
                        <a:t>وصف المعيار</a:t>
                      </a:r>
                      <a:r>
                        <a:rPr lang="ar-SA" sz="900" b="1">
                          <a:solidFill>
                            <a:schemeClr val="accent2"/>
                          </a:solidFill>
                          <a:latin typeface="Calibri" panose="020F0502020204030204" pitchFamily="34" charset="0"/>
                          <a:cs typeface="Calibri" panose="020F0502020204030204" pitchFamily="34" charset="0"/>
                        </a:rPr>
                        <a:t> </a:t>
                      </a:r>
                      <a:r>
                        <a:rPr lang="ar-SA" sz="900" b="0">
                          <a:solidFill>
                            <a:schemeClr val="accent2"/>
                          </a:solidFill>
                          <a:latin typeface="Calibri" panose="020F0502020204030204" pitchFamily="34" charset="0"/>
                          <a:cs typeface="Calibri" panose="020F0502020204030204" pitchFamily="34" charset="0"/>
                        </a:rPr>
                        <a:t>(حسب الكراسة)</a:t>
                      </a:r>
                      <a:endParaRPr lang="ar-SA" sz="1400" b="0">
                        <a:solidFill>
                          <a:schemeClr val="accent2"/>
                        </a:solidFill>
                        <a:latin typeface="Calibri" panose="020F0502020204030204" pitchFamily="34" charset="0"/>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b="1" kern="1200">
                          <a:solidFill>
                            <a:schemeClr val="lt1"/>
                          </a:solidFill>
                          <a:latin typeface="Accord"/>
                          <a:cs typeface="Bahij TheSansArabic Light"/>
                        </a:defRPr>
                      </a:lvl1pPr>
                      <a:lvl2pPr marL="457200" algn="l" defTabSz="914400" rtl="0" eaLnBrk="1" latinLnBrk="0" hangingPunct="1">
                        <a:defRPr sz="1800" b="1" kern="1200">
                          <a:solidFill>
                            <a:schemeClr val="lt1"/>
                          </a:solidFill>
                          <a:latin typeface="Accord"/>
                          <a:cs typeface="Bahij TheSansArabic Light"/>
                        </a:defRPr>
                      </a:lvl2pPr>
                      <a:lvl3pPr marL="914400" algn="l" defTabSz="914400" rtl="0" eaLnBrk="1" latinLnBrk="0" hangingPunct="1">
                        <a:defRPr sz="1800" b="1" kern="1200">
                          <a:solidFill>
                            <a:schemeClr val="lt1"/>
                          </a:solidFill>
                          <a:latin typeface="Accord"/>
                          <a:cs typeface="Bahij TheSansArabic Light"/>
                        </a:defRPr>
                      </a:lvl3pPr>
                      <a:lvl4pPr marL="1371600" algn="l" defTabSz="914400" rtl="0" eaLnBrk="1" latinLnBrk="0" hangingPunct="1">
                        <a:defRPr sz="1800" b="1" kern="1200">
                          <a:solidFill>
                            <a:schemeClr val="lt1"/>
                          </a:solidFill>
                          <a:latin typeface="Accord"/>
                          <a:cs typeface="Bahij TheSansArabic Light"/>
                        </a:defRPr>
                      </a:lvl4pPr>
                      <a:lvl5pPr marL="1828800" algn="l" defTabSz="914400" rtl="0" eaLnBrk="1" latinLnBrk="0" hangingPunct="1">
                        <a:defRPr sz="1800" b="1" kern="1200">
                          <a:solidFill>
                            <a:schemeClr val="lt1"/>
                          </a:solidFill>
                          <a:latin typeface="Accord"/>
                          <a:cs typeface="Bahij TheSansArabic Light"/>
                        </a:defRPr>
                      </a:lvl5pPr>
                      <a:lvl6pPr marL="2286000" algn="l" defTabSz="914400" rtl="0" eaLnBrk="1" latinLnBrk="0" hangingPunct="1">
                        <a:defRPr sz="1800" b="1" kern="1200">
                          <a:solidFill>
                            <a:schemeClr val="lt1"/>
                          </a:solidFill>
                          <a:latin typeface="Accord"/>
                          <a:cs typeface="Bahij TheSansArabic Light"/>
                        </a:defRPr>
                      </a:lvl6pPr>
                      <a:lvl7pPr marL="2743200" algn="l" defTabSz="914400" rtl="0" eaLnBrk="1" latinLnBrk="0" hangingPunct="1">
                        <a:defRPr sz="1800" b="1" kern="1200">
                          <a:solidFill>
                            <a:schemeClr val="lt1"/>
                          </a:solidFill>
                          <a:latin typeface="Accord"/>
                          <a:cs typeface="Bahij TheSansArabic Light"/>
                        </a:defRPr>
                      </a:lvl7pPr>
                      <a:lvl8pPr marL="3200400" algn="l" defTabSz="914400" rtl="0" eaLnBrk="1" latinLnBrk="0" hangingPunct="1">
                        <a:defRPr sz="1800" b="1" kern="1200">
                          <a:solidFill>
                            <a:schemeClr val="lt1"/>
                          </a:solidFill>
                          <a:latin typeface="Accord"/>
                          <a:cs typeface="Bahij TheSansArabic Light"/>
                        </a:defRPr>
                      </a:lvl8pPr>
                      <a:lvl9pPr marL="3657600" algn="l" defTabSz="914400" rtl="0" eaLnBrk="1" latinLnBrk="0" hangingPunct="1">
                        <a:defRPr sz="1800" b="1" kern="1200">
                          <a:solidFill>
                            <a:schemeClr val="lt1"/>
                          </a:solidFill>
                          <a:latin typeface="Accord"/>
                          <a:cs typeface="Bahij TheSansArabic Light"/>
                        </a:defRPr>
                      </a:lvl9pPr>
                    </a:lstStyle>
                    <a:p>
                      <a:pPr algn="ctr" rtl="1"/>
                      <a:r>
                        <a:rPr lang="ar-SA" sz="1400" b="1">
                          <a:solidFill>
                            <a:schemeClr val="accent2"/>
                          </a:solidFill>
                          <a:latin typeface="Calibri" panose="020F0502020204030204" pitchFamily="34" charset="0"/>
                          <a:cs typeface="Calibri" panose="020F0502020204030204" pitchFamily="34" charset="0"/>
                        </a:rPr>
                        <a:t>المعيار</a:t>
                      </a: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604743305"/>
                  </a:ext>
                </a:extLst>
              </a:tr>
              <a:tr h="595386">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algn="ctr" defTabSz="914400" rtl="1" eaLnBrk="1" latinLnBrk="0" hangingPunct="1"/>
                      <a:endParaRPr lang="en-US" sz="1300" b="0" kern="1200">
                        <a:solidFill>
                          <a:schemeClr val="accent4"/>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algn="just" defTabSz="914400" rtl="1" eaLnBrk="1" latinLnBrk="0" hangingPunct="1"/>
                      <a:r>
                        <a:rPr lang="ar-SA" sz="1100" b="0" kern="1200">
                          <a:solidFill>
                            <a:schemeClr val="accent2"/>
                          </a:solidFill>
                          <a:latin typeface="Calibri" panose="020F0502020204030204" pitchFamily="34" charset="0"/>
                          <a:ea typeface="+mn-ea"/>
                          <a:cs typeface="Calibri" panose="020F0502020204030204" pitchFamily="34" charset="0"/>
                        </a:rPr>
                        <a:t>تمتلك "اسم المنظمة" الخبرة اللازمة في تنفيذ المشاريع الاجتماعية بما يزيد عن 10 مشاريع، كما يملك فريق المنظمة خبرات متنوعة في تنفيذ مشاريع مشابهة والقدرة على تلبية جميع احتياجات المشروع</a:t>
                      </a:r>
                      <a:endParaRPr lang="en-US" sz="1100" b="0" kern="120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algn="ctr" defTabSz="914400" rtl="1" eaLnBrk="1" latinLnBrk="0" hangingPunct="1"/>
                      <a:r>
                        <a:rPr lang="ar-SA" sz="1600" b="1" kern="1200">
                          <a:solidFill>
                            <a:schemeClr val="accent2"/>
                          </a:solidFill>
                          <a:latin typeface="Calibri" panose="020F0502020204030204" pitchFamily="34" charset="0"/>
                          <a:ea typeface="+mn-ea"/>
                          <a:cs typeface="Calibri" panose="020F0502020204030204" pitchFamily="34" charset="0"/>
                        </a:rPr>
                        <a:t>25%</a:t>
                      </a:r>
                      <a:endParaRPr lang="en-US" sz="1600" b="1" kern="120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algn="ctr" defTabSz="914400" rtl="1" eaLnBrk="1" latinLnBrk="0" hangingPunct="1"/>
                      <a:r>
                        <a:rPr lang="ar-SA" sz="1100" b="0" kern="1200">
                          <a:solidFill>
                            <a:schemeClr val="accent2"/>
                          </a:solidFill>
                          <a:latin typeface="Calibri" panose="020F0502020204030204" pitchFamily="34" charset="0"/>
                          <a:ea typeface="+mn-ea"/>
                          <a:cs typeface="Calibri" panose="020F0502020204030204" pitchFamily="34" charset="0"/>
                        </a:rPr>
                        <a:t>الخبرات السابقة للمتنافس في مجال أعمال مشابهة في</a:t>
                      </a:r>
                    </a:p>
                    <a:p>
                      <a:pPr marL="0" algn="ctr" defTabSz="914400" rtl="1" eaLnBrk="1" latinLnBrk="0" hangingPunct="1"/>
                      <a:r>
                        <a:rPr lang="ar-SA" sz="1100" b="0" kern="1200">
                          <a:solidFill>
                            <a:schemeClr val="accent2"/>
                          </a:solidFill>
                          <a:latin typeface="Calibri" panose="020F0502020204030204" pitchFamily="34" charset="0"/>
                          <a:ea typeface="+mn-ea"/>
                          <a:cs typeface="Calibri" panose="020F0502020204030204" pitchFamily="34" charset="0"/>
                        </a:rPr>
                        <a:t>المملكة على ألا تقل عن سنتين</a:t>
                      </a:r>
                      <a:endParaRPr lang="en-US" sz="1100" b="0" kern="120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algn="ctr" defTabSz="914400" rtl="1" eaLnBrk="1" latinLnBrk="0" hangingPunct="1"/>
                      <a:r>
                        <a:rPr lang="ar-SA" sz="1100" b="1" kern="1200" dirty="0">
                          <a:solidFill>
                            <a:schemeClr val="accent2"/>
                          </a:solidFill>
                          <a:latin typeface="Calibri" panose="020F0502020204030204" pitchFamily="34" charset="0"/>
                          <a:ea typeface="+mn-ea"/>
                          <a:cs typeface="Calibri" panose="020F0502020204030204" pitchFamily="34" charset="0"/>
                        </a:rPr>
                        <a:t>الخبرات والمؤهلات</a:t>
                      </a:r>
                      <a:endParaRPr lang="en-US" sz="1100" b="1" kern="1200" dirty="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09998446"/>
                  </a:ext>
                </a:extLst>
              </a:tr>
              <a:tr h="595386">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algn="ctr" defTabSz="914400" rtl="1" eaLnBrk="1" latinLnBrk="0" hangingPunct="1"/>
                      <a:endParaRPr lang="en-US" sz="1300" b="0" kern="1200">
                        <a:solidFill>
                          <a:schemeClr val="accent4"/>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rtl="1"/>
                      <a:endParaRPr lang="ar-SA"/>
                    </a:p>
                  </a:txBody>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kern="1200">
                          <a:solidFill>
                            <a:schemeClr val="accent2"/>
                          </a:solidFill>
                          <a:latin typeface="Calibri" panose="020F0502020204030204" pitchFamily="34" charset="0"/>
                          <a:ea typeface="+mn-ea"/>
                          <a:cs typeface="Calibri" panose="020F0502020204030204" pitchFamily="34" charset="0"/>
                        </a:rPr>
                        <a:t>15%</a:t>
                      </a:r>
                      <a:endParaRPr lang="en-US" sz="1600" b="1" kern="120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algn="ctr" defTabSz="914400" rtl="1" eaLnBrk="1" latinLnBrk="0" hangingPunct="1"/>
                      <a:r>
                        <a:rPr lang="ar-SA" sz="1100" b="0" kern="1200">
                          <a:solidFill>
                            <a:schemeClr val="accent2"/>
                          </a:solidFill>
                          <a:latin typeface="Calibri" panose="020F0502020204030204" pitchFamily="34" charset="0"/>
                          <a:ea typeface="+mn-ea"/>
                          <a:cs typeface="Calibri" panose="020F0502020204030204" pitchFamily="34" charset="0"/>
                        </a:rPr>
                        <a:t>مؤهلات وخبرات فريق العمل القائم في مشاريع مشابهة </a:t>
                      </a:r>
                      <a:endParaRPr lang="en-US" sz="1100" b="0" kern="120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rtl="1"/>
                      <a:endParaRPr lang="ar-SA"/>
                    </a:p>
                  </a:txBody>
                  <a:tcPr/>
                </a:tc>
                <a:extLst>
                  <a:ext uri="{0D108BD9-81ED-4DB2-BD59-A6C34878D82A}">
                    <a16:rowId xmlns:a16="http://schemas.microsoft.com/office/drawing/2014/main" val="2339012388"/>
                  </a:ext>
                </a:extLst>
              </a:tr>
              <a:tr h="595386">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300" b="0" kern="1200" noProof="0">
                        <a:solidFill>
                          <a:schemeClr val="accent4"/>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1100" b="0" kern="1200" noProof="0">
                          <a:solidFill>
                            <a:schemeClr val="accent2"/>
                          </a:solidFill>
                          <a:latin typeface="Calibri" panose="020F0502020204030204" pitchFamily="34" charset="0"/>
                          <a:ea typeface="+mn-ea"/>
                          <a:cs typeface="Calibri" panose="020F0502020204030204" pitchFamily="34" charset="0"/>
                        </a:rPr>
                        <a:t>قام فريق العمل بتحديد خطة إدارة المشروع ورسم إجراء توضيحي لإدارة جميع جوانب الخدمة وكيفية التعامل معها</a:t>
                      </a: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kern="1200" noProof="0">
                          <a:solidFill>
                            <a:schemeClr val="accent2"/>
                          </a:solidFill>
                          <a:latin typeface="Calibri" panose="020F0502020204030204" pitchFamily="34" charset="0"/>
                          <a:ea typeface="+mn-ea"/>
                          <a:cs typeface="Calibri" panose="020F0502020204030204" pitchFamily="34" charset="0"/>
                        </a:rPr>
                        <a:t>10%</a:t>
                      </a:r>
                      <a:endParaRPr lang="en-US" sz="1600" b="1" kern="1200" noProof="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0" kern="1200" noProof="0">
                          <a:solidFill>
                            <a:schemeClr val="accent2"/>
                          </a:solidFill>
                          <a:latin typeface="Calibri" panose="020F0502020204030204" pitchFamily="34" charset="0"/>
                          <a:ea typeface="+mn-ea"/>
                          <a:cs typeface="Calibri" panose="020F0502020204030204" pitchFamily="34" charset="0"/>
                        </a:rPr>
                        <a:t>منهجية وإدارة تنفيذ المشروع</a:t>
                      </a:r>
                      <a:endParaRPr lang="en-US" sz="1100" b="0" kern="1200" noProof="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algn="ctr" defTabSz="914400" rtl="1" eaLnBrk="1" latinLnBrk="0" hangingPunct="1"/>
                      <a:r>
                        <a:rPr lang="ar-SA" sz="1100" b="1" kern="1200">
                          <a:solidFill>
                            <a:schemeClr val="accent2"/>
                          </a:solidFill>
                          <a:latin typeface="Calibri" panose="020F0502020204030204" pitchFamily="34" charset="0"/>
                          <a:ea typeface="+mn-ea"/>
                          <a:cs typeface="Calibri" panose="020F0502020204030204" pitchFamily="34" charset="0"/>
                        </a:rPr>
                        <a:t>إدارة المشروع</a:t>
                      </a:r>
                      <a:endParaRPr lang="en-US" sz="1100" b="1" kern="120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5110004"/>
                  </a:ext>
                </a:extLst>
              </a:tr>
              <a:tr h="595386">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300" b="0" kern="1200" noProof="0">
                        <a:solidFill>
                          <a:schemeClr val="accent4"/>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rtl="1"/>
                      <a:endParaRPr lang="ar-SA"/>
                    </a:p>
                  </a:txBody>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kern="1200" noProof="0">
                          <a:solidFill>
                            <a:schemeClr val="accent2"/>
                          </a:solidFill>
                          <a:latin typeface="Calibri" panose="020F0502020204030204" pitchFamily="34" charset="0"/>
                          <a:ea typeface="+mn-ea"/>
                          <a:cs typeface="Calibri" panose="020F0502020204030204" pitchFamily="34" charset="0"/>
                        </a:rPr>
                        <a:t>10%</a:t>
                      </a:r>
                      <a:endParaRPr lang="en-US" sz="1600" b="1" kern="1200" noProof="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0" kern="1200" noProof="0">
                          <a:solidFill>
                            <a:schemeClr val="accent2"/>
                          </a:solidFill>
                          <a:latin typeface="Calibri" panose="020F0502020204030204" pitchFamily="34" charset="0"/>
                          <a:ea typeface="+mn-ea"/>
                          <a:cs typeface="Calibri" panose="020F0502020204030204" pitchFamily="34" charset="0"/>
                        </a:rPr>
                        <a:t>الخطة الزمنية لتنفيذ المشروع</a:t>
                      </a:r>
                      <a:endParaRPr lang="en-US" sz="1100" b="0" kern="1200" noProof="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rtl="1"/>
                      <a:endParaRPr lang="ar-SA"/>
                    </a:p>
                  </a:txBody>
                  <a:tcPr/>
                </a:tc>
                <a:extLst>
                  <a:ext uri="{0D108BD9-81ED-4DB2-BD59-A6C34878D82A}">
                    <a16:rowId xmlns:a16="http://schemas.microsoft.com/office/drawing/2014/main" val="3881046545"/>
                  </a:ext>
                </a:extLst>
              </a:tr>
              <a:tr h="1570696">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300" b="0" kern="1200" noProof="0">
                        <a:solidFill>
                          <a:schemeClr val="accent4"/>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1100" b="0" kern="1200" noProof="0">
                          <a:solidFill>
                            <a:schemeClr val="accent2"/>
                          </a:solidFill>
                          <a:latin typeface="Calibri" panose="020F0502020204030204" pitchFamily="34" charset="0"/>
                          <a:ea typeface="+mn-ea"/>
                          <a:cs typeface="Calibri" panose="020F0502020204030204" pitchFamily="34" charset="0"/>
                        </a:rPr>
                        <a:t>قام فريق العمل بتطوير منهجية شاملة  لتطوير نماذج العمل، كما يمتلك الفريق القدرة العالية على تقييم الوضع الراهن وتقديم الحلول المقترحة بجودة وكفاءة عالية</a:t>
                      </a: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kern="1200" noProof="0">
                          <a:solidFill>
                            <a:schemeClr val="accent2"/>
                          </a:solidFill>
                          <a:latin typeface="Calibri" panose="020F0502020204030204" pitchFamily="34" charset="0"/>
                          <a:ea typeface="+mn-ea"/>
                          <a:cs typeface="Calibri" panose="020F0502020204030204" pitchFamily="34" charset="0"/>
                        </a:rPr>
                        <a:t>20%</a:t>
                      </a: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0" kern="1200" noProof="0">
                          <a:solidFill>
                            <a:schemeClr val="accent2"/>
                          </a:solidFill>
                          <a:latin typeface="Calibri" panose="020F0502020204030204" pitchFamily="34" charset="0"/>
                          <a:ea typeface="+mn-ea"/>
                          <a:cs typeface="Calibri" panose="020F0502020204030204" pitchFamily="34" charset="0"/>
                        </a:rPr>
                        <a:t>الحلول المقترحة من المتنافس التي ستميزه عن غيره في</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0" kern="1200" noProof="0">
                          <a:solidFill>
                            <a:schemeClr val="accent2"/>
                          </a:solidFill>
                          <a:latin typeface="Calibri" panose="020F0502020204030204" pitchFamily="34" charset="0"/>
                          <a:ea typeface="+mn-ea"/>
                          <a:cs typeface="Calibri" panose="020F0502020204030204" pitchFamily="34" charset="0"/>
                        </a:rPr>
                        <a:t>إعداد وتطوير نماذج العمل ووضوح</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0" kern="1200" noProof="0">
                          <a:solidFill>
                            <a:schemeClr val="accent2"/>
                          </a:solidFill>
                          <a:latin typeface="Calibri" panose="020F0502020204030204" pitchFamily="34" charset="0"/>
                          <a:ea typeface="+mn-ea"/>
                          <a:cs typeface="Calibri" panose="020F0502020204030204" pitchFamily="34" charset="0"/>
                        </a:rPr>
                        <a:t>الإجراءات المتبعة</a:t>
                      </a: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algn="ctr" defTabSz="914400" rtl="1" eaLnBrk="1" latinLnBrk="0" hangingPunct="1"/>
                      <a:r>
                        <a:rPr lang="ar-SA" sz="1100" b="1" kern="1200">
                          <a:solidFill>
                            <a:schemeClr val="accent2"/>
                          </a:solidFill>
                          <a:latin typeface="Calibri" panose="020F0502020204030204" pitchFamily="34" charset="0"/>
                          <a:ea typeface="+mn-ea"/>
                          <a:cs typeface="Calibri" panose="020F0502020204030204" pitchFamily="34" charset="0"/>
                        </a:rPr>
                        <a:t>الحلول الفنية المقترحة</a:t>
                      </a:r>
                      <a:endParaRPr lang="en-US" sz="1100" b="1" kern="1200">
                        <a:solidFill>
                          <a:schemeClr val="accent2"/>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57413628"/>
                  </a:ext>
                </a:extLst>
              </a:tr>
              <a:tr h="648392">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SA" sz="1300" b="0" kern="1200" noProof="0">
                        <a:solidFill>
                          <a:schemeClr val="accent4"/>
                        </a:solidFill>
                        <a:latin typeface="Calibri" panose="020F0502020204030204" pitchFamily="34" charset="0"/>
                        <a:ea typeface="+mn-ea"/>
                        <a:cs typeface="Calibri" panose="020F0502020204030204" pitchFamily="34" charset="0"/>
                      </a:endParaRP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lang="ar-SA" sz="1100" b="0" kern="1200" noProof="0">
                        <a:solidFill>
                          <a:schemeClr val="accent4"/>
                        </a:solidFill>
                        <a:latin typeface="Bahij TheSansArabic Bold" panose="02040503050201020203" pitchFamily="18" charset="-78"/>
                        <a:ea typeface="+mn-ea"/>
                        <a:cs typeface="Bahij TheSansArabic Bold" panose="02040503050201020203" pitchFamily="18" charset="-78"/>
                      </a:endParaRPr>
                    </a:p>
                  </a:txBody>
                  <a:tcPr marT="41564" marB="41564"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kern="1200" noProof="0">
                          <a:solidFill>
                            <a:schemeClr val="accent2"/>
                          </a:solidFill>
                          <a:latin typeface="Calibri" panose="020F0502020204030204" pitchFamily="34" charset="0"/>
                          <a:ea typeface="+mn-ea"/>
                          <a:cs typeface="Calibri" panose="020F0502020204030204" pitchFamily="34" charset="0"/>
                        </a:rPr>
                        <a:t>20%</a:t>
                      </a: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ccord"/>
                          <a:cs typeface="Bahij TheSansArabic Light"/>
                        </a:defRPr>
                      </a:lvl1pPr>
                      <a:lvl2pPr marL="457200" algn="l" defTabSz="914400" rtl="0" eaLnBrk="1" latinLnBrk="0" hangingPunct="1">
                        <a:defRPr sz="1800" kern="1200">
                          <a:solidFill>
                            <a:schemeClr val="dk1"/>
                          </a:solidFill>
                          <a:latin typeface="Accord"/>
                          <a:cs typeface="Bahij TheSansArabic Light"/>
                        </a:defRPr>
                      </a:lvl2pPr>
                      <a:lvl3pPr marL="914400" algn="l" defTabSz="914400" rtl="0" eaLnBrk="1" latinLnBrk="0" hangingPunct="1">
                        <a:defRPr sz="1800" kern="1200">
                          <a:solidFill>
                            <a:schemeClr val="dk1"/>
                          </a:solidFill>
                          <a:latin typeface="Accord"/>
                          <a:cs typeface="Bahij TheSansArabic Light"/>
                        </a:defRPr>
                      </a:lvl3pPr>
                      <a:lvl4pPr marL="1371600" algn="l" defTabSz="914400" rtl="0" eaLnBrk="1" latinLnBrk="0" hangingPunct="1">
                        <a:defRPr sz="1800" kern="1200">
                          <a:solidFill>
                            <a:schemeClr val="dk1"/>
                          </a:solidFill>
                          <a:latin typeface="Accord"/>
                          <a:cs typeface="Bahij TheSansArabic Light"/>
                        </a:defRPr>
                      </a:lvl4pPr>
                      <a:lvl5pPr marL="1828800" algn="l" defTabSz="914400" rtl="0" eaLnBrk="1" latinLnBrk="0" hangingPunct="1">
                        <a:defRPr sz="1800" kern="1200">
                          <a:solidFill>
                            <a:schemeClr val="dk1"/>
                          </a:solidFill>
                          <a:latin typeface="Accord"/>
                          <a:cs typeface="Bahij TheSansArabic Light"/>
                        </a:defRPr>
                      </a:lvl5pPr>
                      <a:lvl6pPr marL="2286000" algn="l" defTabSz="914400" rtl="0" eaLnBrk="1" latinLnBrk="0" hangingPunct="1">
                        <a:defRPr sz="1800" kern="1200">
                          <a:solidFill>
                            <a:schemeClr val="dk1"/>
                          </a:solidFill>
                          <a:latin typeface="Accord"/>
                          <a:cs typeface="Bahij TheSansArabic Light"/>
                        </a:defRPr>
                      </a:lvl6pPr>
                      <a:lvl7pPr marL="2743200" algn="l" defTabSz="914400" rtl="0" eaLnBrk="1" latinLnBrk="0" hangingPunct="1">
                        <a:defRPr sz="1800" kern="1200">
                          <a:solidFill>
                            <a:schemeClr val="dk1"/>
                          </a:solidFill>
                          <a:latin typeface="Accord"/>
                          <a:cs typeface="Bahij TheSansArabic Light"/>
                        </a:defRPr>
                      </a:lvl7pPr>
                      <a:lvl8pPr marL="3200400" algn="l" defTabSz="914400" rtl="0" eaLnBrk="1" latinLnBrk="0" hangingPunct="1">
                        <a:defRPr sz="1800" kern="1200">
                          <a:solidFill>
                            <a:schemeClr val="dk1"/>
                          </a:solidFill>
                          <a:latin typeface="Accord"/>
                          <a:cs typeface="Bahij TheSansArabic Light"/>
                        </a:defRPr>
                      </a:lvl8pPr>
                      <a:lvl9pPr marL="3657600" algn="l" defTabSz="914400" rtl="0" eaLnBrk="1" latinLnBrk="0" hangingPunct="1">
                        <a:defRPr sz="1800" kern="1200">
                          <a:solidFill>
                            <a:schemeClr val="dk1"/>
                          </a:solidFill>
                          <a:latin typeface="Accord"/>
                          <a:cs typeface="Bahij TheSansArabic Light"/>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100" b="0" kern="1200" noProof="0" dirty="0">
                          <a:solidFill>
                            <a:schemeClr val="accent2"/>
                          </a:solidFill>
                          <a:latin typeface="Calibri" panose="020F0502020204030204" pitchFamily="34" charset="0"/>
                          <a:ea typeface="+mn-ea"/>
                          <a:cs typeface="Calibri" panose="020F0502020204030204" pitchFamily="34" charset="0"/>
                        </a:rPr>
                        <a:t>منهجية المتنافس في إعداد وتطوير نماذج العمل</a:t>
                      </a:r>
                    </a:p>
                  </a:txBody>
                  <a:tcPr marT="41564" marB="41564" anchor="ctr">
                    <a:lnL w="19050" cap="flat" cmpd="sng" algn="ctr">
                      <a:solidFill>
                        <a:srgbClr val="FFFFFF">
                          <a:lumMod val="85000"/>
                        </a:srgbClr>
                      </a:solidFill>
                      <a:prstDash val="solid"/>
                      <a:round/>
                      <a:headEnd type="none" w="med" len="med"/>
                      <a:tailEnd type="none" w="med" len="med"/>
                    </a:lnL>
                    <a:lnR w="19050" cap="flat" cmpd="sng" algn="ctr">
                      <a:solidFill>
                        <a:srgbClr val="FFFFFF">
                          <a:lumMod val="85000"/>
                        </a:srgbClr>
                      </a:solidFill>
                      <a:prstDash val="solid"/>
                      <a:round/>
                      <a:headEnd type="none" w="med" len="med"/>
                      <a:tailEnd type="none" w="med" len="med"/>
                    </a:lnR>
                    <a:lnT w="19050" cap="flat" cmpd="sng" algn="ctr">
                      <a:solidFill>
                        <a:srgbClr val="FFFFFF">
                          <a:lumMod val="85000"/>
                        </a:srgbClr>
                      </a:solidFill>
                      <a:prstDash val="solid"/>
                      <a:round/>
                      <a:headEnd type="none" w="med" len="med"/>
                      <a:tailEnd type="none" w="med" len="med"/>
                    </a:lnT>
                    <a:lnB w="1905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algn="ctr" defTabSz="914400" rtl="1" eaLnBrk="1" latinLnBrk="0" hangingPunct="1"/>
                      <a:endParaRPr lang="en-US" sz="1100" b="0" kern="1200">
                        <a:solidFill>
                          <a:schemeClr val="accent4"/>
                        </a:solidFill>
                        <a:latin typeface="Bahij TheSansArabic Bold" panose="02040503050201020203" pitchFamily="18" charset="-78"/>
                        <a:ea typeface="+mn-ea"/>
                        <a:cs typeface="Bahij TheSansArabic Bold" panose="02040503050201020203" pitchFamily="18" charset="-78"/>
                      </a:endParaRPr>
                    </a:p>
                  </a:txBody>
                  <a:tcPr marT="41564" marB="41564"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7355254"/>
                  </a:ext>
                </a:extLst>
              </a:tr>
            </a:tbl>
          </a:graphicData>
        </a:graphic>
      </p:graphicFrame>
      <p:grpSp>
        <p:nvGrpSpPr>
          <p:cNvPr id="38" name="Group 37">
            <a:extLst>
              <a:ext uri="{FF2B5EF4-FFF2-40B4-BE49-F238E27FC236}">
                <a16:creationId xmlns:a16="http://schemas.microsoft.com/office/drawing/2014/main" id="{720547AF-67EC-F4AE-E709-89AC815C3BBD}"/>
              </a:ext>
            </a:extLst>
          </p:cNvPr>
          <p:cNvGrpSpPr/>
          <p:nvPr/>
        </p:nvGrpSpPr>
        <p:grpSpPr>
          <a:xfrm rot="16200000">
            <a:off x="5831406" y="-177413"/>
            <a:ext cx="409190" cy="2392007"/>
            <a:chOff x="11657640" y="2365390"/>
            <a:chExt cx="409190" cy="2392007"/>
          </a:xfrm>
        </p:grpSpPr>
        <p:sp>
          <p:nvSpPr>
            <p:cNvPr id="39" name="Rectangle: Rounded Corners 38">
              <a:extLst>
                <a:ext uri="{FF2B5EF4-FFF2-40B4-BE49-F238E27FC236}">
                  <a16:creationId xmlns:a16="http://schemas.microsoft.com/office/drawing/2014/main" id="{1B8369C8-5328-537E-96F3-67A44B0B20E0}"/>
                </a:ext>
              </a:extLst>
            </p:cNvPr>
            <p:cNvSpPr/>
            <p:nvPr/>
          </p:nvSpPr>
          <p:spPr>
            <a:xfrm rot="5400000">
              <a:off x="10652157" y="3437878"/>
              <a:ext cx="2392007" cy="247032"/>
            </a:xfrm>
            <a:prstGeom prst="roundRect">
              <a:avLst/>
            </a:prstGeom>
            <a:solidFill>
              <a:srgbClr val="FFFFFF">
                <a:lumMod val="95000"/>
              </a:srgbClr>
            </a:solidFill>
            <a:ln w="12700" cap="flat" cmpd="sng" algn="ctr">
              <a:noFill/>
              <a:prstDash val="solid"/>
              <a:miter lim="800000"/>
            </a:ln>
            <a:effectLst/>
          </p:spPr>
          <p:txBody>
            <a:bodyPr rIns="64008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0" cap="none" spc="0" normalizeH="0" baseline="0" noProof="0">
                  <a:ln>
                    <a:noFill/>
                  </a:ln>
                  <a:solidFill>
                    <a:schemeClr val="accent1"/>
                  </a:solidFill>
                  <a:effectLst/>
                  <a:uLnTx/>
                  <a:uFillTx/>
                  <a:latin typeface="Calibri" panose="020F0502020204030204" pitchFamily="34" charset="0"/>
                  <a:cs typeface="Calibri" panose="020F0502020204030204" pitchFamily="34" charset="0"/>
                </a:rPr>
                <a:t>معايير تقييم العروض</a:t>
              </a:r>
              <a:endParaRPr kumimoji="0" lang="en-US" sz="1400" b="1" i="0" u="none" strike="noStrike" kern="0" cap="none" spc="0" normalizeH="0" baseline="0" noProof="0">
                <a:ln>
                  <a:noFill/>
                </a:ln>
                <a:solidFill>
                  <a:schemeClr val="accent1"/>
                </a:solidFill>
                <a:effectLst/>
                <a:uLnTx/>
                <a:uFillTx/>
                <a:latin typeface="Calibri" panose="020F0502020204030204" pitchFamily="34" charset="0"/>
                <a:cs typeface="Calibri" panose="020F0502020204030204" pitchFamily="34" charset="0"/>
              </a:endParaRPr>
            </a:p>
          </p:txBody>
        </p:sp>
        <p:pic>
          <p:nvPicPr>
            <p:cNvPr id="40" name="Graphic 39">
              <a:extLst>
                <a:ext uri="{FF2B5EF4-FFF2-40B4-BE49-F238E27FC236}">
                  <a16:creationId xmlns:a16="http://schemas.microsoft.com/office/drawing/2014/main" id="{E9B08EEB-E1F1-6FF7-254B-BF44E11D3E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1593646" y="4219470"/>
              <a:ext cx="537178" cy="409190"/>
            </a:xfrm>
            <a:prstGeom prst="rect">
              <a:avLst/>
            </a:prstGeom>
          </p:spPr>
        </p:pic>
      </p:grpSp>
      <p:grpSp>
        <p:nvGrpSpPr>
          <p:cNvPr id="41" name="Group 40">
            <a:extLst>
              <a:ext uri="{FF2B5EF4-FFF2-40B4-BE49-F238E27FC236}">
                <a16:creationId xmlns:a16="http://schemas.microsoft.com/office/drawing/2014/main" id="{05C62641-3712-57DD-CC08-5DAE1592FCB9}"/>
              </a:ext>
            </a:extLst>
          </p:cNvPr>
          <p:cNvGrpSpPr/>
          <p:nvPr/>
        </p:nvGrpSpPr>
        <p:grpSpPr>
          <a:xfrm>
            <a:off x="809172" y="1964081"/>
            <a:ext cx="1264981" cy="351276"/>
            <a:chOff x="1016000" y="2325773"/>
            <a:chExt cx="1264981" cy="351276"/>
          </a:xfrm>
        </p:grpSpPr>
        <p:sp>
          <p:nvSpPr>
            <p:cNvPr id="42" name="Rectangle: Rounded Corners 41">
              <a:hlinkClick r:id="rId4" action="ppaction://hlinksldjump"/>
              <a:extLst>
                <a:ext uri="{FF2B5EF4-FFF2-40B4-BE49-F238E27FC236}">
                  <a16:creationId xmlns:a16="http://schemas.microsoft.com/office/drawing/2014/main" id="{A5B17AE9-22F4-873A-A641-4B135FBDBA25}"/>
                </a:ext>
              </a:extLst>
            </p:cNvPr>
            <p:cNvSpPr/>
            <p:nvPr/>
          </p:nvSpPr>
          <p:spPr>
            <a:xfrm>
              <a:off x="1016000" y="2343686"/>
              <a:ext cx="789456" cy="315450"/>
            </a:xfrm>
            <a:prstGeom prst="roundRect">
              <a:avLst/>
            </a:prstGeom>
            <a:solidFill>
              <a:srgbClr val="FFFFFF">
                <a:lumMod val="95000"/>
              </a:srgbClr>
            </a:solidFill>
            <a:ln w="12700" cap="flat" cmpd="sng" algn="ctr">
              <a:solidFill>
                <a:srgbClr val="FFFFFF">
                  <a:lumMod val="75000"/>
                </a:srgbClr>
              </a:solidFill>
              <a:prstDash val="solid"/>
              <a:miter lim="800000"/>
            </a:ln>
            <a:effectLst/>
          </p:spPr>
          <p:txBody>
            <a:bodyPr lIns="0" tIns="0" rIns="0" bIns="0" rtlCol="0" anchor="ctr"/>
            <a:lstStyle/>
            <a:p>
              <a:pPr marL="0" marR="0" lvl="0" indent="0" algn="ctr" defTabSz="914400" rtl="1" eaLnBrk="1" fontAlgn="auto" latinLnBrk="0" hangingPunct="1">
                <a:lnSpc>
                  <a:spcPct val="100000"/>
                </a:lnSpc>
                <a:spcBef>
                  <a:spcPts val="1800"/>
                </a:spcBef>
                <a:spcAft>
                  <a:spcPts val="0"/>
                </a:spcAft>
                <a:buClrTx/>
                <a:buSzTx/>
                <a:buFontTx/>
                <a:buNone/>
                <a:tabLst/>
                <a:defRPr/>
              </a:pPr>
              <a:r>
                <a:rPr kumimoji="0" lang="ar-SA" sz="2000" b="1" i="0" u="none" strike="noStrike" kern="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17</a:t>
              </a:r>
              <a:endParaRPr kumimoji="0" lang="en-US" sz="2000" b="1" i="0" u="none" strike="noStrike" kern="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endParaRPr>
            </a:p>
          </p:txBody>
        </p:sp>
        <p:pic>
          <p:nvPicPr>
            <p:cNvPr id="43" name="Picture 2" descr="Click ">
              <a:extLst>
                <a:ext uri="{FF2B5EF4-FFF2-40B4-BE49-F238E27FC236}">
                  <a16:creationId xmlns:a16="http://schemas.microsoft.com/office/drawing/2014/main" id="{08931FCB-D2B9-DF9A-B8B3-0E0BF3F32AE9}"/>
                </a:ext>
              </a:extLst>
            </p:cNvPr>
            <p:cNvPicPr>
              <a:picLocks noChangeAspect="1" noChangeArrowheads="1"/>
            </p:cNvPicPr>
            <p:nvPr/>
          </p:nvPicPr>
          <p:blipFill>
            <a:blip r:embed="rId5">
              <a:duotone>
                <a:srgbClr val="006C8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722897">
              <a:off x="1929705" y="2325773"/>
              <a:ext cx="351276" cy="351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26BF6CCA-1D0D-CF11-1608-97C067B0CD8F}"/>
              </a:ext>
            </a:extLst>
          </p:cNvPr>
          <p:cNvGrpSpPr/>
          <p:nvPr/>
        </p:nvGrpSpPr>
        <p:grpSpPr>
          <a:xfrm>
            <a:off x="809172" y="2554224"/>
            <a:ext cx="1264981" cy="351276"/>
            <a:chOff x="1016000" y="2325773"/>
            <a:chExt cx="1264981" cy="351276"/>
          </a:xfrm>
        </p:grpSpPr>
        <p:sp>
          <p:nvSpPr>
            <p:cNvPr id="45" name="Rectangle: Rounded Corners 44">
              <a:hlinkClick r:id="" action="ppaction://noaction"/>
              <a:extLst>
                <a:ext uri="{FF2B5EF4-FFF2-40B4-BE49-F238E27FC236}">
                  <a16:creationId xmlns:a16="http://schemas.microsoft.com/office/drawing/2014/main" id="{C42E29ED-403C-B247-1B7B-F36A34B05D79}"/>
                </a:ext>
              </a:extLst>
            </p:cNvPr>
            <p:cNvSpPr/>
            <p:nvPr/>
          </p:nvSpPr>
          <p:spPr>
            <a:xfrm>
              <a:off x="1016000" y="2343686"/>
              <a:ext cx="789456" cy="315450"/>
            </a:xfrm>
            <a:prstGeom prst="roundRect">
              <a:avLst/>
            </a:prstGeom>
            <a:solidFill>
              <a:srgbClr val="FFFFFF">
                <a:lumMod val="95000"/>
              </a:srgbClr>
            </a:solidFill>
            <a:ln w="12700" cap="flat" cmpd="sng" algn="ctr">
              <a:solidFill>
                <a:srgbClr val="FFFFFF">
                  <a:lumMod val="75000"/>
                </a:srgbClr>
              </a:solidFill>
              <a:prstDash val="solid"/>
              <a:miter lim="800000"/>
            </a:ln>
            <a:effectLst/>
          </p:spPr>
          <p:txBody>
            <a:bodyPr lIns="0" tIns="0" rIns="0" bIns="0" rtlCol="0" anchor="ctr"/>
            <a:lstStyle/>
            <a:p>
              <a:pPr marL="0" marR="0" lvl="0" indent="0" algn="ctr" defTabSz="914400" rtl="1" eaLnBrk="1" fontAlgn="auto" latinLnBrk="0" hangingPunct="1">
                <a:lnSpc>
                  <a:spcPct val="100000"/>
                </a:lnSpc>
                <a:spcBef>
                  <a:spcPts val="1800"/>
                </a:spcBef>
                <a:spcAft>
                  <a:spcPts val="0"/>
                </a:spcAft>
                <a:buClrTx/>
                <a:buSzTx/>
                <a:buFontTx/>
                <a:buNone/>
                <a:tabLst/>
                <a:defRPr/>
              </a:pPr>
              <a:r>
                <a:rPr kumimoji="0" lang="ar-SA"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rPr>
                <a:t>117</a:t>
              </a:r>
              <a:endParaRPr kumimoji="0" lang="en-US"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pic>
          <p:nvPicPr>
            <p:cNvPr id="46" name="Picture 2" descr="Click ">
              <a:extLst>
                <a:ext uri="{FF2B5EF4-FFF2-40B4-BE49-F238E27FC236}">
                  <a16:creationId xmlns:a16="http://schemas.microsoft.com/office/drawing/2014/main" id="{34BA08F9-9734-26A0-3F67-D09BFDA5E292}"/>
                </a:ext>
              </a:extLst>
            </p:cNvPr>
            <p:cNvPicPr>
              <a:picLocks noChangeAspect="1" noChangeArrowheads="1"/>
            </p:cNvPicPr>
            <p:nvPr/>
          </p:nvPicPr>
          <p:blipFill>
            <a:blip r:embed="rId5">
              <a:duotone>
                <a:srgbClr val="006C8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722897">
              <a:off x="1929705" y="2325773"/>
              <a:ext cx="351276" cy="351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id="{CACC9B0E-2EE4-A4C2-F406-CB80B9B6FBF9}"/>
              </a:ext>
            </a:extLst>
          </p:cNvPr>
          <p:cNvGrpSpPr/>
          <p:nvPr/>
        </p:nvGrpSpPr>
        <p:grpSpPr>
          <a:xfrm>
            <a:off x="809172" y="3166710"/>
            <a:ext cx="1264981" cy="351276"/>
            <a:chOff x="1016000" y="2325773"/>
            <a:chExt cx="1264981" cy="351276"/>
          </a:xfrm>
        </p:grpSpPr>
        <p:sp>
          <p:nvSpPr>
            <p:cNvPr id="48" name="Rectangle: Rounded Corners 47">
              <a:hlinkClick r:id="" action="ppaction://noaction"/>
              <a:extLst>
                <a:ext uri="{FF2B5EF4-FFF2-40B4-BE49-F238E27FC236}">
                  <a16:creationId xmlns:a16="http://schemas.microsoft.com/office/drawing/2014/main" id="{E3C4D267-54D9-4CC4-7950-A24B122D41A0}"/>
                </a:ext>
              </a:extLst>
            </p:cNvPr>
            <p:cNvSpPr/>
            <p:nvPr/>
          </p:nvSpPr>
          <p:spPr>
            <a:xfrm>
              <a:off x="1016000" y="2343686"/>
              <a:ext cx="789456" cy="315450"/>
            </a:xfrm>
            <a:prstGeom prst="roundRect">
              <a:avLst/>
            </a:prstGeom>
            <a:solidFill>
              <a:srgbClr val="FFFFFF">
                <a:lumMod val="95000"/>
              </a:srgbClr>
            </a:solidFill>
            <a:ln w="12700" cap="flat" cmpd="sng" algn="ctr">
              <a:solidFill>
                <a:srgbClr val="FFFFFF">
                  <a:lumMod val="75000"/>
                </a:srgbClr>
              </a:solidFill>
              <a:prstDash val="solid"/>
              <a:miter lim="800000"/>
            </a:ln>
            <a:effectLst/>
          </p:spPr>
          <p:txBody>
            <a:bodyPr lIns="0" tIns="0" rIns="0" bIns="0" rtlCol="0" anchor="ctr"/>
            <a:lstStyle/>
            <a:p>
              <a:pPr marL="0" marR="0" lvl="0" indent="0" algn="ctr" defTabSz="914400" rtl="1" eaLnBrk="1" fontAlgn="auto" latinLnBrk="0" hangingPunct="1">
                <a:lnSpc>
                  <a:spcPct val="100000"/>
                </a:lnSpc>
                <a:spcBef>
                  <a:spcPts val="1800"/>
                </a:spcBef>
                <a:spcAft>
                  <a:spcPts val="0"/>
                </a:spcAft>
                <a:buClrTx/>
                <a:buSzTx/>
                <a:buFontTx/>
                <a:buNone/>
                <a:tabLst/>
                <a:defRPr/>
              </a:pPr>
              <a:r>
                <a:rPr kumimoji="0" lang="ar-SA"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rPr>
                <a:t>49</a:t>
              </a:r>
              <a:endParaRPr kumimoji="0" lang="en-US"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pic>
          <p:nvPicPr>
            <p:cNvPr id="49" name="Picture 2" descr="Click ">
              <a:extLst>
                <a:ext uri="{FF2B5EF4-FFF2-40B4-BE49-F238E27FC236}">
                  <a16:creationId xmlns:a16="http://schemas.microsoft.com/office/drawing/2014/main" id="{86978E4C-CED6-D80E-FEDE-7A57E507473E}"/>
                </a:ext>
              </a:extLst>
            </p:cNvPr>
            <p:cNvPicPr>
              <a:picLocks noChangeAspect="1" noChangeArrowheads="1"/>
            </p:cNvPicPr>
            <p:nvPr/>
          </p:nvPicPr>
          <p:blipFill>
            <a:blip r:embed="rId5">
              <a:duotone>
                <a:srgbClr val="006C8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722897">
              <a:off x="1929705" y="2325773"/>
              <a:ext cx="351276" cy="351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50125557-BCC3-570A-F4D0-6337E735A4D2}"/>
              </a:ext>
            </a:extLst>
          </p:cNvPr>
          <p:cNvGrpSpPr/>
          <p:nvPr/>
        </p:nvGrpSpPr>
        <p:grpSpPr>
          <a:xfrm>
            <a:off x="809172" y="3742081"/>
            <a:ext cx="1264981" cy="351276"/>
            <a:chOff x="1016000" y="2325773"/>
            <a:chExt cx="1264981" cy="351276"/>
          </a:xfrm>
        </p:grpSpPr>
        <p:sp>
          <p:nvSpPr>
            <p:cNvPr id="51" name="Rectangle: Rounded Corners 50">
              <a:hlinkClick r:id="" action="ppaction://noaction"/>
              <a:extLst>
                <a:ext uri="{FF2B5EF4-FFF2-40B4-BE49-F238E27FC236}">
                  <a16:creationId xmlns:a16="http://schemas.microsoft.com/office/drawing/2014/main" id="{96331D9D-1EBF-5FEA-C5E7-0B4D35864128}"/>
                </a:ext>
              </a:extLst>
            </p:cNvPr>
            <p:cNvSpPr/>
            <p:nvPr/>
          </p:nvSpPr>
          <p:spPr>
            <a:xfrm>
              <a:off x="1016000" y="2343686"/>
              <a:ext cx="789456" cy="315450"/>
            </a:xfrm>
            <a:prstGeom prst="roundRect">
              <a:avLst/>
            </a:prstGeom>
            <a:solidFill>
              <a:srgbClr val="FFFFFF">
                <a:lumMod val="95000"/>
              </a:srgbClr>
            </a:solidFill>
            <a:ln w="12700" cap="flat" cmpd="sng" algn="ctr">
              <a:solidFill>
                <a:srgbClr val="FFFFFF">
                  <a:lumMod val="75000"/>
                </a:srgbClr>
              </a:solidFill>
              <a:prstDash val="solid"/>
              <a:miter lim="800000"/>
            </a:ln>
            <a:effectLst/>
          </p:spPr>
          <p:txBody>
            <a:bodyPr lIns="0" tIns="0" rIns="0" bIns="0" rtlCol="0" anchor="ctr"/>
            <a:lstStyle/>
            <a:p>
              <a:pPr marL="0" marR="0" lvl="0" indent="0" algn="ctr" defTabSz="914400" rtl="1" eaLnBrk="1" fontAlgn="auto" latinLnBrk="0" hangingPunct="1">
                <a:lnSpc>
                  <a:spcPct val="100000"/>
                </a:lnSpc>
                <a:spcBef>
                  <a:spcPts val="1800"/>
                </a:spcBef>
                <a:spcAft>
                  <a:spcPts val="0"/>
                </a:spcAft>
                <a:buClrTx/>
                <a:buSzTx/>
                <a:buFontTx/>
                <a:buNone/>
                <a:tabLst/>
                <a:defRPr/>
              </a:pPr>
              <a:r>
                <a:rPr kumimoji="0" lang="ar-SA"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rPr>
                <a:t>111</a:t>
              </a:r>
              <a:endParaRPr kumimoji="0" lang="en-US"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pic>
          <p:nvPicPr>
            <p:cNvPr id="52" name="Picture 2" descr="Click ">
              <a:extLst>
                <a:ext uri="{FF2B5EF4-FFF2-40B4-BE49-F238E27FC236}">
                  <a16:creationId xmlns:a16="http://schemas.microsoft.com/office/drawing/2014/main" id="{5CD8E419-FC9B-6978-5FD6-50368FA3EF4E}"/>
                </a:ext>
              </a:extLst>
            </p:cNvPr>
            <p:cNvPicPr>
              <a:picLocks noChangeAspect="1" noChangeArrowheads="1"/>
            </p:cNvPicPr>
            <p:nvPr/>
          </p:nvPicPr>
          <p:blipFill>
            <a:blip r:embed="rId5">
              <a:duotone>
                <a:srgbClr val="006C8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722897">
              <a:off x="1929705" y="2325773"/>
              <a:ext cx="351276" cy="351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697B1063-5E55-0CE9-FF31-75BC5486D251}"/>
              </a:ext>
            </a:extLst>
          </p:cNvPr>
          <p:cNvGrpSpPr/>
          <p:nvPr/>
        </p:nvGrpSpPr>
        <p:grpSpPr>
          <a:xfrm>
            <a:off x="809172" y="4230624"/>
            <a:ext cx="1264981" cy="351276"/>
            <a:chOff x="1016000" y="2325773"/>
            <a:chExt cx="1264981" cy="351276"/>
          </a:xfrm>
        </p:grpSpPr>
        <p:sp>
          <p:nvSpPr>
            <p:cNvPr id="54" name="Rectangle: Rounded Corners 53">
              <a:hlinkClick r:id="" action="ppaction://noaction"/>
              <a:extLst>
                <a:ext uri="{FF2B5EF4-FFF2-40B4-BE49-F238E27FC236}">
                  <a16:creationId xmlns:a16="http://schemas.microsoft.com/office/drawing/2014/main" id="{5356B70C-6077-A801-0CAD-9F4E3FCCB112}"/>
                </a:ext>
              </a:extLst>
            </p:cNvPr>
            <p:cNvSpPr/>
            <p:nvPr/>
          </p:nvSpPr>
          <p:spPr>
            <a:xfrm>
              <a:off x="1016000" y="2343686"/>
              <a:ext cx="789456" cy="315450"/>
            </a:xfrm>
            <a:prstGeom prst="roundRect">
              <a:avLst/>
            </a:prstGeom>
            <a:solidFill>
              <a:srgbClr val="FFFFFF">
                <a:lumMod val="95000"/>
              </a:srgbClr>
            </a:solidFill>
            <a:ln w="12700" cap="flat" cmpd="sng" algn="ctr">
              <a:solidFill>
                <a:srgbClr val="FFFFFF">
                  <a:lumMod val="75000"/>
                </a:srgbClr>
              </a:solidFill>
              <a:prstDash val="solid"/>
              <a:miter lim="800000"/>
            </a:ln>
            <a:effectLst/>
          </p:spPr>
          <p:txBody>
            <a:bodyPr lIns="0" tIns="0" rIns="0" bIns="0" rtlCol="0" anchor="ctr"/>
            <a:lstStyle/>
            <a:p>
              <a:pPr marL="0" marR="0" lvl="0" indent="0" algn="ctr" defTabSz="914400" rtl="1" eaLnBrk="1" fontAlgn="auto" latinLnBrk="0" hangingPunct="1">
                <a:lnSpc>
                  <a:spcPct val="100000"/>
                </a:lnSpc>
                <a:spcBef>
                  <a:spcPts val="1800"/>
                </a:spcBef>
                <a:spcAft>
                  <a:spcPts val="0"/>
                </a:spcAft>
                <a:buClrTx/>
                <a:buSzTx/>
                <a:buFontTx/>
                <a:buNone/>
                <a:tabLst/>
                <a:defRPr/>
              </a:pPr>
              <a:r>
                <a:rPr kumimoji="0" lang="ar-SA"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rPr>
                <a:t>72</a:t>
              </a:r>
              <a:endParaRPr kumimoji="0" lang="en-US"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pic>
          <p:nvPicPr>
            <p:cNvPr id="55" name="Picture 2" descr="Click ">
              <a:extLst>
                <a:ext uri="{FF2B5EF4-FFF2-40B4-BE49-F238E27FC236}">
                  <a16:creationId xmlns:a16="http://schemas.microsoft.com/office/drawing/2014/main" id="{5B677ECC-22FC-FDD6-FBE0-62ACC3836132}"/>
                </a:ext>
              </a:extLst>
            </p:cNvPr>
            <p:cNvPicPr>
              <a:picLocks noChangeAspect="1" noChangeArrowheads="1"/>
            </p:cNvPicPr>
            <p:nvPr/>
          </p:nvPicPr>
          <p:blipFill>
            <a:blip r:embed="rId5">
              <a:duotone>
                <a:srgbClr val="006C8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722897">
              <a:off x="1929705" y="2325773"/>
              <a:ext cx="351276" cy="351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DDE5601F-E990-3069-F6AD-FFA0E1B8B2AF}"/>
              </a:ext>
            </a:extLst>
          </p:cNvPr>
          <p:cNvGrpSpPr/>
          <p:nvPr/>
        </p:nvGrpSpPr>
        <p:grpSpPr>
          <a:xfrm>
            <a:off x="809172" y="5950550"/>
            <a:ext cx="1264981" cy="351276"/>
            <a:chOff x="1016000" y="2325773"/>
            <a:chExt cx="1264981" cy="351276"/>
          </a:xfrm>
        </p:grpSpPr>
        <p:sp>
          <p:nvSpPr>
            <p:cNvPr id="57" name="Rectangle: Rounded Corners 56">
              <a:hlinkClick r:id="" action="ppaction://noaction"/>
              <a:extLst>
                <a:ext uri="{FF2B5EF4-FFF2-40B4-BE49-F238E27FC236}">
                  <a16:creationId xmlns:a16="http://schemas.microsoft.com/office/drawing/2014/main" id="{4B18C159-C06C-47DA-CD36-D6735754F5E1}"/>
                </a:ext>
              </a:extLst>
            </p:cNvPr>
            <p:cNvSpPr/>
            <p:nvPr/>
          </p:nvSpPr>
          <p:spPr>
            <a:xfrm>
              <a:off x="1016000" y="2343686"/>
              <a:ext cx="789456" cy="315450"/>
            </a:xfrm>
            <a:prstGeom prst="roundRect">
              <a:avLst/>
            </a:prstGeom>
            <a:solidFill>
              <a:srgbClr val="FFFFFF">
                <a:lumMod val="95000"/>
              </a:srgbClr>
            </a:solidFill>
            <a:ln w="12700" cap="flat" cmpd="sng" algn="ctr">
              <a:solidFill>
                <a:srgbClr val="FFFFFF">
                  <a:lumMod val="75000"/>
                </a:srgbClr>
              </a:solidFill>
              <a:prstDash val="solid"/>
              <a:miter lim="800000"/>
            </a:ln>
            <a:effectLst/>
          </p:spPr>
          <p:txBody>
            <a:bodyPr lIns="0" tIns="0" rIns="0" bIns="0" rtlCol="0" anchor="ctr"/>
            <a:lstStyle/>
            <a:p>
              <a:pPr marL="0" marR="0" lvl="0" indent="0" algn="ctr" defTabSz="914400" rtl="1" eaLnBrk="1" fontAlgn="auto" latinLnBrk="0" hangingPunct="1">
                <a:lnSpc>
                  <a:spcPct val="100000"/>
                </a:lnSpc>
                <a:spcBef>
                  <a:spcPts val="1800"/>
                </a:spcBef>
                <a:spcAft>
                  <a:spcPts val="0"/>
                </a:spcAft>
                <a:buClrTx/>
                <a:buSzTx/>
                <a:buFontTx/>
                <a:buNone/>
                <a:tabLst/>
                <a:defRPr/>
              </a:pPr>
              <a:r>
                <a:rPr kumimoji="0" lang="ar-SA"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rPr>
                <a:t>90</a:t>
              </a:r>
              <a:endParaRPr kumimoji="0" lang="en-US"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pic>
          <p:nvPicPr>
            <p:cNvPr id="58" name="Picture 2" descr="Click ">
              <a:extLst>
                <a:ext uri="{FF2B5EF4-FFF2-40B4-BE49-F238E27FC236}">
                  <a16:creationId xmlns:a16="http://schemas.microsoft.com/office/drawing/2014/main" id="{59B61911-5AA4-5F82-91F8-1A2FDAC9D046}"/>
                </a:ext>
              </a:extLst>
            </p:cNvPr>
            <p:cNvPicPr>
              <a:picLocks noChangeAspect="1" noChangeArrowheads="1"/>
            </p:cNvPicPr>
            <p:nvPr/>
          </p:nvPicPr>
          <p:blipFill>
            <a:blip r:embed="rId5">
              <a:duotone>
                <a:srgbClr val="006C8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722897">
              <a:off x="1929705" y="2325773"/>
              <a:ext cx="351276" cy="351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FFBDE8DC-6199-1407-5463-DBC430A1722D}"/>
              </a:ext>
            </a:extLst>
          </p:cNvPr>
          <p:cNvGrpSpPr/>
          <p:nvPr/>
        </p:nvGrpSpPr>
        <p:grpSpPr>
          <a:xfrm>
            <a:off x="809172" y="4621657"/>
            <a:ext cx="1264981" cy="351276"/>
            <a:chOff x="1016000" y="2325773"/>
            <a:chExt cx="1264981" cy="351276"/>
          </a:xfrm>
        </p:grpSpPr>
        <p:sp>
          <p:nvSpPr>
            <p:cNvPr id="60" name="Rectangle: Rounded Corners 59">
              <a:hlinkClick r:id="" action="ppaction://noaction"/>
              <a:extLst>
                <a:ext uri="{FF2B5EF4-FFF2-40B4-BE49-F238E27FC236}">
                  <a16:creationId xmlns:a16="http://schemas.microsoft.com/office/drawing/2014/main" id="{96929C0F-D2A6-ECCB-23F3-3C4519F11A2B}"/>
                </a:ext>
              </a:extLst>
            </p:cNvPr>
            <p:cNvSpPr/>
            <p:nvPr/>
          </p:nvSpPr>
          <p:spPr>
            <a:xfrm>
              <a:off x="1016000" y="2343686"/>
              <a:ext cx="789456" cy="315450"/>
            </a:xfrm>
            <a:prstGeom prst="roundRect">
              <a:avLst/>
            </a:prstGeom>
            <a:solidFill>
              <a:srgbClr val="FFFFFF">
                <a:lumMod val="95000"/>
              </a:srgbClr>
            </a:solidFill>
            <a:ln w="12700" cap="flat" cmpd="sng" algn="ctr">
              <a:solidFill>
                <a:srgbClr val="FFFFFF">
                  <a:lumMod val="75000"/>
                </a:srgbClr>
              </a:solidFill>
              <a:prstDash val="solid"/>
              <a:miter lim="800000"/>
            </a:ln>
            <a:effectLst/>
          </p:spPr>
          <p:txBody>
            <a:bodyPr lIns="0" tIns="0" rIns="0" bIns="0" rtlCol="0" anchor="ctr"/>
            <a:lstStyle/>
            <a:p>
              <a:pPr marL="0" marR="0" lvl="0" indent="0" algn="ctr" defTabSz="914400" rtl="1" eaLnBrk="1" fontAlgn="auto" latinLnBrk="0" hangingPunct="1">
                <a:lnSpc>
                  <a:spcPct val="100000"/>
                </a:lnSpc>
                <a:spcBef>
                  <a:spcPts val="1800"/>
                </a:spcBef>
                <a:spcAft>
                  <a:spcPts val="0"/>
                </a:spcAft>
                <a:buClrTx/>
                <a:buSzTx/>
                <a:buFontTx/>
                <a:buNone/>
                <a:tabLst/>
                <a:defRPr/>
              </a:pPr>
              <a:r>
                <a:rPr kumimoji="0" lang="ar-SA"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rPr>
                <a:t>78</a:t>
              </a:r>
              <a:endParaRPr kumimoji="0" lang="en-US"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pic>
          <p:nvPicPr>
            <p:cNvPr id="61" name="Picture 2" descr="Click ">
              <a:extLst>
                <a:ext uri="{FF2B5EF4-FFF2-40B4-BE49-F238E27FC236}">
                  <a16:creationId xmlns:a16="http://schemas.microsoft.com/office/drawing/2014/main" id="{C4D67283-AE49-496B-53F0-339E41FCFB4C}"/>
                </a:ext>
              </a:extLst>
            </p:cNvPr>
            <p:cNvPicPr>
              <a:picLocks noChangeAspect="1" noChangeArrowheads="1"/>
            </p:cNvPicPr>
            <p:nvPr/>
          </p:nvPicPr>
          <p:blipFill>
            <a:blip r:embed="rId5">
              <a:duotone>
                <a:srgbClr val="006C8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722897">
              <a:off x="1929705" y="2325773"/>
              <a:ext cx="351276" cy="351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D8E8FC6F-B973-5111-1992-D385F6C5949D}"/>
              </a:ext>
            </a:extLst>
          </p:cNvPr>
          <p:cNvGrpSpPr/>
          <p:nvPr/>
        </p:nvGrpSpPr>
        <p:grpSpPr>
          <a:xfrm>
            <a:off x="809172" y="5012690"/>
            <a:ext cx="1264981" cy="351276"/>
            <a:chOff x="1016000" y="2325773"/>
            <a:chExt cx="1264981" cy="351276"/>
          </a:xfrm>
        </p:grpSpPr>
        <p:sp>
          <p:nvSpPr>
            <p:cNvPr id="63" name="Rectangle: Rounded Corners 62">
              <a:hlinkClick r:id="" action="ppaction://noaction"/>
              <a:extLst>
                <a:ext uri="{FF2B5EF4-FFF2-40B4-BE49-F238E27FC236}">
                  <a16:creationId xmlns:a16="http://schemas.microsoft.com/office/drawing/2014/main" id="{B00F00BA-864A-948C-4BE0-9BAD4163CE2C}"/>
                </a:ext>
              </a:extLst>
            </p:cNvPr>
            <p:cNvSpPr/>
            <p:nvPr/>
          </p:nvSpPr>
          <p:spPr>
            <a:xfrm>
              <a:off x="1016000" y="2343686"/>
              <a:ext cx="789456" cy="315450"/>
            </a:xfrm>
            <a:prstGeom prst="roundRect">
              <a:avLst/>
            </a:prstGeom>
            <a:solidFill>
              <a:srgbClr val="FFFFFF">
                <a:lumMod val="95000"/>
              </a:srgbClr>
            </a:solidFill>
            <a:ln w="12700" cap="flat" cmpd="sng" algn="ctr">
              <a:solidFill>
                <a:srgbClr val="FFFFFF">
                  <a:lumMod val="75000"/>
                </a:srgbClr>
              </a:solidFill>
              <a:prstDash val="solid"/>
              <a:miter lim="800000"/>
            </a:ln>
            <a:effectLst/>
          </p:spPr>
          <p:txBody>
            <a:bodyPr lIns="0" tIns="0" rIns="0" bIns="0" rtlCol="0" anchor="ctr"/>
            <a:lstStyle/>
            <a:p>
              <a:pPr marL="0" marR="0" lvl="0" indent="0" algn="ctr" defTabSz="914400" rtl="1" eaLnBrk="1" fontAlgn="auto" latinLnBrk="0" hangingPunct="1">
                <a:lnSpc>
                  <a:spcPct val="100000"/>
                </a:lnSpc>
                <a:spcBef>
                  <a:spcPts val="1800"/>
                </a:spcBef>
                <a:spcAft>
                  <a:spcPts val="0"/>
                </a:spcAft>
                <a:buClrTx/>
                <a:buSzTx/>
                <a:buFontTx/>
                <a:buNone/>
                <a:tabLst/>
                <a:defRPr/>
              </a:pPr>
              <a:r>
                <a:rPr kumimoji="0" lang="ar-SA"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rPr>
                <a:t>87</a:t>
              </a:r>
              <a:endParaRPr kumimoji="0" lang="en-US"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pic>
          <p:nvPicPr>
            <p:cNvPr id="64" name="Picture 2" descr="Click ">
              <a:extLst>
                <a:ext uri="{FF2B5EF4-FFF2-40B4-BE49-F238E27FC236}">
                  <a16:creationId xmlns:a16="http://schemas.microsoft.com/office/drawing/2014/main" id="{0A231F03-7965-451D-0213-05684482C1F3}"/>
                </a:ext>
              </a:extLst>
            </p:cNvPr>
            <p:cNvPicPr>
              <a:picLocks noChangeAspect="1" noChangeArrowheads="1"/>
            </p:cNvPicPr>
            <p:nvPr/>
          </p:nvPicPr>
          <p:blipFill>
            <a:blip r:embed="rId5">
              <a:duotone>
                <a:srgbClr val="006C8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722897">
              <a:off x="1929705" y="2325773"/>
              <a:ext cx="351276" cy="351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a:extLst>
              <a:ext uri="{FF2B5EF4-FFF2-40B4-BE49-F238E27FC236}">
                <a16:creationId xmlns:a16="http://schemas.microsoft.com/office/drawing/2014/main" id="{A93AD07B-E817-6D5B-E50E-F5CC9B422023}"/>
              </a:ext>
            </a:extLst>
          </p:cNvPr>
          <p:cNvGrpSpPr/>
          <p:nvPr/>
        </p:nvGrpSpPr>
        <p:grpSpPr>
          <a:xfrm>
            <a:off x="809172" y="5403723"/>
            <a:ext cx="1264981" cy="351276"/>
            <a:chOff x="1016000" y="2325773"/>
            <a:chExt cx="1264981" cy="351276"/>
          </a:xfrm>
        </p:grpSpPr>
        <p:sp>
          <p:nvSpPr>
            <p:cNvPr id="66" name="Rectangle: Rounded Corners 65">
              <a:hlinkClick r:id="" action="ppaction://noaction"/>
              <a:extLst>
                <a:ext uri="{FF2B5EF4-FFF2-40B4-BE49-F238E27FC236}">
                  <a16:creationId xmlns:a16="http://schemas.microsoft.com/office/drawing/2014/main" id="{73E1765F-873F-5988-A807-EC99D8C090FC}"/>
                </a:ext>
              </a:extLst>
            </p:cNvPr>
            <p:cNvSpPr/>
            <p:nvPr/>
          </p:nvSpPr>
          <p:spPr>
            <a:xfrm>
              <a:off x="1016000" y="2343686"/>
              <a:ext cx="789456" cy="315450"/>
            </a:xfrm>
            <a:prstGeom prst="roundRect">
              <a:avLst/>
            </a:prstGeom>
            <a:solidFill>
              <a:srgbClr val="FFFFFF">
                <a:lumMod val="95000"/>
              </a:srgbClr>
            </a:solidFill>
            <a:ln w="12700" cap="flat" cmpd="sng" algn="ctr">
              <a:solidFill>
                <a:srgbClr val="FFFFFF">
                  <a:lumMod val="75000"/>
                </a:srgbClr>
              </a:solidFill>
              <a:prstDash val="solid"/>
              <a:miter lim="800000"/>
            </a:ln>
            <a:effectLst/>
          </p:spPr>
          <p:txBody>
            <a:bodyPr lIns="0" tIns="0" rIns="0" bIns="0" rtlCol="0" anchor="ctr"/>
            <a:lstStyle/>
            <a:p>
              <a:pPr marL="0" marR="0" lvl="0" indent="0" algn="ctr" defTabSz="914400" rtl="1" eaLnBrk="1" fontAlgn="auto" latinLnBrk="0" hangingPunct="1">
                <a:lnSpc>
                  <a:spcPct val="100000"/>
                </a:lnSpc>
                <a:spcBef>
                  <a:spcPts val="1800"/>
                </a:spcBef>
                <a:spcAft>
                  <a:spcPts val="0"/>
                </a:spcAft>
                <a:buClrTx/>
                <a:buSzTx/>
                <a:buFontTx/>
                <a:buNone/>
                <a:tabLst/>
                <a:defRPr/>
              </a:pPr>
              <a:r>
                <a:rPr kumimoji="0" lang="ar-SA"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rPr>
                <a:t>96</a:t>
              </a:r>
              <a:endParaRPr kumimoji="0" lang="en-US" sz="2000" b="1" i="0" u="none" strike="noStrike" kern="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pic>
          <p:nvPicPr>
            <p:cNvPr id="67" name="Picture 2" descr="Click ">
              <a:extLst>
                <a:ext uri="{FF2B5EF4-FFF2-40B4-BE49-F238E27FC236}">
                  <a16:creationId xmlns:a16="http://schemas.microsoft.com/office/drawing/2014/main" id="{87D544E6-5238-C4A4-9B61-0EDB3CAA946D}"/>
                </a:ext>
              </a:extLst>
            </p:cNvPr>
            <p:cNvPicPr>
              <a:picLocks noChangeAspect="1" noChangeArrowheads="1"/>
            </p:cNvPicPr>
            <p:nvPr/>
          </p:nvPicPr>
          <p:blipFill>
            <a:blip r:embed="rId5">
              <a:duotone>
                <a:srgbClr val="006C8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722897">
              <a:off x="1929705" y="2325773"/>
              <a:ext cx="351276" cy="351276"/>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Rectangle 67">
            <a:extLst>
              <a:ext uri="{FF2B5EF4-FFF2-40B4-BE49-F238E27FC236}">
                <a16:creationId xmlns:a16="http://schemas.microsoft.com/office/drawing/2014/main" id="{ECCA110E-3EFC-090A-EF8E-137F1BF5B4AE}"/>
              </a:ext>
            </a:extLst>
          </p:cNvPr>
          <p:cNvSpPr/>
          <p:nvPr/>
        </p:nvSpPr>
        <p:spPr>
          <a:xfrm>
            <a:off x="82296" y="776205"/>
            <a:ext cx="1042416" cy="29198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a:solidFill>
                  <a:srgbClr val="C00000"/>
                </a:solidFill>
                <a:latin typeface="Calibri" panose="020F0502020204030204" pitchFamily="34" charset="0"/>
                <a:cs typeface="Calibri" panose="020F0502020204030204" pitchFamily="34" charset="0"/>
              </a:rPr>
              <a:t>مثال توضيحي</a:t>
            </a:r>
          </a:p>
        </p:txBody>
      </p:sp>
    </p:spTree>
    <p:extLst>
      <p:ext uri="{BB962C8B-B14F-4D97-AF65-F5344CB8AC3E}">
        <p14:creationId xmlns:p14="http://schemas.microsoft.com/office/powerpoint/2010/main" val="181382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BBBD39-F9DC-9AB3-0978-AC5BECD45D8E}"/>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30</a:t>
            </a:fld>
            <a:endParaRPr lang="en-US">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7FE4D55F-5BDE-2E1A-D590-68823C46686E}"/>
              </a:ext>
            </a:extLst>
          </p:cNvPr>
          <p:cNvGraphicFramePr>
            <a:graphicFrameLocks noGrp="1"/>
          </p:cNvGraphicFramePr>
          <p:nvPr>
            <p:extLst>
              <p:ext uri="{D42A27DB-BD31-4B8C-83A1-F6EECF244321}">
                <p14:modId xmlns:p14="http://schemas.microsoft.com/office/powerpoint/2010/main" val="4232508759"/>
              </p:ext>
            </p:extLst>
          </p:nvPr>
        </p:nvGraphicFramePr>
        <p:xfrm>
          <a:off x="159835" y="2114553"/>
          <a:ext cx="11846237" cy="4160520"/>
        </p:xfrm>
        <a:graphic>
          <a:graphicData uri="http://schemas.openxmlformats.org/drawingml/2006/table">
            <a:tbl>
              <a:tblPr firstRow="1" bandRow="1">
                <a:tableStyleId>{5C22544A-7EE6-4342-B048-85BDC9FD1C3A}</a:tableStyleId>
              </a:tblPr>
              <a:tblGrid>
                <a:gridCol w="1026028">
                  <a:extLst>
                    <a:ext uri="{9D8B030D-6E8A-4147-A177-3AD203B41FA5}">
                      <a16:colId xmlns:a16="http://schemas.microsoft.com/office/drawing/2014/main" val="20000"/>
                    </a:ext>
                  </a:extLst>
                </a:gridCol>
                <a:gridCol w="1996249">
                  <a:extLst>
                    <a:ext uri="{9D8B030D-6E8A-4147-A177-3AD203B41FA5}">
                      <a16:colId xmlns:a16="http://schemas.microsoft.com/office/drawing/2014/main" val="20001"/>
                    </a:ext>
                  </a:extLst>
                </a:gridCol>
                <a:gridCol w="722376">
                  <a:extLst>
                    <a:ext uri="{9D8B030D-6E8A-4147-A177-3AD203B41FA5}">
                      <a16:colId xmlns:a16="http://schemas.microsoft.com/office/drawing/2014/main" val="20002"/>
                    </a:ext>
                  </a:extLst>
                </a:gridCol>
                <a:gridCol w="713232">
                  <a:extLst>
                    <a:ext uri="{9D8B030D-6E8A-4147-A177-3AD203B41FA5}">
                      <a16:colId xmlns:a16="http://schemas.microsoft.com/office/drawing/2014/main" val="20003"/>
                    </a:ext>
                  </a:extLst>
                </a:gridCol>
                <a:gridCol w="71151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885825">
                  <a:extLst>
                    <a:ext uri="{9D8B030D-6E8A-4147-A177-3AD203B41FA5}">
                      <a16:colId xmlns:a16="http://schemas.microsoft.com/office/drawing/2014/main" val="20006"/>
                    </a:ext>
                  </a:extLst>
                </a:gridCol>
                <a:gridCol w="814388">
                  <a:extLst>
                    <a:ext uri="{9D8B030D-6E8A-4147-A177-3AD203B41FA5}">
                      <a16:colId xmlns:a16="http://schemas.microsoft.com/office/drawing/2014/main" val="20007"/>
                    </a:ext>
                  </a:extLst>
                </a:gridCol>
                <a:gridCol w="2743200">
                  <a:extLst>
                    <a:ext uri="{9D8B030D-6E8A-4147-A177-3AD203B41FA5}">
                      <a16:colId xmlns:a16="http://schemas.microsoft.com/office/drawing/2014/main" val="20008"/>
                    </a:ext>
                  </a:extLst>
                </a:gridCol>
                <a:gridCol w="1447609">
                  <a:extLst>
                    <a:ext uri="{9D8B030D-6E8A-4147-A177-3AD203B41FA5}">
                      <a16:colId xmlns:a16="http://schemas.microsoft.com/office/drawing/2014/main" val="20010"/>
                    </a:ext>
                  </a:extLst>
                </a:gridCol>
              </a:tblGrid>
              <a:tr h="568857">
                <a:tc>
                  <a:txBody>
                    <a:bodyPr/>
                    <a:lstStyle/>
                    <a:p>
                      <a:pPr algn="r" rtl="1"/>
                      <a:r>
                        <a:rPr lang="ar-SA" sz="1100" b="0">
                          <a:solidFill>
                            <a:schemeClr val="accent3"/>
                          </a:solidFill>
                          <a:latin typeface="Calibri" panose="020F0502020204030204" pitchFamily="34" charset="0"/>
                          <a:cs typeface="Calibri" panose="020F0502020204030204" pitchFamily="34" charset="0"/>
                        </a:rPr>
                        <a:t>"اسم المسؤول عن التعامل مع الخطر"</a:t>
                      </a:r>
                      <a:endParaRPr lang="en-US" sz="1100" b="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ctr" rtl="1"/>
                      <a:r>
                        <a:rPr lang="ar-SA" sz="1400" b="0">
                          <a:solidFill>
                            <a:schemeClr val="accent3"/>
                          </a:solidFill>
                          <a:latin typeface="Calibri" panose="020F0502020204030204" pitchFamily="34" charset="0"/>
                          <a:cs typeface="Calibri" panose="020F0502020204030204" pitchFamily="34" charset="0"/>
                        </a:rPr>
                        <a:t>"خطوات الاستجابة"</a:t>
                      </a:r>
                      <a:endParaRPr lang="en-US" sz="1400" b="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ctr" rtl="1"/>
                      <a:r>
                        <a:rPr lang="ar-SA" sz="1400" b="0">
                          <a:solidFill>
                            <a:schemeClr val="accent3"/>
                          </a:solidFill>
                          <a:latin typeface="Calibri" panose="020F0502020204030204" pitchFamily="34" charset="0"/>
                          <a:cs typeface="Calibri" panose="020F0502020204030204" pitchFamily="34" charset="0"/>
                        </a:rPr>
                        <a:t>"شرح وتوضيح للخطر"</a:t>
                      </a:r>
                      <a:endParaRPr lang="en-US" sz="1400" b="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ctr" rtl="1"/>
                      <a:r>
                        <a:rPr lang="ar-SA" sz="1600" b="0">
                          <a:solidFill>
                            <a:schemeClr val="tx1"/>
                          </a:solidFill>
                          <a:latin typeface="Calibri" panose="020F0502020204030204" pitchFamily="34" charset="0"/>
                          <a:cs typeface="Calibri" panose="020F0502020204030204" pitchFamily="34" charset="0"/>
                        </a:rPr>
                        <a:t>تقني</a:t>
                      </a:r>
                      <a:endParaRPr lang="en-US" sz="16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6885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100" b="0">
                          <a:solidFill>
                            <a:schemeClr val="accent3"/>
                          </a:solidFill>
                          <a:latin typeface="Calibri" panose="020F0502020204030204" pitchFamily="34" charset="0"/>
                          <a:cs typeface="Calibri" panose="020F0502020204030204" pitchFamily="34" charset="0"/>
                        </a:rPr>
                        <a:t>"اسم المسؤول عن التعامل مع الخطر"</a:t>
                      </a:r>
                      <a:endParaRPr lang="en-US" sz="1100" b="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rPr>
                        <a:t>"خطوات الاستجابة"</a:t>
                      </a:r>
                      <a:endParaRPr kumimoji="0" lang="en-US"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rPr>
                        <a:t>"شرح وتوضيح للخطر"</a:t>
                      </a:r>
                      <a:endParaRPr kumimoji="0" lang="en-US"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ctr" rtl="1"/>
                      <a:r>
                        <a:rPr lang="ar-SA" sz="1600" b="0">
                          <a:solidFill>
                            <a:schemeClr val="tx1"/>
                          </a:solidFill>
                          <a:latin typeface="Calibri" panose="020F0502020204030204" pitchFamily="34" charset="0"/>
                          <a:cs typeface="Calibri" panose="020F0502020204030204" pitchFamily="34" charset="0"/>
                        </a:rPr>
                        <a:t>مالي</a:t>
                      </a:r>
                      <a:endParaRPr lang="en-US" sz="16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6885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100" b="0">
                          <a:solidFill>
                            <a:schemeClr val="accent3"/>
                          </a:solidFill>
                          <a:latin typeface="Calibri" panose="020F0502020204030204" pitchFamily="34" charset="0"/>
                          <a:cs typeface="Calibri" panose="020F0502020204030204" pitchFamily="34" charset="0"/>
                        </a:rPr>
                        <a:t>"اسم المسؤول عن التعامل مع الخطر"</a:t>
                      </a:r>
                      <a:endParaRPr lang="en-US" sz="1100" b="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rPr>
                        <a:t>"خطوات الاستجابة"</a:t>
                      </a:r>
                      <a:endParaRPr kumimoji="0" lang="en-US"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rPr>
                        <a:t>"شرح وتوضيح للخطر"</a:t>
                      </a:r>
                      <a:endParaRPr kumimoji="0" lang="en-US"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ctr" rtl="1"/>
                      <a:r>
                        <a:rPr lang="ar-SA" sz="1600" b="0">
                          <a:solidFill>
                            <a:schemeClr val="tx1"/>
                          </a:solidFill>
                          <a:latin typeface="Calibri" panose="020F0502020204030204" pitchFamily="34" charset="0"/>
                          <a:cs typeface="Calibri" panose="020F0502020204030204" pitchFamily="34" charset="0"/>
                        </a:rPr>
                        <a:t>قانوني</a:t>
                      </a:r>
                      <a:endParaRPr lang="en-US" sz="16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6885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100" b="0">
                          <a:solidFill>
                            <a:schemeClr val="accent3"/>
                          </a:solidFill>
                          <a:latin typeface="Calibri" panose="020F0502020204030204" pitchFamily="34" charset="0"/>
                          <a:cs typeface="Calibri" panose="020F0502020204030204" pitchFamily="34" charset="0"/>
                        </a:rPr>
                        <a:t>"اسم المسؤول عن التعامل مع الخطر"</a:t>
                      </a:r>
                      <a:endParaRPr lang="en-US" sz="1100" b="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rPr>
                        <a:t>"خطوات الاستجابة"</a:t>
                      </a:r>
                      <a:endParaRPr kumimoji="0" lang="en-US"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rPr>
                        <a:t>"شرح وتوضيح للخطر"</a:t>
                      </a:r>
                      <a:endParaRPr kumimoji="0" lang="en-US"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ctr" rtl="1"/>
                      <a:r>
                        <a:rPr lang="ar-SA" sz="1600" b="0">
                          <a:solidFill>
                            <a:schemeClr val="tx1"/>
                          </a:solidFill>
                          <a:latin typeface="Calibri" panose="020F0502020204030204" pitchFamily="34" charset="0"/>
                          <a:cs typeface="Calibri" panose="020F0502020204030204" pitchFamily="34" charset="0"/>
                        </a:rPr>
                        <a:t>استراتيجي</a:t>
                      </a:r>
                      <a:endParaRPr lang="en-US" sz="16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56885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100" b="0">
                          <a:solidFill>
                            <a:schemeClr val="accent3"/>
                          </a:solidFill>
                          <a:latin typeface="Calibri" panose="020F0502020204030204" pitchFamily="34" charset="0"/>
                          <a:cs typeface="Calibri" panose="020F0502020204030204" pitchFamily="34" charset="0"/>
                        </a:rPr>
                        <a:t>"اسم المسؤول عن التعامل مع الخطر"</a:t>
                      </a:r>
                      <a:endParaRPr lang="en-US" sz="1100" b="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rPr>
                        <a:t>"خطوات الاستجابة"</a:t>
                      </a:r>
                      <a:endParaRPr kumimoji="0" lang="en-US"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rPr>
                        <a:t>"شرح وتوضيح للخطر"</a:t>
                      </a:r>
                      <a:endParaRPr kumimoji="0" lang="en-US"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ctr" rtl="1"/>
                      <a:r>
                        <a:rPr lang="ar-SA" sz="1600" b="0">
                          <a:solidFill>
                            <a:schemeClr val="accent3"/>
                          </a:solidFill>
                          <a:latin typeface="Calibri" panose="020F0502020204030204" pitchFamily="34" charset="0"/>
                          <a:cs typeface="Calibri" panose="020F0502020204030204" pitchFamily="34" charset="0"/>
                        </a:rPr>
                        <a:t>...</a:t>
                      </a:r>
                      <a:endParaRPr lang="en-US" sz="1600" b="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56885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100" b="0">
                          <a:solidFill>
                            <a:schemeClr val="accent3"/>
                          </a:solidFill>
                          <a:latin typeface="Calibri" panose="020F0502020204030204" pitchFamily="34" charset="0"/>
                          <a:cs typeface="Calibri" panose="020F0502020204030204" pitchFamily="34" charset="0"/>
                        </a:rPr>
                        <a:t>"اسم المسؤول عن التعامل مع الخطر"</a:t>
                      </a:r>
                      <a:endParaRPr lang="en-US" sz="1100" b="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rPr>
                        <a:t>"خطوات الاستجابة"</a:t>
                      </a:r>
                      <a:endParaRPr kumimoji="0" lang="en-US"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rPr>
                        <a:t>"شرح وتوضيح للخطر"</a:t>
                      </a:r>
                      <a:endParaRPr kumimoji="0" lang="en-US"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tc>
                  <a:txBody>
                    <a:bodyPr/>
                    <a:lstStyle/>
                    <a:p>
                      <a:pPr algn="ctr" rtl="1"/>
                      <a:r>
                        <a:rPr lang="ar-SA" sz="1600" b="0">
                          <a:solidFill>
                            <a:schemeClr val="accent3"/>
                          </a:solidFill>
                          <a:latin typeface="Calibri" panose="020F0502020204030204" pitchFamily="34" charset="0"/>
                          <a:cs typeface="Calibri" panose="020F0502020204030204" pitchFamily="34" charset="0"/>
                        </a:rPr>
                        <a:t>...</a:t>
                      </a:r>
                      <a:endParaRPr lang="en-US" sz="1600" b="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56885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100" b="0">
                          <a:solidFill>
                            <a:schemeClr val="accent3"/>
                          </a:solidFill>
                          <a:latin typeface="Calibri" panose="020F0502020204030204" pitchFamily="34" charset="0"/>
                          <a:cs typeface="Calibri" panose="020F0502020204030204" pitchFamily="34" charset="0"/>
                        </a:rPr>
                        <a:t>"اسم المسؤول عن التعامل مع </a:t>
                      </a:r>
                      <a:r>
                        <a:rPr lang="ar-SA" sz="1100" b="0" kern="1200">
                          <a:solidFill>
                            <a:schemeClr val="accent3"/>
                          </a:solidFill>
                          <a:latin typeface="Calibri" panose="020F0502020204030204" pitchFamily="34" charset="0"/>
                          <a:ea typeface="+mn-ea"/>
                          <a:cs typeface="Calibri" panose="020F0502020204030204" pitchFamily="34" charset="0"/>
                        </a:rPr>
                        <a:t>الخطر</a:t>
                      </a:r>
                      <a:r>
                        <a:rPr lang="ar-SA" sz="1100" b="0">
                          <a:solidFill>
                            <a:schemeClr val="accent3"/>
                          </a:solidFill>
                          <a:latin typeface="Calibri" panose="020F0502020204030204" pitchFamily="34" charset="0"/>
                          <a:cs typeface="Calibri" panose="020F0502020204030204" pitchFamily="34" charset="0"/>
                        </a:rPr>
                        <a:t>"</a:t>
                      </a:r>
                      <a:endParaRPr lang="en-US" sz="1100" b="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rPr>
                        <a:t>"خطوات الاستجابة"</a:t>
                      </a:r>
                      <a:endParaRPr kumimoji="0" lang="en-US" sz="14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r" rtl="1"/>
                      <a:endParaRPr lang="en-US" sz="1400" b="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rPr>
                        <a:t>"شرح وتوضيح للخطر"</a:t>
                      </a:r>
                      <a:endParaRPr kumimoji="0" lang="en-US" sz="1400" b="0" i="0" u="none" strike="noStrike" kern="1200" cap="none" spc="0" normalizeH="0" baseline="0" noProof="0">
                        <a:ln>
                          <a:noFill/>
                        </a:ln>
                        <a:solidFill>
                          <a:srgbClr val="437EC1"/>
                        </a:solidFill>
                        <a:effectLst/>
                        <a:uLnTx/>
                        <a:uFillTx/>
                        <a:latin typeface="Calibri" panose="020F0502020204030204" pitchFamily="34" charset="0"/>
                        <a:ea typeface="+mn-ea"/>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tc>
                  <a:txBody>
                    <a:bodyPr/>
                    <a:lstStyle/>
                    <a:p>
                      <a:pPr algn="ctr" rtl="1"/>
                      <a:r>
                        <a:rPr lang="ar-SA" sz="1600" b="0" dirty="0">
                          <a:solidFill>
                            <a:schemeClr val="accent3"/>
                          </a:solidFill>
                          <a:latin typeface="Calibri" panose="020F0502020204030204" pitchFamily="34" charset="0"/>
                          <a:cs typeface="Calibri" panose="020F0502020204030204" pitchFamily="34" charset="0"/>
                        </a:rPr>
                        <a:t>...</a:t>
                      </a:r>
                      <a:endParaRPr lang="en-US" sz="1600" b="0" dirty="0">
                        <a:solidFill>
                          <a:schemeClr val="accent3"/>
                        </a:solidFill>
                        <a:latin typeface="Calibri" panose="020F0502020204030204" pitchFamily="34" charset="0"/>
                        <a:cs typeface="Calibri" panose="020F0502020204030204" pitchFamily="34" charset="0"/>
                      </a:endParaRPr>
                    </a:p>
                  </a:txBody>
                  <a:tcPr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
        <p:nvSpPr>
          <p:cNvPr id="7" name="Rectangle 6">
            <a:extLst>
              <a:ext uri="{FF2B5EF4-FFF2-40B4-BE49-F238E27FC236}">
                <a16:creationId xmlns:a16="http://schemas.microsoft.com/office/drawing/2014/main" id="{6493848E-1B4C-CA76-019E-068B2306C01B}"/>
              </a:ext>
            </a:extLst>
          </p:cNvPr>
          <p:cNvSpPr/>
          <p:nvPr/>
        </p:nvSpPr>
        <p:spPr>
          <a:xfrm>
            <a:off x="155522" y="1115687"/>
            <a:ext cx="1028891" cy="979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a:latin typeface="Calibri" panose="020F0502020204030204" pitchFamily="34" charset="0"/>
                <a:cs typeface="Calibri" panose="020F0502020204030204" pitchFamily="34" charset="0"/>
              </a:rPr>
              <a:t>مسؤول الخطر</a:t>
            </a:r>
            <a:endParaRPr lang="en-US">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F9C44104-69F5-8F47-E1FE-6494479CA5F3}"/>
              </a:ext>
            </a:extLst>
          </p:cNvPr>
          <p:cNvSpPr/>
          <p:nvPr/>
        </p:nvSpPr>
        <p:spPr>
          <a:xfrm>
            <a:off x="1198144" y="1115687"/>
            <a:ext cx="1993112" cy="979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a:latin typeface="Calibri" panose="020F0502020204030204" pitchFamily="34" charset="0"/>
                <a:cs typeface="Calibri" panose="020F0502020204030204" pitchFamily="34" charset="0"/>
              </a:rPr>
              <a:t>استراتيجية استجابة الخطر</a:t>
            </a:r>
            <a:endParaRPr lang="en-US">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D2598F94-4332-9B78-56C7-767AB2FF7F60}"/>
              </a:ext>
            </a:extLst>
          </p:cNvPr>
          <p:cNvSpPr/>
          <p:nvPr/>
        </p:nvSpPr>
        <p:spPr>
          <a:xfrm>
            <a:off x="3207998" y="1634489"/>
            <a:ext cx="685800" cy="461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a:latin typeface="Calibri" panose="020F0502020204030204" pitchFamily="34" charset="0"/>
                <a:cs typeface="Calibri" panose="020F0502020204030204" pitchFamily="34" charset="0"/>
              </a:rPr>
              <a:t>عالي</a:t>
            </a:r>
            <a:endParaRPr lang="en-US" sz="120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F6ED4BC9-CF73-ABCB-3EE5-7E53EDF5B2F5}"/>
              </a:ext>
            </a:extLst>
          </p:cNvPr>
          <p:cNvSpPr/>
          <p:nvPr/>
        </p:nvSpPr>
        <p:spPr>
          <a:xfrm>
            <a:off x="3924819" y="1634489"/>
            <a:ext cx="685800" cy="461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a:latin typeface="Calibri" panose="020F0502020204030204" pitchFamily="34" charset="0"/>
                <a:cs typeface="Calibri" panose="020F0502020204030204" pitchFamily="34" charset="0"/>
              </a:rPr>
              <a:t>متوسط</a:t>
            </a:r>
            <a:endParaRPr lang="en-US" sz="120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B767CB76-1FD2-746A-3547-88DEA317594C}"/>
              </a:ext>
            </a:extLst>
          </p:cNvPr>
          <p:cNvSpPr/>
          <p:nvPr/>
        </p:nvSpPr>
        <p:spPr>
          <a:xfrm>
            <a:off x="4641640" y="1634489"/>
            <a:ext cx="685800" cy="461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a:latin typeface="Calibri" panose="020F0502020204030204" pitchFamily="34" charset="0"/>
                <a:cs typeface="Calibri" panose="020F0502020204030204" pitchFamily="34" charset="0"/>
              </a:rPr>
              <a:t>منخفض</a:t>
            </a:r>
            <a:endParaRPr lang="en-US" sz="1200">
              <a:latin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E1E975A2-2DE3-E3E6-FC5E-D5FDE11453C8}"/>
              </a:ext>
            </a:extLst>
          </p:cNvPr>
          <p:cNvGrpSpPr/>
          <p:nvPr/>
        </p:nvGrpSpPr>
        <p:grpSpPr>
          <a:xfrm>
            <a:off x="7831183" y="1115687"/>
            <a:ext cx="2718426" cy="979813"/>
            <a:chOff x="6905918" y="1115687"/>
            <a:chExt cx="3950482" cy="979813"/>
          </a:xfrm>
        </p:grpSpPr>
        <p:sp>
          <p:nvSpPr>
            <p:cNvPr id="29" name="Rectangle 28">
              <a:extLst>
                <a:ext uri="{FF2B5EF4-FFF2-40B4-BE49-F238E27FC236}">
                  <a16:creationId xmlns:a16="http://schemas.microsoft.com/office/drawing/2014/main" id="{61BDE6BA-8CE1-0CD9-A011-A028DDFC2390}"/>
                </a:ext>
              </a:extLst>
            </p:cNvPr>
            <p:cNvSpPr/>
            <p:nvPr/>
          </p:nvSpPr>
          <p:spPr>
            <a:xfrm>
              <a:off x="6905918" y="1115687"/>
              <a:ext cx="3950482" cy="979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a:latin typeface="Calibri" panose="020F0502020204030204" pitchFamily="34" charset="0"/>
                  <a:cs typeface="Calibri" panose="020F0502020204030204" pitchFamily="34" charset="0"/>
                </a:rPr>
                <a:t>وصف الخطر</a:t>
              </a:r>
              <a:endParaRPr lang="en-US">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E9B61C49-5C30-DDF7-D658-17F1B3A92576}"/>
                </a:ext>
              </a:extLst>
            </p:cNvPr>
            <p:cNvSpPr/>
            <p:nvPr/>
          </p:nvSpPr>
          <p:spPr>
            <a:xfrm>
              <a:off x="6905918" y="2035686"/>
              <a:ext cx="3950208" cy="28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grpSp>
      <p:sp>
        <p:nvSpPr>
          <p:cNvPr id="32" name="Rectangle 31">
            <a:extLst>
              <a:ext uri="{FF2B5EF4-FFF2-40B4-BE49-F238E27FC236}">
                <a16:creationId xmlns:a16="http://schemas.microsoft.com/office/drawing/2014/main" id="{4BE4CD6A-4AC2-33DB-EE28-E31DD81B9F18}"/>
              </a:ext>
            </a:extLst>
          </p:cNvPr>
          <p:cNvSpPr/>
          <p:nvPr/>
        </p:nvSpPr>
        <p:spPr>
          <a:xfrm>
            <a:off x="10566351" y="1115687"/>
            <a:ext cx="1444752" cy="979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a:latin typeface="Calibri" panose="020F0502020204030204" pitchFamily="34" charset="0"/>
                <a:cs typeface="Calibri" panose="020F0502020204030204" pitchFamily="34" charset="0"/>
              </a:rPr>
              <a:t>نوع الخطر</a:t>
            </a:r>
          </a:p>
        </p:txBody>
      </p:sp>
      <p:sp>
        <p:nvSpPr>
          <p:cNvPr id="37" name="Rectangle 36">
            <a:extLst>
              <a:ext uri="{FF2B5EF4-FFF2-40B4-BE49-F238E27FC236}">
                <a16:creationId xmlns:a16="http://schemas.microsoft.com/office/drawing/2014/main" id="{2B5F58FC-A639-AFA8-DB3D-D24B124A4C9C}"/>
              </a:ext>
            </a:extLst>
          </p:cNvPr>
          <p:cNvSpPr/>
          <p:nvPr/>
        </p:nvSpPr>
        <p:spPr>
          <a:xfrm>
            <a:off x="3207998" y="1115806"/>
            <a:ext cx="2119442" cy="499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a:latin typeface="Calibri" panose="020F0502020204030204" pitchFamily="34" charset="0"/>
                <a:cs typeface="Calibri" panose="020F0502020204030204" pitchFamily="34" charset="0"/>
              </a:rPr>
              <a:t>التأثير</a:t>
            </a:r>
            <a:endParaRPr lang="en-US">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8B1BD2DB-2648-653F-B9C8-86FE50556751}"/>
              </a:ext>
            </a:extLst>
          </p:cNvPr>
          <p:cNvSpPr/>
          <p:nvPr/>
        </p:nvSpPr>
        <p:spPr>
          <a:xfrm>
            <a:off x="5347213" y="1634489"/>
            <a:ext cx="764249" cy="461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a:latin typeface="Calibri" panose="020F0502020204030204" pitchFamily="34" charset="0"/>
                <a:cs typeface="Calibri" panose="020F0502020204030204" pitchFamily="34" charset="0"/>
              </a:rPr>
              <a:t>عالي</a:t>
            </a:r>
            <a:endParaRPr lang="en-US" sz="1200">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433E0893-4518-6AC2-17ED-C198709BA625}"/>
              </a:ext>
            </a:extLst>
          </p:cNvPr>
          <p:cNvSpPr/>
          <p:nvPr/>
        </p:nvSpPr>
        <p:spPr>
          <a:xfrm>
            <a:off x="6123615" y="1634489"/>
            <a:ext cx="866424" cy="461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a:latin typeface="Calibri" panose="020F0502020204030204" pitchFamily="34" charset="0"/>
                <a:cs typeface="Calibri" panose="020F0502020204030204" pitchFamily="34" charset="0"/>
              </a:rPr>
              <a:t>متوسط</a:t>
            </a:r>
            <a:endParaRPr lang="en-US" sz="1200">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A4A674A6-2AC2-9363-1F58-237FEE5C3162}"/>
              </a:ext>
            </a:extLst>
          </p:cNvPr>
          <p:cNvSpPr/>
          <p:nvPr/>
        </p:nvSpPr>
        <p:spPr>
          <a:xfrm>
            <a:off x="7006783" y="1634489"/>
            <a:ext cx="804751" cy="461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a:latin typeface="Calibri" panose="020F0502020204030204" pitchFamily="34" charset="0"/>
                <a:cs typeface="Calibri" panose="020F0502020204030204" pitchFamily="34" charset="0"/>
              </a:rPr>
              <a:t>منخفض</a:t>
            </a:r>
            <a:endParaRPr lang="en-US" sz="1200">
              <a:latin typeface="Calibri" panose="020F050202020403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F26A6078-B91A-8B4C-9DAB-A1F3BC6A1DBB}"/>
              </a:ext>
            </a:extLst>
          </p:cNvPr>
          <p:cNvSpPr/>
          <p:nvPr/>
        </p:nvSpPr>
        <p:spPr>
          <a:xfrm flipV="1">
            <a:off x="5328929" y="1581923"/>
            <a:ext cx="2492032" cy="5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1DC9A1AB-B100-A88A-C467-27B90D84B98E}"/>
              </a:ext>
            </a:extLst>
          </p:cNvPr>
          <p:cNvSpPr/>
          <p:nvPr/>
        </p:nvSpPr>
        <p:spPr>
          <a:xfrm>
            <a:off x="5347214" y="1115806"/>
            <a:ext cx="2465686" cy="499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a:latin typeface="Calibri" panose="020F0502020204030204" pitchFamily="34" charset="0"/>
                <a:cs typeface="Calibri" panose="020F0502020204030204" pitchFamily="34" charset="0"/>
              </a:rPr>
              <a:t>الاحتمالية</a:t>
            </a:r>
            <a:endParaRPr lang="en-US">
              <a:latin typeface="Calibri" panose="020F0502020204030204" pitchFamily="34" charset="0"/>
              <a:cs typeface="Calibri" panose="020F0502020204030204" pitchFamily="34" charset="0"/>
            </a:endParaRPr>
          </a:p>
        </p:txBody>
      </p:sp>
      <p:sp>
        <p:nvSpPr>
          <p:cNvPr id="55" name="Oval 54">
            <a:extLst>
              <a:ext uri="{FF2B5EF4-FFF2-40B4-BE49-F238E27FC236}">
                <a16:creationId xmlns:a16="http://schemas.microsoft.com/office/drawing/2014/main" id="{85287B42-7AE7-094C-781F-E08453CF34D8}"/>
              </a:ext>
            </a:extLst>
          </p:cNvPr>
          <p:cNvSpPr/>
          <p:nvPr/>
        </p:nvSpPr>
        <p:spPr>
          <a:xfrm>
            <a:off x="4874811" y="2289275"/>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sp>
        <p:nvSpPr>
          <p:cNvPr id="56" name="Oval 55">
            <a:extLst>
              <a:ext uri="{FF2B5EF4-FFF2-40B4-BE49-F238E27FC236}">
                <a16:creationId xmlns:a16="http://schemas.microsoft.com/office/drawing/2014/main" id="{A50986A1-F336-4D6A-5981-712DC651F3FE}"/>
              </a:ext>
            </a:extLst>
          </p:cNvPr>
          <p:cNvSpPr/>
          <p:nvPr/>
        </p:nvSpPr>
        <p:spPr>
          <a:xfrm>
            <a:off x="4112727" y="3499281"/>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7" name="Oval 56">
            <a:extLst>
              <a:ext uri="{FF2B5EF4-FFF2-40B4-BE49-F238E27FC236}">
                <a16:creationId xmlns:a16="http://schemas.microsoft.com/office/drawing/2014/main" id="{68F0B4A2-2428-3118-C765-F1F717C1B3BD}"/>
              </a:ext>
            </a:extLst>
          </p:cNvPr>
          <p:cNvSpPr/>
          <p:nvPr/>
        </p:nvSpPr>
        <p:spPr>
          <a:xfrm>
            <a:off x="4829547" y="4063200"/>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8" name="Oval 57">
            <a:extLst>
              <a:ext uri="{FF2B5EF4-FFF2-40B4-BE49-F238E27FC236}">
                <a16:creationId xmlns:a16="http://schemas.microsoft.com/office/drawing/2014/main" id="{DC3E125D-BCE8-8B60-8E11-A360006CD6B2}"/>
              </a:ext>
            </a:extLst>
          </p:cNvPr>
          <p:cNvSpPr/>
          <p:nvPr/>
        </p:nvSpPr>
        <p:spPr>
          <a:xfrm>
            <a:off x="4157992" y="2863789"/>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9" name="Oval 58">
            <a:extLst>
              <a:ext uri="{FF2B5EF4-FFF2-40B4-BE49-F238E27FC236}">
                <a16:creationId xmlns:a16="http://schemas.microsoft.com/office/drawing/2014/main" id="{9A9ADF0D-06B8-B2FE-23E1-6F8A9AE17518}"/>
              </a:ext>
            </a:extLst>
          </p:cNvPr>
          <p:cNvSpPr/>
          <p:nvPr/>
        </p:nvSpPr>
        <p:spPr>
          <a:xfrm>
            <a:off x="3441170" y="5295193"/>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0" name="Oval 59">
            <a:extLst>
              <a:ext uri="{FF2B5EF4-FFF2-40B4-BE49-F238E27FC236}">
                <a16:creationId xmlns:a16="http://schemas.microsoft.com/office/drawing/2014/main" id="{C52B5C9A-8339-4FA0-138B-8850BE45D07B}"/>
              </a:ext>
            </a:extLst>
          </p:cNvPr>
          <p:cNvSpPr/>
          <p:nvPr/>
        </p:nvSpPr>
        <p:spPr>
          <a:xfrm>
            <a:off x="3441170" y="5858644"/>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1" name="Oval 60">
            <a:extLst>
              <a:ext uri="{FF2B5EF4-FFF2-40B4-BE49-F238E27FC236}">
                <a16:creationId xmlns:a16="http://schemas.microsoft.com/office/drawing/2014/main" id="{88920199-6014-363B-65F7-4CEB38E06566}"/>
              </a:ext>
            </a:extLst>
          </p:cNvPr>
          <p:cNvSpPr/>
          <p:nvPr/>
        </p:nvSpPr>
        <p:spPr>
          <a:xfrm>
            <a:off x="4874811" y="4704119"/>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C7462CE6-CE9C-F89B-221C-8CE463025EE7}"/>
              </a:ext>
            </a:extLst>
          </p:cNvPr>
          <p:cNvSpPr/>
          <p:nvPr/>
        </p:nvSpPr>
        <p:spPr>
          <a:xfrm>
            <a:off x="155522" y="2035161"/>
            <a:ext cx="1028891" cy="28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C876B7C-2C44-0CB5-998A-7791971CD097}"/>
              </a:ext>
            </a:extLst>
          </p:cNvPr>
          <p:cNvSpPr/>
          <p:nvPr/>
        </p:nvSpPr>
        <p:spPr>
          <a:xfrm>
            <a:off x="1198144" y="2035161"/>
            <a:ext cx="1993112" cy="28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CD35E759-BB42-5344-D731-825B401DCA1A}"/>
              </a:ext>
            </a:extLst>
          </p:cNvPr>
          <p:cNvSpPr/>
          <p:nvPr/>
        </p:nvSpPr>
        <p:spPr>
          <a:xfrm>
            <a:off x="3207998" y="2035852"/>
            <a:ext cx="685800" cy="27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567706F0-CA47-ECF2-0FFE-171327D48F06}"/>
              </a:ext>
            </a:extLst>
          </p:cNvPr>
          <p:cNvSpPr/>
          <p:nvPr/>
        </p:nvSpPr>
        <p:spPr>
          <a:xfrm>
            <a:off x="3924819" y="2035161"/>
            <a:ext cx="685800" cy="28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F9CF6591-C7D6-E321-AD50-F0F4E8D4FA38}"/>
              </a:ext>
            </a:extLst>
          </p:cNvPr>
          <p:cNvSpPr/>
          <p:nvPr/>
        </p:nvSpPr>
        <p:spPr>
          <a:xfrm>
            <a:off x="4641640" y="2035161"/>
            <a:ext cx="685800" cy="28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86005963-1C4A-2E21-D5E3-45AEC386DB3B}"/>
              </a:ext>
            </a:extLst>
          </p:cNvPr>
          <p:cNvSpPr/>
          <p:nvPr/>
        </p:nvSpPr>
        <p:spPr>
          <a:xfrm>
            <a:off x="10566352" y="2035161"/>
            <a:ext cx="1444752" cy="28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F4978C90-9BED-0CB4-2A69-6AE58B836C57}"/>
              </a:ext>
            </a:extLst>
          </p:cNvPr>
          <p:cNvSpPr/>
          <p:nvPr/>
        </p:nvSpPr>
        <p:spPr>
          <a:xfrm>
            <a:off x="5347213" y="2035161"/>
            <a:ext cx="764249" cy="28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17B22450-D76C-9733-8ADE-881893868F84}"/>
              </a:ext>
            </a:extLst>
          </p:cNvPr>
          <p:cNvSpPr/>
          <p:nvPr/>
        </p:nvSpPr>
        <p:spPr>
          <a:xfrm>
            <a:off x="6123620" y="2035161"/>
            <a:ext cx="866424" cy="28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C92A1B3C-FA5E-4804-26F1-F28CCEFF73D6}"/>
              </a:ext>
            </a:extLst>
          </p:cNvPr>
          <p:cNvSpPr/>
          <p:nvPr/>
        </p:nvSpPr>
        <p:spPr>
          <a:xfrm>
            <a:off x="7004330" y="2035852"/>
            <a:ext cx="817343" cy="27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Calibri" panose="020F0502020204030204" pitchFamily="34" charset="0"/>
              <a:cs typeface="Calibri" panose="020F0502020204030204" pitchFamily="34" charset="0"/>
            </a:endParaRPr>
          </a:p>
        </p:txBody>
      </p:sp>
      <p:sp>
        <p:nvSpPr>
          <p:cNvPr id="63" name="Oval 62">
            <a:extLst>
              <a:ext uri="{FF2B5EF4-FFF2-40B4-BE49-F238E27FC236}">
                <a16:creationId xmlns:a16="http://schemas.microsoft.com/office/drawing/2014/main" id="{4496D056-CC7D-2A05-9655-DC6EB6238537}"/>
              </a:ext>
            </a:extLst>
          </p:cNvPr>
          <p:cNvSpPr/>
          <p:nvPr/>
        </p:nvSpPr>
        <p:spPr>
          <a:xfrm>
            <a:off x="6447099" y="2289275"/>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4" name="Oval 63">
            <a:extLst>
              <a:ext uri="{FF2B5EF4-FFF2-40B4-BE49-F238E27FC236}">
                <a16:creationId xmlns:a16="http://schemas.microsoft.com/office/drawing/2014/main" id="{5F2061F7-E6EE-08ED-5659-FE138B82C2C0}"/>
              </a:ext>
            </a:extLst>
          </p:cNvPr>
          <p:cNvSpPr/>
          <p:nvPr/>
        </p:nvSpPr>
        <p:spPr>
          <a:xfrm>
            <a:off x="7254165" y="3499281"/>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5" name="Oval 64">
            <a:extLst>
              <a:ext uri="{FF2B5EF4-FFF2-40B4-BE49-F238E27FC236}">
                <a16:creationId xmlns:a16="http://schemas.microsoft.com/office/drawing/2014/main" id="{D4A521C3-CB15-9CCE-A763-9B53508EA8EA}"/>
              </a:ext>
            </a:extLst>
          </p:cNvPr>
          <p:cNvSpPr/>
          <p:nvPr/>
        </p:nvSpPr>
        <p:spPr>
          <a:xfrm>
            <a:off x="6401834" y="4063200"/>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6" name="Oval 65">
            <a:extLst>
              <a:ext uri="{FF2B5EF4-FFF2-40B4-BE49-F238E27FC236}">
                <a16:creationId xmlns:a16="http://schemas.microsoft.com/office/drawing/2014/main" id="{F79BF4ED-23F8-8320-1B5E-8F0ABABA77BB}"/>
              </a:ext>
            </a:extLst>
          </p:cNvPr>
          <p:cNvSpPr/>
          <p:nvPr/>
        </p:nvSpPr>
        <p:spPr>
          <a:xfrm>
            <a:off x="5619609" y="2863789"/>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7" name="Oval 66">
            <a:extLst>
              <a:ext uri="{FF2B5EF4-FFF2-40B4-BE49-F238E27FC236}">
                <a16:creationId xmlns:a16="http://schemas.microsoft.com/office/drawing/2014/main" id="{58B319F0-6F09-FB42-AE11-2CFCAC189C4B}"/>
              </a:ext>
            </a:extLst>
          </p:cNvPr>
          <p:cNvSpPr/>
          <p:nvPr/>
        </p:nvSpPr>
        <p:spPr>
          <a:xfrm>
            <a:off x="5619610" y="5295193"/>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8" name="Oval 67">
            <a:extLst>
              <a:ext uri="{FF2B5EF4-FFF2-40B4-BE49-F238E27FC236}">
                <a16:creationId xmlns:a16="http://schemas.microsoft.com/office/drawing/2014/main" id="{A945AB78-5CE4-A09E-69CA-134DED887C22}"/>
              </a:ext>
            </a:extLst>
          </p:cNvPr>
          <p:cNvSpPr/>
          <p:nvPr/>
        </p:nvSpPr>
        <p:spPr>
          <a:xfrm>
            <a:off x="6447098" y="5858644"/>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9" name="Oval 68">
            <a:extLst>
              <a:ext uri="{FF2B5EF4-FFF2-40B4-BE49-F238E27FC236}">
                <a16:creationId xmlns:a16="http://schemas.microsoft.com/office/drawing/2014/main" id="{4143B669-FD5A-C379-5977-25D3385234BE}"/>
              </a:ext>
            </a:extLst>
          </p:cNvPr>
          <p:cNvSpPr/>
          <p:nvPr/>
        </p:nvSpPr>
        <p:spPr>
          <a:xfrm>
            <a:off x="7254166" y="4704119"/>
            <a:ext cx="219456" cy="21945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99E2334E-B5A8-6D11-CADB-623ABE7162BF}"/>
              </a:ext>
            </a:extLst>
          </p:cNvPr>
          <p:cNvSpPr txBox="1"/>
          <p:nvPr/>
        </p:nvSpPr>
        <p:spPr>
          <a:xfrm>
            <a:off x="1380745" y="132327"/>
            <a:ext cx="10691512" cy="707886"/>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يحتوي سجل المخاطر على تفاصيل المخاطر المحتملة التي يمكن أن تواجه تنفيذ المشاريع، وتستخدم لإدارة المخاطر واتخاذ الإجراءات الوقائية لتقليل تأثير المخاطر</a:t>
            </a:r>
          </a:p>
        </p:txBody>
      </p:sp>
      <p:sp>
        <p:nvSpPr>
          <p:cNvPr id="73" name="Rectangle 72">
            <a:extLst>
              <a:ext uri="{FF2B5EF4-FFF2-40B4-BE49-F238E27FC236}">
                <a16:creationId xmlns:a16="http://schemas.microsoft.com/office/drawing/2014/main" id="{7037F3CF-6BA8-7CCE-FB27-5992C6EA6D29}"/>
              </a:ext>
            </a:extLst>
          </p:cNvPr>
          <p:cNvSpPr/>
          <p:nvPr/>
        </p:nvSpPr>
        <p:spPr>
          <a:xfrm>
            <a:off x="82296" y="776205"/>
            <a:ext cx="1042416" cy="29198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a:solidFill>
                  <a:srgbClr val="C00000"/>
                </a:solidFill>
                <a:latin typeface="Calibri" panose="020F0502020204030204" pitchFamily="34" charset="0"/>
                <a:cs typeface="Calibri" panose="020F0502020204030204" pitchFamily="34" charset="0"/>
              </a:rPr>
              <a:t>مثال توضيحي</a:t>
            </a:r>
          </a:p>
        </p:txBody>
      </p:sp>
    </p:spTree>
    <p:extLst>
      <p:ext uri="{BB962C8B-B14F-4D97-AF65-F5344CB8AC3E}">
        <p14:creationId xmlns:p14="http://schemas.microsoft.com/office/powerpoint/2010/main" val="4186292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a:extLst>
              <a:ext uri="{FF2B5EF4-FFF2-40B4-BE49-F238E27FC236}">
                <a16:creationId xmlns:a16="http://schemas.microsoft.com/office/drawing/2014/main" id="{5CE14C74-0586-49E3-9987-71B9E090F450}"/>
              </a:ext>
            </a:extLst>
          </p:cNvPr>
          <p:cNvSpPr/>
          <p:nvPr/>
        </p:nvSpPr>
        <p:spPr>
          <a:xfrm flipH="1">
            <a:off x="6008541" y="1162501"/>
            <a:ext cx="1885127" cy="1735279"/>
          </a:xfrm>
          <a:custGeom>
            <a:avLst/>
            <a:gdLst/>
            <a:ahLst/>
            <a:cxnLst>
              <a:cxn ang="0">
                <a:pos x="wd2" y="hd2"/>
              </a:cxn>
              <a:cxn ang="5400000">
                <a:pos x="wd2" y="hd2"/>
              </a:cxn>
              <a:cxn ang="10800000">
                <a:pos x="wd2" y="hd2"/>
              </a:cxn>
              <a:cxn ang="16200000">
                <a:pos x="wd2" y="hd2"/>
              </a:cxn>
            </a:cxnLst>
            <a:rect l="0" t="0" r="r" b="b"/>
            <a:pathLst>
              <a:path w="21308" h="21577" extrusionOk="0">
                <a:moveTo>
                  <a:pt x="18235" y="11956"/>
                </a:moveTo>
                <a:lnTo>
                  <a:pt x="18235" y="7870"/>
                </a:lnTo>
                <a:lnTo>
                  <a:pt x="20912" y="7870"/>
                </a:lnTo>
                <a:cubicBezTo>
                  <a:pt x="21314" y="7870"/>
                  <a:pt x="21448" y="7333"/>
                  <a:pt x="21136" y="7099"/>
                </a:cubicBezTo>
                <a:lnTo>
                  <a:pt x="16450" y="3900"/>
                </a:lnTo>
                <a:lnTo>
                  <a:pt x="10871" y="70"/>
                </a:lnTo>
                <a:cubicBezTo>
                  <a:pt x="10737" y="-23"/>
                  <a:pt x="10559" y="-23"/>
                  <a:pt x="10447" y="70"/>
                </a:cubicBezTo>
                <a:lnTo>
                  <a:pt x="4869" y="3900"/>
                </a:lnTo>
                <a:lnTo>
                  <a:pt x="183" y="7099"/>
                </a:lnTo>
                <a:cubicBezTo>
                  <a:pt x="-152" y="7333"/>
                  <a:pt x="4" y="7870"/>
                  <a:pt x="406" y="7870"/>
                </a:cubicBezTo>
                <a:lnTo>
                  <a:pt x="3084" y="7870"/>
                </a:lnTo>
                <a:lnTo>
                  <a:pt x="3084" y="9201"/>
                </a:lnTo>
                <a:lnTo>
                  <a:pt x="3084" y="9201"/>
                </a:lnTo>
                <a:lnTo>
                  <a:pt x="3084" y="15833"/>
                </a:lnTo>
                <a:lnTo>
                  <a:pt x="3106" y="15833"/>
                </a:lnTo>
                <a:lnTo>
                  <a:pt x="3106" y="20970"/>
                </a:lnTo>
                <a:lnTo>
                  <a:pt x="3106" y="20970"/>
                </a:lnTo>
                <a:lnTo>
                  <a:pt x="3106" y="21577"/>
                </a:lnTo>
                <a:lnTo>
                  <a:pt x="18235" y="21577"/>
                </a:lnTo>
                <a:lnTo>
                  <a:pt x="18235" y="14338"/>
                </a:lnTo>
                <a:lnTo>
                  <a:pt x="18212" y="14338"/>
                </a:lnTo>
                <a:lnTo>
                  <a:pt x="18235" y="11956"/>
                </a:lnTo>
                <a:lnTo>
                  <a:pt x="18235" y="11956"/>
                </a:ln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1600" b="1" noProof="1">
                <a:solidFill>
                  <a:schemeClr val="bg1"/>
                </a:solidFill>
                <a:latin typeface="Calibri" panose="020F0502020204030204" pitchFamily="34" charset="0"/>
                <a:cs typeface="Calibri" panose="020F0502020204030204" pitchFamily="34" charset="0"/>
              </a:rPr>
              <a:t>المستوى</a:t>
            </a:r>
          </a:p>
          <a:p>
            <a:pPr algn="ctr" rtl="1"/>
            <a:r>
              <a:rPr lang="ar-SA" sz="1600" b="1" noProof="1">
                <a:solidFill>
                  <a:schemeClr val="bg1"/>
                </a:solidFill>
                <a:latin typeface="Calibri" panose="020F0502020204030204" pitchFamily="34" charset="0"/>
                <a:cs typeface="Calibri" panose="020F0502020204030204" pitchFamily="34" charset="0"/>
              </a:rPr>
              <a:t>الخامس</a:t>
            </a:r>
            <a:endParaRPr lang="en-US" sz="1600" b="1" noProof="1">
              <a:solidFill>
                <a:schemeClr val="bg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DF5827A-064E-8780-0FB5-B3AFBD06C49B}"/>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31</a:t>
            </a:fld>
            <a:endParaRPr lang="en-US">
              <a:latin typeface="Calibri" panose="020F0502020204030204" pitchFamily="34" charset="0"/>
              <a:cs typeface="Calibri" panose="020F0502020204030204" pitchFamily="34" charset="0"/>
            </a:endParaRPr>
          </a:p>
        </p:txBody>
      </p:sp>
      <p:sp>
        <p:nvSpPr>
          <p:cNvPr id="103" name="TextBox 25">
            <a:extLst>
              <a:ext uri="{FF2B5EF4-FFF2-40B4-BE49-F238E27FC236}">
                <a16:creationId xmlns:a16="http://schemas.microsoft.com/office/drawing/2014/main" id="{F1C78FCE-8B36-4F9D-BC38-5AB129914AF5}"/>
              </a:ext>
            </a:extLst>
          </p:cNvPr>
          <p:cNvSpPr txBox="1"/>
          <p:nvPr/>
        </p:nvSpPr>
        <p:spPr>
          <a:xfrm flipH="1">
            <a:off x="997608" y="4738487"/>
            <a:ext cx="5919905"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Low" rtl="1">
              <a:buFont typeface="Arial" panose="020B0604020202020204" pitchFamily="34" charset="0"/>
              <a:buChar char="•"/>
            </a:pPr>
            <a:r>
              <a:rPr lang="ar-SA" sz="1100" b="0" i="0">
                <a:solidFill>
                  <a:srgbClr val="36B79F"/>
                </a:solidFill>
                <a:effectLst/>
                <a:latin typeface="Calibri" panose="020F0502020204030204" pitchFamily="34" charset="0"/>
                <a:cs typeface="Calibri" panose="020F0502020204030204" pitchFamily="34" charset="0"/>
              </a:rPr>
              <a:t>وصف المشكلة: القضايا أو المخاوف التي تتطلب اهتمام مدير المشروع.</a:t>
            </a:r>
          </a:p>
          <a:p>
            <a:pPr marL="171450" indent="-171450" algn="justLow" rtl="1">
              <a:buFont typeface="Arial" panose="020B0604020202020204" pitchFamily="34" charset="0"/>
              <a:buChar char="•"/>
            </a:pPr>
            <a:r>
              <a:rPr lang="ar-SA" sz="1100" b="0" i="0">
                <a:solidFill>
                  <a:srgbClr val="36B79F"/>
                </a:solidFill>
                <a:effectLst/>
                <a:latin typeface="Calibri" panose="020F0502020204030204" pitchFamily="34" charset="0"/>
                <a:cs typeface="Calibri" panose="020F0502020204030204" pitchFamily="34" charset="0"/>
              </a:rPr>
              <a:t>مستوى التصعيد: مدير المشروع</a:t>
            </a:r>
          </a:p>
          <a:p>
            <a:pPr marL="171450" indent="-171450" algn="justLow" rtl="1">
              <a:buFont typeface="Arial" panose="020B0604020202020204" pitchFamily="34" charset="0"/>
              <a:buChar char="•"/>
            </a:pPr>
            <a:r>
              <a:rPr lang="ar-SA" sz="1100" b="0" i="0">
                <a:solidFill>
                  <a:srgbClr val="36B79F"/>
                </a:solidFill>
                <a:effectLst/>
                <a:latin typeface="Calibri" panose="020F0502020204030204" pitchFamily="34" charset="0"/>
                <a:cs typeface="Calibri" panose="020F0502020204030204" pitchFamily="34" charset="0"/>
              </a:rPr>
              <a:t>وقت الاستجابة: 2-3 أيام عمل</a:t>
            </a:r>
          </a:p>
          <a:p>
            <a:pPr marL="171450" indent="-171450" algn="justLow" rtl="1">
              <a:buFont typeface="Arial" panose="020B0604020202020204" pitchFamily="34" charset="0"/>
              <a:buChar char="•"/>
            </a:pPr>
            <a:r>
              <a:rPr lang="ar-SA" sz="1100" b="0" i="0">
                <a:solidFill>
                  <a:srgbClr val="36B79F"/>
                </a:solidFill>
                <a:effectLst/>
                <a:latin typeface="Calibri" panose="020F0502020204030204" pitchFamily="34" charset="0"/>
                <a:cs typeface="Calibri" panose="020F0502020204030204" pitchFamily="34" charset="0"/>
              </a:rPr>
              <a:t>معيار التصعيد: عندما تنشأ مشكلة أو قضية لا يمكن حلها من قبل فريق المشروع أو إذا تطلبت المسألة اهتمام مدير المشروع.</a:t>
            </a:r>
          </a:p>
        </p:txBody>
      </p:sp>
      <p:sp>
        <p:nvSpPr>
          <p:cNvPr id="101" name="TextBox 28">
            <a:extLst>
              <a:ext uri="{FF2B5EF4-FFF2-40B4-BE49-F238E27FC236}">
                <a16:creationId xmlns:a16="http://schemas.microsoft.com/office/drawing/2014/main" id="{A01FECD5-BC2C-4D4C-9800-F39E4C2AF3F6}"/>
              </a:ext>
            </a:extLst>
          </p:cNvPr>
          <p:cNvSpPr txBox="1"/>
          <p:nvPr/>
        </p:nvSpPr>
        <p:spPr>
          <a:xfrm flipH="1">
            <a:off x="997608" y="5734775"/>
            <a:ext cx="6377534"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Low" rtl="1">
              <a:buFont typeface="Arial" panose="020B0604020202020204" pitchFamily="34" charset="0"/>
              <a:buChar char="•"/>
            </a:pPr>
            <a:r>
              <a:rPr lang="ar-SA" sz="1100" b="0" i="0">
                <a:solidFill>
                  <a:srgbClr val="000000"/>
                </a:solidFill>
                <a:effectLst/>
                <a:latin typeface="Calibri" panose="020F0502020204030204" pitchFamily="34" charset="0"/>
                <a:cs typeface="Calibri" panose="020F0502020204030204" pitchFamily="34" charset="0"/>
              </a:rPr>
              <a:t>وصف المشكلة: القضايا الطفيفة التي يمكن حلها من قبل فريق المشروع نفسه.</a:t>
            </a:r>
          </a:p>
          <a:p>
            <a:pPr marL="171450" indent="-171450" algn="justLow" rtl="1">
              <a:buFont typeface="Arial" panose="020B0604020202020204" pitchFamily="34" charset="0"/>
              <a:buChar char="•"/>
            </a:pPr>
            <a:r>
              <a:rPr lang="ar-SA" sz="1100" b="0" i="0">
                <a:solidFill>
                  <a:srgbClr val="000000"/>
                </a:solidFill>
                <a:effectLst/>
                <a:latin typeface="Calibri" panose="020F0502020204030204" pitchFamily="34" charset="0"/>
                <a:cs typeface="Calibri" panose="020F0502020204030204" pitchFamily="34" charset="0"/>
              </a:rPr>
              <a:t>مستوى التصعيد: فريق المشروع</a:t>
            </a:r>
          </a:p>
          <a:p>
            <a:pPr marL="171450" indent="-171450" algn="justLow" rtl="1">
              <a:buFont typeface="Arial" panose="020B0604020202020204" pitchFamily="34" charset="0"/>
              <a:buChar char="•"/>
            </a:pPr>
            <a:r>
              <a:rPr lang="ar-SA" sz="1100" b="0" i="0">
                <a:solidFill>
                  <a:srgbClr val="000000"/>
                </a:solidFill>
                <a:effectLst/>
                <a:latin typeface="Calibri" panose="020F0502020204030204" pitchFamily="34" charset="0"/>
                <a:cs typeface="Calibri" panose="020F0502020204030204" pitchFamily="34" charset="0"/>
              </a:rPr>
              <a:t>وقت الاستجابة: 1-2 أيام عمل</a:t>
            </a:r>
          </a:p>
          <a:p>
            <a:pPr marL="171450" indent="-171450" algn="justLow" rtl="1">
              <a:buFont typeface="Arial" panose="020B0604020202020204" pitchFamily="34" charset="0"/>
              <a:buChar char="•"/>
            </a:pPr>
            <a:r>
              <a:rPr lang="ar-SA" sz="1100" b="0" i="0">
                <a:solidFill>
                  <a:srgbClr val="000000"/>
                </a:solidFill>
                <a:effectLst/>
                <a:latin typeface="Calibri" panose="020F0502020204030204" pitchFamily="34" charset="0"/>
                <a:cs typeface="Calibri" panose="020F0502020204030204" pitchFamily="34" charset="0"/>
              </a:rPr>
              <a:t>معيار التصعيد: عندما تنشأ مشكلة أو قضية لا يمكن حلها من قبل فريق المشروع.</a:t>
            </a:r>
          </a:p>
        </p:txBody>
      </p:sp>
      <p:sp>
        <p:nvSpPr>
          <p:cNvPr id="98" name="TextBox 34">
            <a:extLst>
              <a:ext uri="{FF2B5EF4-FFF2-40B4-BE49-F238E27FC236}">
                <a16:creationId xmlns:a16="http://schemas.microsoft.com/office/drawing/2014/main" id="{C9CEEF34-3D18-47B1-B34F-D0699E195FFD}"/>
              </a:ext>
            </a:extLst>
          </p:cNvPr>
          <p:cNvSpPr txBox="1"/>
          <p:nvPr/>
        </p:nvSpPr>
        <p:spPr>
          <a:xfrm flipH="1">
            <a:off x="8853154" y="1316605"/>
            <a:ext cx="2926080"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2400" b="1" noProof="1">
                <a:latin typeface="Calibri" panose="020F0502020204030204" pitchFamily="34" charset="0"/>
                <a:cs typeface="Calibri" panose="020F0502020204030204" pitchFamily="34" charset="0"/>
              </a:rPr>
              <a:t>مصفوفة التصعيد</a:t>
            </a:r>
            <a:endParaRPr lang="en-US" sz="2400" b="1" noProof="1">
              <a:latin typeface="Calibri" panose="020F0502020204030204" pitchFamily="34" charset="0"/>
              <a:cs typeface="Calibri" panose="020F0502020204030204" pitchFamily="34" charset="0"/>
            </a:endParaRPr>
          </a:p>
        </p:txBody>
      </p:sp>
      <p:sp>
        <p:nvSpPr>
          <p:cNvPr id="99" name="TextBox 35">
            <a:extLst>
              <a:ext uri="{FF2B5EF4-FFF2-40B4-BE49-F238E27FC236}">
                <a16:creationId xmlns:a16="http://schemas.microsoft.com/office/drawing/2014/main" id="{B35ECA42-B72C-414E-B7A6-9BD5BA37AF6F}"/>
              </a:ext>
            </a:extLst>
          </p:cNvPr>
          <p:cNvSpPr txBox="1"/>
          <p:nvPr/>
        </p:nvSpPr>
        <p:spPr>
          <a:xfrm flipH="1">
            <a:off x="8853154" y="1775761"/>
            <a:ext cx="2926080" cy="150810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spcAft>
                <a:spcPts val="1200"/>
              </a:spcAft>
            </a:pPr>
            <a:r>
              <a:rPr lang="ar-SA" sz="1200" noProof="1">
                <a:latin typeface="Calibri" panose="020F0502020204030204" pitchFamily="34" charset="0"/>
                <a:cs typeface="Calibri" panose="020F0502020204030204" pitchFamily="34" charset="0"/>
              </a:rPr>
              <a:t>مفهوم الحوكمة يساعد على إدارة المشاريع وضمان تحقيق الأهداف المرجوة.</a:t>
            </a:r>
          </a:p>
          <a:p>
            <a:pPr algn="just" rtl="1">
              <a:spcAft>
                <a:spcPts val="1200"/>
              </a:spcAft>
            </a:pPr>
            <a:r>
              <a:rPr lang="ar-SA" sz="1200" noProof="1">
                <a:latin typeface="Calibri" panose="020F0502020204030204" pitchFamily="34" charset="0"/>
                <a:cs typeface="Calibri" panose="020F0502020204030204" pitchFamily="34" charset="0"/>
              </a:rPr>
              <a:t>يعتبر استخدام مصفوفة التصعيد أداة فعالة لإدارة المشكلات والتحكم في العمليات والمخاطر والموارد وأهمية المصفوفة تتركز في تحسين عمليات الإدارة والتحكم.</a:t>
            </a:r>
          </a:p>
          <a:p>
            <a:pPr algn="just" rtl="1">
              <a:spcAft>
                <a:spcPts val="1200"/>
              </a:spcAft>
            </a:pPr>
            <a:endParaRPr lang="ar-SA" sz="1200" noProof="1">
              <a:latin typeface="Calibri" panose="020F0502020204030204" pitchFamily="34" charset="0"/>
              <a:cs typeface="Calibri" panose="020F0502020204030204" pitchFamily="34" charset="0"/>
            </a:endParaRPr>
          </a:p>
        </p:txBody>
      </p:sp>
      <p:sp>
        <p:nvSpPr>
          <p:cNvPr id="97" name="TextBox 38">
            <a:extLst>
              <a:ext uri="{FF2B5EF4-FFF2-40B4-BE49-F238E27FC236}">
                <a16:creationId xmlns:a16="http://schemas.microsoft.com/office/drawing/2014/main" id="{DB8683F8-17A7-4FB5-9152-E11D1F77BC23}"/>
              </a:ext>
            </a:extLst>
          </p:cNvPr>
          <p:cNvSpPr txBox="1"/>
          <p:nvPr/>
        </p:nvSpPr>
        <p:spPr>
          <a:xfrm flipH="1">
            <a:off x="997608" y="1749626"/>
            <a:ext cx="5057485"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Low" rtl="1">
              <a:buFont typeface="Arial" panose="020B0604020202020204" pitchFamily="34" charset="0"/>
              <a:buChar char="•"/>
            </a:pPr>
            <a:r>
              <a:rPr lang="ar-SA" sz="1100" b="0" i="0">
                <a:solidFill>
                  <a:srgbClr val="54BA65"/>
                </a:solidFill>
                <a:effectLst/>
                <a:latin typeface="Calibri" panose="020F0502020204030204" pitchFamily="34" charset="0"/>
                <a:cs typeface="Calibri" panose="020F0502020204030204" pitchFamily="34" charset="0"/>
              </a:rPr>
              <a:t>وصف المشكلة: القضايا أو المخاوف التي تتطلب الاهتمام القانوني أو التنظيمي.</a:t>
            </a:r>
          </a:p>
          <a:p>
            <a:pPr marL="171450" indent="-171450" algn="justLow" rtl="1">
              <a:buFont typeface="Arial" panose="020B0604020202020204" pitchFamily="34" charset="0"/>
              <a:buChar char="•"/>
            </a:pPr>
            <a:r>
              <a:rPr lang="ar-SA" sz="1100" b="0" i="0">
                <a:solidFill>
                  <a:srgbClr val="54BA65"/>
                </a:solidFill>
                <a:effectLst/>
                <a:latin typeface="Calibri" panose="020F0502020204030204" pitchFamily="34" charset="0"/>
                <a:cs typeface="Calibri" panose="020F0502020204030204" pitchFamily="34" charset="0"/>
              </a:rPr>
              <a:t>مستوى التصعيد: السلطة القانونية أو التنظيمية</a:t>
            </a:r>
          </a:p>
          <a:p>
            <a:pPr marL="171450" indent="-171450" algn="justLow" rtl="1">
              <a:buFont typeface="Arial" panose="020B0604020202020204" pitchFamily="34" charset="0"/>
              <a:buChar char="•"/>
            </a:pPr>
            <a:r>
              <a:rPr lang="ar-SA" sz="1100" b="0" i="0">
                <a:solidFill>
                  <a:srgbClr val="54BA65"/>
                </a:solidFill>
                <a:effectLst/>
                <a:latin typeface="Calibri" panose="020F0502020204030204" pitchFamily="34" charset="0"/>
                <a:cs typeface="Calibri" panose="020F0502020204030204" pitchFamily="34" charset="0"/>
              </a:rPr>
              <a:t>وقت الاستجابة: حسب المتطلبات القانونية أو التنظيمية</a:t>
            </a:r>
          </a:p>
          <a:p>
            <a:pPr marL="171450" indent="-171450" algn="justLow" rtl="1">
              <a:buFont typeface="Arial" panose="020B0604020202020204" pitchFamily="34" charset="0"/>
              <a:buChar char="•"/>
            </a:pPr>
            <a:r>
              <a:rPr lang="ar-SA" sz="1100" b="0" i="0">
                <a:solidFill>
                  <a:srgbClr val="54BA65"/>
                </a:solidFill>
                <a:effectLst/>
                <a:latin typeface="Calibri" panose="020F0502020204030204" pitchFamily="34" charset="0"/>
                <a:cs typeface="Calibri" panose="020F0502020204030204" pitchFamily="34" charset="0"/>
              </a:rPr>
              <a:t>معيار التصعيد: عندما تنشأ مشكلة أو قضية لا يمكن حلها من قبل فريق المشروع أو مدير المشروع أو راعي المشروع أو إذا تطلبت المسألة اهتمامًا قانونيًا أو تنظيميًا.</a:t>
            </a:r>
          </a:p>
        </p:txBody>
      </p:sp>
      <p:sp>
        <p:nvSpPr>
          <p:cNvPr id="95" name="TextBox 54">
            <a:extLst>
              <a:ext uri="{FF2B5EF4-FFF2-40B4-BE49-F238E27FC236}">
                <a16:creationId xmlns:a16="http://schemas.microsoft.com/office/drawing/2014/main" id="{8FEE9464-651E-4EB0-9E56-713F9FF7E11C}"/>
              </a:ext>
            </a:extLst>
          </p:cNvPr>
          <p:cNvSpPr txBox="1"/>
          <p:nvPr/>
        </p:nvSpPr>
        <p:spPr>
          <a:xfrm flipH="1">
            <a:off x="997608" y="3742200"/>
            <a:ext cx="5605992"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Low" rtl="1">
              <a:buFont typeface="Arial" panose="020B0604020202020204" pitchFamily="34" charset="0"/>
              <a:buChar char="•"/>
            </a:pPr>
            <a:r>
              <a:rPr lang="ar-SA" sz="1100" b="0" i="0">
                <a:solidFill>
                  <a:srgbClr val="437EC1"/>
                </a:solidFill>
                <a:effectLst/>
                <a:latin typeface="Calibri" panose="020F0502020204030204" pitchFamily="34" charset="0"/>
                <a:cs typeface="Calibri" panose="020F0502020204030204" pitchFamily="34" charset="0"/>
              </a:rPr>
              <a:t>وصف المشكلة: القضايا أو المخاوف التي تتطلب اهتمام راعي المشروع.</a:t>
            </a:r>
          </a:p>
          <a:p>
            <a:pPr marL="171450" indent="-171450" algn="justLow" rtl="1">
              <a:buFont typeface="Arial" panose="020B0604020202020204" pitchFamily="34" charset="0"/>
              <a:buChar char="•"/>
            </a:pPr>
            <a:r>
              <a:rPr lang="ar-SA" sz="1100" b="0" i="0">
                <a:solidFill>
                  <a:srgbClr val="437EC1"/>
                </a:solidFill>
                <a:effectLst/>
                <a:latin typeface="Calibri" panose="020F0502020204030204" pitchFamily="34" charset="0"/>
                <a:cs typeface="Calibri" panose="020F0502020204030204" pitchFamily="34" charset="0"/>
              </a:rPr>
              <a:t>مستوى التصعيد: راعي المشروع</a:t>
            </a:r>
          </a:p>
          <a:p>
            <a:pPr marL="171450" indent="-171450" algn="justLow" rtl="1">
              <a:buFont typeface="Arial" panose="020B0604020202020204" pitchFamily="34" charset="0"/>
              <a:buChar char="•"/>
            </a:pPr>
            <a:r>
              <a:rPr lang="ar-SA" sz="1100" b="0" i="0">
                <a:solidFill>
                  <a:srgbClr val="437EC1"/>
                </a:solidFill>
                <a:effectLst/>
                <a:latin typeface="Calibri" panose="020F0502020204030204" pitchFamily="34" charset="0"/>
                <a:cs typeface="Calibri" panose="020F0502020204030204" pitchFamily="34" charset="0"/>
              </a:rPr>
              <a:t>وقت الاستجابة: 3-5 أيام عمل</a:t>
            </a:r>
          </a:p>
          <a:p>
            <a:pPr marL="171450" indent="-171450" algn="justLow" rtl="1">
              <a:buFont typeface="Arial" panose="020B0604020202020204" pitchFamily="34" charset="0"/>
              <a:buChar char="•"/>
            </a:pPr>
            <a:r>
              <a:rPr lang="ar-SA" sz="1100" b="0" i="0">
                <a:solidFill>
                  <a:srgbClr val="437EC1"/>
                </a:solidFill>
                <a:effectLst/>
                <a:latin typeface="Calibri" panose="020F0502020204030204" pitchFamily="34" charset="0"/>
                <a:cs typeface="Calibri" panose="020F0502020204030204" pitchFamily="34" charset="0"/>
              </a:rPr>
              <a:t>معيار التصعيد: عندما تنشأ مشكلة أو قضية لا يمكن حلها من قبل فريق المشروع أو مدير المشروع، أو إذا تطلبت المسألة اهتمام راعي المشروع.</a:t>
            </a:r>
          </a:p>
        </p:txBody>
      </p:sp>
      <p:sp>
        <p:nvSpPr>
          <p:cNvPr id="86" name="Freeform: Shape 85">
            <a:extLst>
              <a:ext uri="{FF2B5EF4-FFF2-40B4-BE49-F238E27FC236}">
                <a16:creationId xmlns:a16="http://schemas.microsoft.com/office/drawing/2014/main" id="{01B88B16-9FB9-4E4F-AD1F-10DC8DB55562}"/>
              </a:ext>
            </a:extLst>
          </p:cNvPr>
          <p:cNvSpPr/>
          <p:nvPr/>
        </p:nvSpPr>
        <p:spPr>
          <a:xfrm flipH="1">
            <a:off x="6472873" y="2437665"/>
            <a:ext cx="1499616" cy="1204740"/>
          </a:xfrm>
          <a:custGeom>
            <a:avLst/>
            <a:gdLst>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662878 w 2662878"/>
              <a:gd name="connsiteY6" fmla="*/ 711876 h 1840240"/>
              <a:gd name="connsiteX7" fmla="*/ 2378327 w 2662878"/>
              <a:gd name="connsiteY7" fmla="*/ 711876 h 1840240"/>
              <a:gd name="connsiteX8" fmla="*/ 2378327 w 2662878"/>
              <a:gd name="connsiteY8" fmla="*/ 1840240 h 1840240"/>
              <a:gd name="connsiteX9" fmla="*/ 2378326 w 2662878"/>
              <a:gd name="connsiteY9" fmla="*/ 1840240 h 1840240"/>
              <a:gd name="connsiteX10" fmla="*/ 955422 w 2662878"/>
              <a:gd name="connsiteY10" fmla="*/ 1840240 h 1840240"/>
              <a:gd name="connsiteX11" fmla="*/ 482267 w 2662878"/>
              <a:gd name="connsiteY11" fmla="*/ 1840240 h 1840240"/>
              <a:gd name="connsiteX12" fmla="*/ 0 w 2662878"/>
              <a:gd name="connsiteY12" fmla="*/ 1840240 h 1840240"/>
              <a:gd name="connsiteX13" fmla="*/ 0 w 2662878"/>
              <a:gd name="connsiteY13" fmla="*/ 262405 h 1840240"/>
              <a:gd name="connsiteX14" fmla="*/ 299866 w 2662878"/>
              <a:gd name="connsiteY14" fmla="*/ 0 h 1840240"/>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378327 w 2662878"/>
              <a:gd name="connsiteY6" fmla="*/ 711876 h 1840240"/>
              <a:gd name="connsiteX7" fmla="*/ 2378327 w 2662878"/>
              <a:gd name="connsiteY7" fmla="*/ 1840240 h 1840240"/>
              <a:gd name="connsiteX8" fmla="*/ 2378326 w 2662878"/>
              <a:gd name="connsiteY8" fmla="*/ 1840240 h 1840240"/>
              <a:gd name="connsiteX9" fmla="*/ 955422 w 2662878"/>
              <a:gd name="connsiteY9" fmla="*/ 1840240 h 1840240"/>
              <a:gd name="connsiteX10" fmla="*/ 482267 w 2662878"/>
              <a:gd name="connsiteY10" fmla="*/ 1840240 h 1840240"/>
              <a:gd name="connsiteX11" fmla="*/ 0 w 2662878"/>
              <a:gd name="connsiteY11" fmla="*/ 1840240 h 1840240"/>
              <a:gd name="connsiteX12" fmla="*/ 0 w 2662878"/>
              <a:gd name="connsiteY12" fmla="*/ 262405 h 1840240"/>
              <a:gd name="connsiteX13" fmla="*/ 299866 w 2662878"/>
              <a:gd name="connsiteY13" fmla="*/ 0 h 18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2878" h="1840240">
                <a:moveTo>
                  <a:pt x="299866" y="0"/>
                </a:moveTo>
                <a:lnTo>
                  <a:pt x="482267" y="0"/>
                </a:lnTo>
                <a:lnTo>
                  <a:pt x="955422" y="0"/>
                </a:lnTo>
                <a:lnTo>
                  <a:pt x="2657773" y="0"/>
                </a:lnTo>
                <a:lnTo>
                  <a:pt x="2662878" y="0"/>
                </a:lnTo>
                <a:lnTo>
                  <a:pt x="2662878" y="450"/>
                </a:lnTo>
                <a:lnTo>
                  <a:pt x="2378327" y="711876"/>
                </a:lnTo>
                <a:lnTo>
                  <a:pt x="2378327" y="1840240"/>
                </a:lnTo>
                <a:lnTo>
                  <a:pt x="2378326" y="1840240"/>
                </a:lnTo>
                <a:lnTo>
                  <a:pt x="955422" y="1840240"/>
                </a:lnTo>
                <a:lnTo>
                  <a:pt x="482267" y="1840240"/>
                </a:lnTo>
                <a:lnTo>
                  <a:pt x="0" y="1840240"/>
                </a:lnTo>
                <a:lnTo>
                  <a:pt x="0" y="262405"/>
                </a:lnTo>
                <a:cubicBezTo>
                  <a:pt x="0" y="117483"/>
                  <a:pt x="134255" y="0"/>
                  <a:pt x="29986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A" sz="1600" b="1" noProof="1">
                <a:latin typeface="Calibri" panose="020F0502020204030204" pitchFamily="34" charset="0"/>
                <a:cs typeface="Calibri" panose="020F0502020204030204" pitchFamily="34" charset="0"/>
              </a:rPr>
              <a:t>المستوى</a:t>
            </a:r>
          </a:p>
          <a:p>
            <a:pPr algn="ctr" rtl="1"/>
            <a:r>
              <a:rPr lang="ar-SA" sz="1600" b="1" noProof="1">
                <a:latin typeface="Calibri" panose="020F0502020204030204" pitchFamily="34" charset="0"/>
                <a:cs typeface="Calibri" panose="020F0502020204030204" pitchFamily="34" charset="0"/>
              </a:rPr>
              <a:t>الرابع</a:t>
            </a:r>
            <a:endParaRPr lang="en-US" sz="1600" b="1" noProof="1">
              <a:latin typeface="Calibri" panose="020F0502020204030204" pitchFamily="34" charset="0"/>
              <a:cs typeface="Calibri" panose="020F0502020204030204" pitchFamily="34" charset="0"/>
            </a:endParaRPr>
          </a:p>
        </p:txBody>
      </p:sp>
      <p:sp>
        <p:nvSpPr>
          <p:cNvPr id="88" name="Freeform: Shape 87">
            <a:extLst>
              <a:ext uri="{FF2B5EF4-FFF2-40B4-BE49-F238E27FC236}">
                <a16:creationId xmlns:a16="http://schemas.microsoft.com/office/drawing/2014/main" id="{FD51DA37-090F-4224-AD89-A49E0D66806F}"/>
              </a:ext>
            </a:extLst>
          </p:cNvPr>
          <p:cNvSpPr/>
          <p:nvPr/>
        </p:nvSpPr>
        <p:spPr>
          <a:xfrm flipH="1">
            <a:off x="6279901" y="2437665"/>
            <a:ext cx="349993" cy="466040"/>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en-US">
              <a:latin typeface="Calibri" panose="020F0502020204030204" pitchFamily="34" charset="0"/>
              <a:cs typeface="Calibri" panose="020F0502020204030204" pitchFamily="34" charset="0"/>
            </a:endParaRPr>
          </a:p>
        </p:txBody>
      </p:sp>
      <p:sp>
        <p:nvSpPr>
          <p:cNvPr id="87" name="Freeform: Shape 86">
            <a:extLst>
              <a:ext uri="{FF2B5EF4-FFF2-40B4-BE49-F238E27FC236}">
                <a16:creationId xmlns:a16="http://schemas.microsoft.com/office/drawing/2014/main" id="{5A062B6B-04EC-4BAE-BBB0-922AC2E20B7A}"/>
              </a:ext>
            </a:extLst>
          </p:cNvPr>
          <p:cNvSpPr/>
          <p:nvPr/>
        </p:nvSpPr>
        <p:spPr>
          <a:xfrm flipH="1">
            <a:off x="6826367" y="3365401"/>
            <a:ext cx="1503663" cy="1386652"/>
          </a:xfrm>
          <a:custGeom>
            <a:avLst/>
            <a:gdLst>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3093124 w 3093124"/>
              <a:gd name="connsiteY6" fmla="*/ 711875 h 2118110"/>
              <a:gd name="connsiteX7" fmla="*/ 2808572 w 3093124"/>
              <a:gd name="connsiteY7" fmla="*/ 711875 h 2118110"/>
              <a:gd name="connsiteX8" fmla="*/ 2808572 w 3093124"/>
              <a:gd name="connsiteY8" fmla="*/ 2118110 h 2118110"/>
              <a:gd name="connsiteX9" fmla="*/ 0 w 3093124"/>
              <a:gd name="connsiteY9" fmla="*/ 2118110 h 2118110"/>
              <a:gd name="connsiteX10" fmla="*/ 0 w 3093124"/>
              <a:gd name="connsiteY10" fmla="*/ 262405 h 2118110"/>
              <a:gd name="connsiteX11" fmla="*/ 299866 w 3093124"/>
              <a:gd name="connsiteY11" fmla="*/ 0 h 2118110"/>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2808572 w 3093124"/>
              <a:gd name="connsiteY6" fmla="*/ 711875 h 2118110"/>
              <a:gd name="connsiteX7" fmla="*/ 2808572 w 3093124"/>
              <a:gd name="connsiteY7" fmla="*/ 2118110 h 2118110"/>
              <a:gd name="connsiteX8" fmla="*/ 0 w 3093124"/>
              <a:gd name="connsiteY8" fmla="*/ 2118110 h 2118110"/>
              <a:gd name="connsiteX9" fmla="*/ 0 w 3093124"/>
              <a:gd name="connsiteY9" fmla="*/ 262405 h 2118110"/>
              <a:gd name="connsiteX10" fmla="*/ 299866 w 3093124"/>
              <a:gd name="connsiteY10" fmla="*/ 0 h 2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124" h="2118110">
                <a:moveTo>
                  <a:pt x="299866" y="0"/>
                </a:moveTo>
                <a:lnTo>
                  <a:pt x="912513" y="0"/>
                </a:lnTo>
                <a:lnTo>
                  <a:pt x="955422" y="0"/>
                </a:lnTo>
                <a:lnTo>
                  <a:pt x="3088019" y="0"/>
                </a:lnTo>
                <a:lnTo>
                  <a:pt x="3093124" y="0"/>
                </a:lnTo>
                <a:lnTo>
                  <a:pt x="3093124" y="450"/>
                </a:lnTo>
                <a:lnTo>
                  <a:pt x="2808572" y="711875"/>
                </a:lnTo>
                <a:lnTo>
                  <a:pt x="2808572" y="2118110"/>
                </a:lnTo>
                <a:lnTo>
                  <a:pt x="0" y="2118110"/>
                </a:lnTo>
                <a:lnTo>
                  <a:pt x="0" y="262405"/>
                </a:lnTo>
                <a:cubicBezTo>
                  <a:pt x="0" y="117483"/>
                  <a:pt x="134255" y="0"/>
                  <a:pt x="2998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A" sz="1600" b="1" noProof="1">
                <a:latin typeface="Calibri" panose="020F0502020204030204" pitchFamily="34" charset="0"/>
                <a:cs typeface="Calibri" panose="020F0502020204030204" pitchFamily="34" charset="0"/>
              </a:rPr>
              <a:t>المستوى</a:t>
            </a:r>
          </a:p>
          <a:p>
            <a:pPr algn="ctr" rtl="1"/>
            <a:r>
              <a:rPr lang="ar-SA" sz="1600" b="1" noProof="1">
                <a:latin typeface="Calibri" panose="020F0502020204030204" pitchFamily="34" charset="0"/>
                <a:cs typeface="Calibri" panose="020F0502020204030204" pitchFamily="34" charset="0"/>
              </a:rPr>
              <a:t>الثالث</a:t>
            </a:r>
          </a:p>
          <a:p>
            <a:pPr algn="ctr" rtl="1"/>
            <a:endParaRPr lang="en-US" sz="1600" b="1" noProof="1">
              <a:latin typeface="Calibri" panose="020F0502020204030204" pitchFamily="34" charset="0"/>
              <a:cs typeface="Calibri" panose="020F0502020204030204" pitchFamily="34" charset="0"/>
            </a:endParaRPr>
          </a:p>
        </p:txBody>
      </p:sp>
      <p:sp>
        <p:nvSpPr>
          <p:cNvPr id="89" name="Freeform: Shape 88">
            <a:extLst>
              <a:ext uri="{FF2B5EF4-FFF2-40B4-BE49-F238E27FC236}">
                <a16:creationId xmlns:a16="http://schemas.microsoft.com/office/drawing/2014/main" id="{2FF79954-2AEB-48AB-80AA-57E660010AB7}"/>
              </a:ext>
            </a:extLst>
          </p:cNvPr>
          <p:cNvSpPr/>
          <p:nvPr/>
        </p:nvSpPr>
        <p:spPr>
          <a:xfrm flipH="1">
            <a:off x="6633397" y="3365401"/>
            <a:ext cx="349994" cy="466040"/>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panose="020F0502020204030204" pitchFamily="34" charset="0"/>
              <a:cs typeface="Calibri" panose="020F0502020204030204" pitchFamily="34" charset="0"/>
            </a:endParaRPr>
          </a:p>
        </p:txBody>
      </p:sp>
      <p:sp>
        <p:nvSpPr>
          <p:cNvPr id="90" name="Freeform: Shape 89">
            <a:extLst>
              <a:ext uri="{FF2B5EF4-FFF2-40B4-BE49-F238E27FC236}">
                <a16:creationId xmlns:a16="http://schemas.microsoft.com/office/drawing/2014/main" id="{E40B74F3-189E-4F70-BE52-CE5D0F5F3DB2}"/>
              </a:ext>
            </a:extLst>
          </p:cNvPr>
          <p:cNvSpPr/>
          <p:nvPr/>
        </p:nvSpPr>
        <p:spPr>
          <a:xfrm flipH="1">
            <a:off x="7151480" y="4283936"/>
            <a:ext cx="1503663" cy="1386652"/>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A" sz="1600" b="1" noProof="1">
                <a:latin typeface="Calibri" panose="020F0502020204030204" pitchFamily="34" charset="0"/>
                <a:cs typeface="Calibri" panose="020F0502020204030204" pitchFamily="34" charset="0"/>
              </a:rPr>
              <a:t>المستوى</a:t>
            </a:r>
          </a:p>
          <a:p>
            <a:pPr algn="ctr" rtl="1"/>
            <a:r>
              <a:rPr lang="ar-SA" sz="1600" b="1" noProof="1">
                <a:latin typeface="Calibri" panose="020F0502020204030204" pitchFamily="34" charset="0"/>
                <a:cs typeface="Calibri" panose="020F0502020204030204" pitchFamily="34" charset="0"/>
              </a:rPr>
              <a:t>الثاني</a:t>
            </a:r>
          </a:p>
          <a:p>
            <a:pPr algn="ctr" rtl="1"/>
            <a:endParaRPr lang="en-US" sz="1600" b="1" noProof="1">
              <a:latin typeface="Calibri" panose="020F0502020204030204" pitchFamily="34" charset="0"/>
              <a:cs typeface="Calibri" panose="020F0502020204030204" pitchFamily="34" charset="0"/>
            </a:endParaRPr>
          </a:p>
        </p:txBody>
      </p:sp>
      <p:sp>
        <p:nvSpPr>
          <p:cNvPr id="91" name="Freeform: Shape 90">
            <a:extLst>
              <a:ext uri="{FF2B5EF4-FFF2-40B4-BE49-F238E27FC236}">
                <a16:creationId xmlns:a16="http://schemas.microsoft.com/office/drawing/2014/main" id="{BCB54F20-1149-431F-835D-401E6B138C15}"/>
              </a:ext>
            </a:extLst>
          </p:cNvPr>
          <p:cNvSpPr/>
          <p:nvPr/>
        </p:nvSpPr>
        <p:spPr>
          <a:xfrm>
            <a:off x="6961852" y="4286013"/>
            <a:ext cx="305174" cy="466040"/>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panose="020F0502020204030204" pitchFamily="34" charset="0"/>
              <a:cs typeface="Calibri" panose="020F0502020204030204" pitchFamily="34" charset="0"/>
            </a:endParaRPr>
          </a:p>
        </p:txBody>
      </p:sp>
      <p:sp>
        <p:nvSpPr>
          <p:cNvPr id="92" name="Freeform: Shape 91">
            <a:extLst>
              <a:ext uri="{FF2B5EF4-FFF2-40B4-BE49-F238E27FC236}">
                <a16:creationId xmlns:a16="http://schemas.microsoft.com/office/drawing/2014/main" id="{CCDB994C-CEF2-4502-A718-2B8B0F9D94FA}"/>
              </a:ext>
            </a:extLst>
          </p:cNvPr>
          <p:cNvSpPr/>
          <p:nvPr/>
        </p:nvSpPr>
        <p:spPr>
          <a:xfrm flipH="1">
            <a:off x="7455540" y="5204547"/>
            <a:ext cx="1503662" cy="1299669"/>
          </a:xfrm>
          <a:custGeom>
            <a:avLst/>
            <a:gdLst>
              <a:gd name="connsiteX0" fmla="*/ 214249 w 2915773"/>
              <a:gd name="connsiteY0" fmla="*/ 0 h 1573684"/>
              <a:gd name="connsiteX1" fmla="*/ 549681 w 2915773"/>
              <a:gd name="connsiteY1" fmla="*/ 0 h 1573684"/>
              <a:gd name="connsiteX2" fmla="*/ 584603 w 2915773"/>
              <a:gd name="connsiteY2" fmla="*/ 0 h 1573684"/>
              <a:gd name="connsiteX3" fmla="*/ 651977 w 2915773"/>
              <a:gd name="connsiteY3" fmla="*/ 0 h 1573684"/>
              <a:gd name="connsiteX4" fmla="*/ 682635 w 2915773"/>
              <a:gd name="connsiteY4" fmla="*/ 0 h 1573684"/>
              <a:gd name="connsiteX5" fmla="*/ 920034 w 2915773"/>
              <a:gd name="connsiteY5" fmla="*/ 0 h 1573684"/>
              <a:gd name="connsiteX6" fmla="*/ 987408 w 2915773"/>
              <a:gd name="connsiteY6" fmla="*/ 0 h 1573684"/>
              <a:gd name="connsiteX7" fmla="*/ 1018066 w 2915773"/>
              <a:gd name="connsiteY7" fmla="*/ 0 h 1573684"/>
              <a:gd name="connsiteX8" fmla="*/ 1022330 w 2915773"/>
              <a:gd name="connsiteY8" fmla="*/ 0 h 1573684"/>
              <a:gd name="connsiteX9" fmla="*/ 1052988 w 2915773"/>
              <a:gd name="connsiteY9" fmla="*/ 0 h 1573684"/>
              <a:gd name="connsiteX10" fmla="*/ 1357761 w 2915773"/>
              <a:gd name="connsiteY10" fmla="*/ 0 h 1573684"/>
              <a:gd name="connsiteX11" fmla="*/ 1388419 w 2915773"/>
              <a:gd name="connsiteY11" fmla="*/ 0 h 1573684"/>
              <a:gd name="connsiteX12" fmla="*/ 2206342 w 2915773"/>
              <a:gd name="connsiteY12" fmla="*/ 0 h 1573684"/>
              <a:gd name="connsiteX13" fmla="*/ 2209989 w 2915773"/>
              <a:gd name="connsiteY13" fmla="*/ 0 h 1573684"/>
              <a:gd name="connsiteX14" fmla="*/ 2541773 w 2915773"/>
              <a:gd name="connsiteY14" fmla="*/ 0 h 1573684"/>
              <a:gd name="connsiteX15" fmla="*/ 2545420 w 2915773"/>
              <a:gd name="connsiteY15" fmla="*/ 0 h 1573684"/>
              <a:gd name="connsiteX16" fmla="*/ 2576695 w 2915773"/>
              <a:gd name="connsiteY16" fmla="*/ 0 h 1573684"/>
              <a:gd name="connsiteX17" fmla="*/ 2580342 w 2915773"/>
              <a:gd name="connsiteY17" fmla="*/ 0 h 1573684"/>
              <a:gd name="connsiteX18" fmla="*/ 2912126 w 2915773"/>
              <a:gd name="connsiteY18" fmla="*/ 0 h 1573684"/>
              <a:gd name="connsiteX19" fmla="*/ 2915773 w 2915773"/>
              <a:gd name="connsiteY19" fmla="*/ 0 h 1573684"/>
              <a:gd name="connsiteX20" fmla="*/ 2915773 w 2915773"/>
              <a:gd name="connsiteY20" fmla="*/ 322 h 1573684"/>
              <a:gd name="connsiteX21" fmla="*/ 2915773 w 2915773"/>
              <a:gd name="connsiteY21" fmla="*/ 508625 h 1573684"/>
              <a:gd name="connsiteX22" fmla="*/ 2712465 w 2915773"/>
              <a:gd name="connsiteY22" fmla="*/ 508625 h 1573684"/>
              <a:gd name="connsiteX23" fmla="*/ 2712465 w 2915773"/>
              <a:gd name="connsiteY23" fmla="*/ 1291873 h 1573684"/>
              <a:gd name="connsiteX24" fmla="*/ 2712465 w 2915773"/>
              <a:gd name="connsiteY24" fmla="*/ 1513357 h 1573684"/>
              <a:gd name="connsiteX25" fmla="*/ 2712465 w 2915773"/>
              <a:gd name="connsiteY25" fmla="*/ 1573684 h 1573684"/>
              <a:gd name="connsiteX26" fmla="*/ 2377034 w 2915773"/>
              <a:gd name="connsiteY26" fmla="*/ 1573684 h 1573684"/>
              <a:gd name="connsiteX27" fmla="*/ 2342112 w 2915773"/>
              <a:gd name="connsiteY27" fmla="*/ 1573684 h 1573684"/>
              <a:gd name="connsiteX28" fmla="*/ 2006681 w 2915773"/>
              <a:gd name="connsiteY28" fmla="*/ 1573684 h 1573684"/>
              <a:gd name="connsiteX29" fmla="*/ 705784 w 2915773"/>
              <a:gd name="connsiteY29" fmla="*/ 1573684 h 1573684"/>
              <a:gd name="connsiteX30" fmla="*/ 370353 w 2915773"/>
              <a:gd name="connsiteY30" fmla="*/ 1573684 h 1573684"/>
              <a:gd name="connsiteX31" fmla="*/ 335431 w 2915773"/>
              <a:gd name="connsiteY31" fmla="*/ 1573684 h 1573684"/>
              <a:gd name="connsiteX32" fmla="*/ 0 w 2915773"/>
              <a:gd name="connsiteY32" fmla="*/ 1573684 h 1573684"/>
              <a:gd name="connsiteX33" fmla="*/ 0 w 2915773"/>
              <a:gd name="connsiteY33" fmla="*/ 1513357 h 1573684"/>
              <a:gd name="connsiteX34" fmla="*/ 0 w 2915773"/>
              <a:gd name="connsiteY34" fmla="*/ 1291873 h 1573684"/>
              <a:gd name="connsiteX35" fmla="*/ 0 w 2915773"/>
              <a:gd name="connsiteY35" fmla="*/ 187484 h 1573684"/>
              <a:gd name="connsiteX36" fmla="*/ 214249 w 2915773"/>
              <a:gd name="connsiteY36" fmla="*/ 0 h 1573684"/>
              <a:gd name="connsiteX0" fmla="*/ 214249 w 2915773"/>
              <a:gd name="connsiteY0" fmla="*/ 0 h 1573684"/>
              <a:gd name="connsiteX1" fmla="*/ 549681 w 2915773"/>
              <a:gd name="connsiteY1" fmla="*/ 0 h 1573684"/>
              <a:gd name="connsiteX2" fmla="*/ 584603 w 2915773"/>
              <a:gd name="connsiteY2" fmla="*/ 0 h 1573684"/>
              <a:gd name="connsiteX3" fmla="*/ 651977 w 2915773"/>
              <a:gd name="connsiteY3" fmla="*/ 0 h 1573684"/>
              <a:gd name="connsiteX4" fmla="*/ 682635 w 2915773"/>
              <a:gd name="connsiteY4" fmla="*/ 0 h 1573684"/>
              <a:gd name="connsiteX5" fmla="*/ 920034 w 2915773"/>
              <a:gd name="connsiteY5" fmla="*/ 0 h 1573684"/>
              <a:gd name="connsiteX6" fmla="*/ 987408 w 2915773"/>
              <a:gd name="connsiteY6" fmla="*/ 0 h 1573684"/>
              <a:gd name="connsiteX7" fmla="*/ 1018066 w 2915773"/>
              <a:gd name="connsiteY7" fmla="*/ 0 h 1573684"/>
              <a:gd name="connsiteX8" fmla="*/ 1022330 w 2915773"/>
              <a:gd name="connsiteY8" fmla="*/ 0 h 1573684"/>
              <a:gd name="connsiteX9" fmla="*/ 1052988 w 2915773"/>
              <a:gd name="connsiteY9" fmla="*/ 0 h 1573684"/>
              <a:gd name="connsiteX10" fmla="*/ 1357761 w 2915773"/>
              <a:gd name="connsiteY10" fmla="*/ 0 h 1573684"/>
              <a:gd name="connsiteX11" fmla="*/ 1388419 w 2915773"/>
              <a:gd name="connsiteY11" fmla="*/ 0 h 1573684"/>
              <a:gd name="connsiteX12" fmla="*/ 2206342 w 2915773"/>
              <a:gd name="connsiteY12" fmla="*/ 0 h 1573684"/>
              <a:gd name="connsiteX13" fmla="*/ 2209989 w 2915773"/>
              <a:gd name="connsiteY13" fmla="*/ 0 h 1573684"/>
              <a:gd name="connsiteX14" fmla="*/ 2541773 w 2915773"/>
              <a:gd name="connsiteY14" fmla="*/ 0 h 1573684"/>
              <a:gd name="connsiteX15" fmla="*/ 2545420 w 2915773"/>
              <a:gd name="connsiteY15" fmla="*/ 0 h 1573684"/>
              <a:gd name="connsiteX16" fmla="*/ 2576695 w 2915773"/>
              <a:gd name="connsiteY16" fmla="*/ 0 h 1573684"/>
              <a:gd name="connsiteX17" fmla="*/ 2580342 w 2915773"/>
              <a:gd name="connsiteY17" fmla="*/ 0 h 1573684"/>
              <a:gd name="connsiteX18" fmla="*/ 2912126 w 2915773"/>
              <a:gd name="connsiteY18" fmla="*/ 0 h 1573684"/>
              <a:gd name="connsiteX19" fmla="*/ 2915773 w 2915773"/>
              <a:gd name="connsiteY19" fmla="*/ 0 h 1573684"/>
              <a:gd name="connsiteX20" fmla="*/ 2915773 w 2915773"/>
              <a:gd name="connsiteY20" fmla="*/ 322 h 1573684"/>
              <a:gd name="connsiteX21" fmla="*/ 2712465 w 2915773"/>
              <a:gd name="connsiteY21" fmla="*/ 508625 h 1573684"/>
              <a:gd name="connsiteX22" fmla="*/ 2712465 w 2915773"/>
              <a:gd name="connsiteY22" fmla="*/ 1291873 h 1573684"/>
              <a:gd name="connsiteX23" fmla="*/ 2712465 w 2915773"/>
              <a:gd name="connsiteY23" fmla="*/ 1513357 h 1573684"/>
              <a:gd name="connsiteX24" fmla="*/ 2712465 w 2915773"/>
              <a:gd name="connsiteY24" fmla="*/ 1573684 h 1573684"/>
              <a:gd name="connsiteX25" fmla="*/ 2377034 w 2915773"/>
              <a:gd name="connsiteY25" fmla="*/ 1573684 h 1573684"/>
              <a:gd name="connsiteX26" fmla="*/ 2342112 w 2915773"/>
              <a:gd name="connsiteY26" fmla="*/ 1573684 h 1573684"/>
              <a:gd name="connsiteX27" fmla="*/ 2006681 w 2915773"/>
              <a:gd name="connsiteY27" fmla="*/ 1573684 h 1573684"/>
              <a:gd name="connsiteX28" fmla="*/ 705784 w 2915773"/>
              <a:gd name="connsiteY28" fmla="*/ 1573684 h 1573684"/>
              <a:gd name="connsiteX29" fmla="*/ 370353 w 2915773"/>
              <a:gd name="connsiteY29" fmla="*/ 1573684 h 1573684"/>
              <a:gd name="connsiteX30" fmla="*/ 335431 w 2915773"/>
              <a:gd name="connsiteY30" fmla="*/ 1573684 h 1573684"/>
              <a:gd name="connsiteX31" fmla="*/ 0 w 2915773"/>
              <a:gd name="connsiteY31" fmla="*/ 1573684 h 1573684"/>
              <a:gd name="connsiteX32" fmla="*/ 0 w 2915773"/>
              <a:gd name="connsiteY32" fmla="*/ 1513357 h 1573684"/>
              <a:gd name="connsiteX33" fmla="*/ 0 w 2915773"/>
              <a:gd name="connsiteY33" fmla="*/ 1291873 h 1573684"/>
              <a:gd name="connsiteX34" fmla="*/ 0 w 2915773"/>
              <a:gd name="connsiteY34" fmla="*/ 187484 h 1573684"/>
              <a:gd name="connsiteX35" fmla="*/ 214249 w 2915773"/>
              <a:gd name="connsiteY35" fmla="*/ 0 h 157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15773" h="1573684">
                <a:moveTo>
                  <a:pt x="214249" y="0"/>
                </a:moveTo>
                <a:lnTo>
                  <a:pt x="549681" y="0"/>
                </a:lnTo>
                <a:lnTo>
                  <a:pt x="584603" y="0"/>
                </a:lnTo>
                <a:lnTo>
                  <a:pt x="651977" y="0"/>
                </a:lnTo>
                <a:lnTo>
                  <a:pt x="682635" y="0"/>
                </a:lnTo>
                <a:lnTo>
                  <a:pt x="920034" y="0"/>
                </a:lnTo>
                <a:lnTo>
                  <a:pt x="987408" y="0"/>
                </a:lnTo>
                <a:lnTo>
                  <a:pt x="1018066" y="0"/>
                </a:lnTo>
                <a:lnTo>
                  <a:pt x="1022330" y="0"/>
                </a:lnTo>
                <a:lnTo>
                  <a:pt x="1052988" y="0"/>
                </a:lnTo>
                <a:lnTo>
                  <a:pt x="1357761" y="0"/>
                </a:lnTo>
                <a:lnTo>
                  <a:pt x="1388419" y="0"/>
                </a:lnTo>
                <a:lnTo>
                  <a:pt x="2206342" y="0"/>
                </a:lnTo>
                <a:lnTo>
                  <a:pt x="2209989" y="0"/>
                </a:lnTo>
                <a:lnTo>
                  <a:pt x="2541773" y="0"/>
                </a:lnTo>
                <a:lnTo>
                  <a:pt x="2545420" y="0"/>
                </a:lnTo>
                <a:lnTo>
                  <a:pt x="2576695" y="0"/>
                </a:lnTo>
                <a:lnTo>
                  <a:pt x="2580342" y="0"/>
                </a:lnTo>
                <a:lnTo>
                  <a:pt x="2912126" y="0"/>
                </a:lnTo>
                <a:lnTo>
                  <a:pt x="2915773" y="0"/>
                </a:lnTo>
                <a:lnTo>
                  <a:pt x="2915773" y="322"/>
                </a:lnTo>
                <a:lnTo>
                  <a:pt x="2712465" y="508625"/>
                </a:lnTo>
                <a:lnTo>
                  <a:pt x="2712465" y="1291873"/>
                </a:lnTo>
                <a:lnTo>
                  <a:pt x="2712465" y="1513357"/>
                </a:lnTo>
                <a:lnTo>
                  <a:pt x="2712465" y="1573684"/>
                </a:lnTo>
                <a:lnTo>
                  <a:pt x="2377034" y="1573684"/>
                </a:lnTo>
                <a:lnTo>
                  <a:pt x="2342112" y="1573684"/>
                </a:lnTo>
                <a:lnTo>
                  <a:pt x="2006681" y="1573684"/>
                </a:lnTo>
                <a:lnTo>
                  <a:pt x="705784" y="1573684"/>
                </a:lnTo>
                <a:lnTo>
                  <a:pt x="370353" y="1573684"/>
                </a:lnTo>
                <a:lnTo>
                  <a:pt x="335431" y="1573684"/>
                </a:lnTo>
                <a:lnTo>
                  <a:pt x="0" y="1573684"/>
                </a:lnTo>
                <a:lnTo>
                  <a:pt x="0" y="1513357"/>
                </a:lnTo>
                <a:lnTo>
                  <a:pt x="0" y="1291873"/>
                </a:lnTo>
                <a:lnTo>
                  <a:pt x="0" y="187484"/>
                </a:lnTo>
                <a:cubicBezTo>
                  <a:pt x="0" y="83941"/>
                  <a:pt x="95922" y="0"/>
                  <a:pt x="21424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A" sz="1600" b="1" noProof="1">
                <a:latin typeface="Calibri" panose="020F0502020204030204" pitchFamily="34" charset="0"/>
                <a:cs typeface="Calibri" panose="020F0502020204030204" pitchFamily="34" charset="0"/>
              </a:rPr>
              <a:t>المستوى</a:t>
            </a:r>
          </a:p>
          <a:p>
            <a:pPr algn="ctr" rtl="1"/>
            <a:r>
              <a:rPr lang="ar-SA" sz="1600" b="1" noProof="1">
                <a:latin typeface="Calibri" panose="020F0502020204030204" pitchFamily="34" charset="0"/>
                <a:cs typeface="Calibri" panose="020F0502020204030204" pitchFamily="34" charset="0"/>
              </a:rPr>
              <a:t>الأول</a:t>
            </a:r>
            <a:endParaRPr lang="en-US" sz="1600" b="1" noProof="1">
              <a:latin typeface="Calibri" panose="020F0502020204030204" pitchFamily="34" charset="0"/>
              <a:cs typeface="Calibri" panose="020F0502020204030204" pitchFamily="34" charset="0"/>
            </a:endParaRPr>
          </a:p>
        </p:txBody>
      </p:sp>
      <p:sp>
        <p:nvSpPr>
          <p:cNvPr id="93" name="Freeform: Shape 92">
            <a:extLst>
              <a:ext uri="{FF2B5EF4-FFF2-40B4-BE49-F238E27FC236}">
                <a16:creationId xmlns:a16="http://schemas.microsoft.com/office/drawing/2014/main" id="{0D3862DD-A010-4363-880A-C88CE8CBA7A9}"/>
              </a:ext>
            </a:extLst>
          </p:cNvPr>
          <p:cNvSpPr/>
          <p:nvPr/>
        </p:nvSpPr>
        <p:spPr>
          <a:xfrm flipH="1">
            <a:off x="7267024" y="5204548"/>
            <a:ext cx="324279" cy="466040"/>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panose="020F0502020204030204" pitchFamily="34" charset="0"/>
              <a:cs typeface="Calibri" panose="020F0502020204030204" pitchFamily="34" charset="0"/>
            </a:endParaRPr>
          </a:p>
        </p:txBody>
      </p:sp>
      <p:sp>
        <p:nvSpPr>
          <p:cNvPr id="84" name="TextBox 61">
            <a:extLst>
              <a:ext uri="{FF2B5EF4-FFF2-40B4-BE49-F238E27FC236}">
                <a16:creationId xmlns:a16="http://schemas.microsoft.com/office/drawing/2014/main" id="{989F2DB8-8E37-4F9C-9F91-BFF338F1A688}"/>
              </a:ext>
            </a:extLst>
          </p:cNvPr>
          <p:cNvSpPr txBox="1"/>
          <p:nvPr/>
        </p:nvSpPr>
        <p:spPr>
          <a:xfrm flipH="1">
            <a:off x="997608" y="2745913"/>
            <a:ext cx="5250902" cy="938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Low" rtl="1">
              <a:buFont typeface="Arial" panose="020B0604020202020204" pitchFamily="34" charset="0"/>
              <a:buChar char="•"/>
            </a:pPr>
            <a:r>
              <a:rPr lang="ar-SA" sz="1100" b="0" i="0">
                <a:solidFill>
                  <a:srgbClr val="858585"/>
                </a:solidFill>
                <a:effectLst/>
                <a:latin typeface="Calibri" panose="020F0502020204030204" pitchFamily="34" charset="0"/>
                <a:cs typeface="Calibri" panose="020F0502020204030204" pitchFamily="34" charset="0"/>
              </a:rPr>
              <a:t>وصف المشكلة: القضايا الحرجة أو المخاوف التي تتطلب اهتمامًا على مستوى تنفيذي.</a:t>
            </a:r>
          </a:p>
          <a:p>
            <a:pPr marL="171450" indent="-171450" algn="justLow" rtl="1">
              <a:buFont typeface="Arial" panose="020B0604020202020204" pitchFamily="34" charset="0"/>
              <a:buChar char="•"/>
            </a:pPr>
            <a:r>
              <a:rPr lang="ar-SA" sz="1100" b="0" i="0">
                <a:solidFill>
                  <a:srgbClr val="858585"/>
                </a:solidFill>
                <a:effectLst/>
                <a:latin typeface="Calibri" panose="020F0502020204030204" pitchFamily="34" charset="0"/>
                <a:cs typeface="Calibri" panose="020F0502020204030204" pitchFamily="34" charset="0"/>
              </a:rPr>
              <a:t>مستوى التصعيد: الإدارة التنفيذية</a:t>
            </a:r>
          </a:p>
          <a:p>
            <a:pPr marL="171450" indent="-171450" algn="justLow" rtl="1">
              <a:buFont typeface="Arial" panose="020B0604020202020204" pitchFamily="34" charset="0"/>
              <a:buChar char="•"/>
            </a:pPr>
            <a:r>
              <a:rPr lang="ar-SA" sz="1100" b="0" i="0">
                <a:solidFill>
                  <a:srgbClr val="858585"/>
                </a:solidFill>
                <a:effectLst/>
                <a:latin typeface="Calibri" panose="020F0502020204030204" pitchFamily="34" charset="0"/>
                <a:cs typeface="Calibri" panose="020F0502020204030204" pitchFamily="34" charset="0"/>
              </a:rPr>
              <a:t>وقت الاستجابة: 5-7 أيام عمل</a:t>
            </a:r>
          </a:p>
          <a:p>
            <a:pPr marL="171450" indent="-171450" algn="justLow" rtl="1">
              <a:buFont typeface="Arial" panose="020B0604020202020204" pitchFamily="34" charset="0"/>
              <a:buChar char="•"/>
            </a:pPr>
            <a:r>
              <a:rPr lang="ar-SA" sz="1100" b="0" i="0">
                <a:solidFill>
                  <a:srgbClr val="858585"/>
                </a:solidFill>
                <a:effectLst/>
                <a:latin typeface="Calibri" panose="020F0502020204030204" pitchFamily="34" charset="0"/>
                <a:cs typeface="Calibri" panose="020F0502020204030204" pitchFamily="34" charset="0"/>
              </a:rPr>
              <a:t>معيار التصعيد: عندما تنشأ مشكلة أو قضية لا يمكن حلها من قبل فريق المشروع أو مدير المشروع أو راعي المشروع، أو إذا تطلبت المسألة اهتمامًا على مستوى تنفيذي.</a:t>
            </a:r>
          </a:p>
        </p:txBody>
      </p:sp>
      <p:sp>
        <p:nvSpPr>
          <p:cNvPr id="115" name="TextBox 114">
            <a:extLst>
              <a:ext uri="{FF2B5EF4-FFF2-40B4-BE49-F238E27FC236}">
                <a16:creationId xmlns:a16="http://schemas.microsoft.com/office/drawing/2014/main" id="{372AD1A7-60CE-DBE4-7E91-971B1E6B6FDE}"/>
              </a:ext>
            </a:extLst>
          </p:cNvPr>
          <p:cNvSpPr txBox="1"/>
          <p:nvPr/>
        </p:nvSpPr>
        <p:spPr>
          <a:xfrm>
            <a:off x="1380745" y="132327"/>
            <a:ext cx="10691512" cy="707886"/>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تعد الحوكمة مفهوما يساعد على إدارة المشاريع وضمان تحقيق الأهداف المرجوة، وتعمل مصفوفة التصعيد على إدارة التحديات والتحكم بها </a:t>
            </a:r>
          </a:p>
        </p:txBody>
      </p:sp>
      <p:sp>
        <p:nvSpPr>
          <p:cNvPr id="118" name="Rectangle 117">
            <a:extLst>
              <a:ext uri="{FF2B5EF4-FFF2-40B4-BE49-F238E27FC236}">
                <a16:creationId xmlns:a16="http://schemas.microsoft.com/office/drawing/2014/main" id="{3FEAC2DE-C589-3229-C759-FE53CC07FD5C}"/>
              </a:ext>
            </a:extLst>
          </p:cNvPr>
          <p:cNvSpPr/>
          <p:nvPr/>
        </p:nvSpPr>
        <p:spPr>
          <a:xfrm>
            <a:off x="82296" y="776205"/>
            <a:ext cx="1042416" cy="29198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a:solidFill>
                  <a:srgbClr val="C00000"/>
                </a:solidFill>
                <a:latin typeface="Calibri" panose="020F0502020204030204" pitchFamily="34" charset="0"/>
                <a:cs typeface="Calibri" panose="020F0502020204030204" pitchFamily="34" charset="0"/>
              </a:rPr>
              <a:t>مثال توضيحي</a:t>
            </a:r>
          </a:p>
        </p:txBody>
      </p:sp>
    </p:spTree>
    <p:extLst>
      <p:ext uri="{BB962C8B-B14F-4D97-AF65-F5344CB8AC3E}">
        <p14:creationId xmlns:p14="http://schemas.microsoft.com/office/powerpoint/2010/main" val="2834271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7F835-227D-7F58-DF3C-A4B832363811}"/>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32</a:t>
            </a:fld>
            <a:endParaRPr lang="en-US">
              <a:latin typeface="Calibri" panose="020F0502020204030204" pitchFamily="34" charset="0"/>
              <a:cs typeface="Calibri" panose="020F0502020204030204" pitchFamily="34" charset="0"/>
            </a:endParaRPr>
          </a:p>
        </p:txBody>
      </p:sp>
      <p:graphicFrame>
        <p:nvGraphicFramePr>
          <p:cNvPr id="8" name="Table 11">
            <a:extLst>
              <a:ext uri="{FF2B5EF4-FFF2-40B4-BE49-F238E27FC236}">
                <a16:creationId xmlns:a16="http://schemas.microsoft.com/office/drawing/2014/main" id="{B70C356D-3842-B5FF-EC81-0A558123C598}"/>
              </a:ext>
            </a:extLst>
          </p:cNvPr>
          <p:cNvGraphicFramePr>
            <a:graphicFrameLocks noGrp="1"/>
          </p:cNvGraphicFramePr>
          <p:nvPr>
            <p:extLst>
              <p:ext uri="{D42A27DB-BD31-4B8C-83A1-F6EECF244321}">
                <p14:modId xmlns:p14="http://schemas.microsoft.com/office/powerpoint/2010/main" val="802876266"/>
              </p:ext>
            </p:extLst>
          </p:nvPr>
        </p:nvGraphicFramePr>
        <p:xfrm>
          <a:off x="829056" y="1177912"/>
          <a:ext cx="10533887" cy="4622452"/>
        </p:xfrm>
        <a:graphic>
          <a:graphicData uri="http://schemas.openxmlformats.org/drawingml/2006/table">
            <a:tbl>
              <a:tblPr firstRow="1" bandRow="1">
                <a:tableStyleId>{5C22544A-7EE6-4342-B048-85BDC9FD1C3A}</a:tableStyleId>
              </a:tblPr>
              <a:tblGrid>
                <a:gridCol w="6284706">
                  <a:extLst>
                    <a:ext uri="{9D8B030D-6E8A-4147-A177-3AD203B41FA5}">
                      <a16:colId xmlns:a16="http://schemas.microsoft.com/office/drawing/2014/main" val="602892546"/>
                    </a:ext>
                  </a:extLst>
                </a:gridCol>
                <a:gridCol w="2022551">
                  <a:extLst>
                    <a:ext uri="{9D8B030D-6E8A-4147-A177-3AD203B41FA5}">
                      <a16:colId xmlns:a16="http://schemas.microsoft.com/office/drawing/2014/main" val="3207869865"/>
                    </a:ext>
                  </a:extLst>
                </a:gridCol>
                <a:gridCol w="2226630">
                  <a:extLst>
                    <a:ext uri="{9D8B030D-6E8A-4147-A177-3AD203B41FA5}">
                      <a16:colId xmlns:a16="http://schemas.microsoft.com/office/drawing/2014/main" val="1805870584"/>
                    </a:ext>
                  </a:extLst>
                </a:gridCol>
              </a:tblGrid>
              <a:tr h="545244">
                <a:tc gridSpan="3">
                  <a:txBody>
                    <a:bodyPr/>
                    <a:lstStyle/>
                    <a:p>
                      <a:pPr algn="ctr" rtl="1"/>
                      <a:r>
                        <a:rPr lang="ar-SA" sz="2000">
                          <a:latin typeface="Calibri" panose="020F0502020204030204" pitchFamily="34" charset="0"/>
                          <a:cs typeface="Calibri" panose="020F0502020204030204" pitchFamily="34" charset="0"/>
                        </a:rPr>
                        <a:t>تقارير المشروع</a:t>
                      </a:r>
                    </a:p>
                  </a:txBody>
                  <a:tcPr anchor="ctr"/>
                </a:tc>
                <a:tc hMerge="1">
                  <a:txBody>
                    <a:bodyPr/>
                    <a:lstStyle/>
                    <a:p>
                      <a:pPr rtl="1"/>
                      <a:endParaRPr lang="ar-SA"/>
                    </a:p>
                  </a:txBody>
                  <a:tcPr anchor="ctr"/>
                </a:tc>
                <a:tc hMerge="1">
                  <a:txBody>
                    <a:bodyPr/>
                    <a:lstStyle/>
                    <a:p>
                      <a:pPr rtl="1"/>
                      <a:endParaRPr lang="ar-SA"/>
                    </a:p>
                  </a:txBody>
                  <a:tcPr anchor="ctr"/>
                </a:tc>
                <a:extLst>
                  <a:ext uri="{0D108BD9-81ED-4DB2-BD59-A6C34878D82A}">
                    <a16:rowId xmlns:a16="http://schemas.microsoft.com/office/drawing/2014/main" val="2085547898"/>
                  </a:ext>
                </a:extLst>
              </a:tr>
              <a:tr h="490888">
                <a:tc>
                  <a:txBody>
                    <a:bodyPr/>
                    <a:lstStyle/>
                    <a:p>
                      <a:pPr algn="ctr" rtl="1"/>
                      <a:r>
                        <a:rPr lang="ar-SA" sz="1800">
                          <a:latin typeface="Calibri" panose="020F0502020204030204" pitchFamily="34" charset="0"/>
                          <a:cs typeface="Calibri" panose="020F0502020204030204" pitchFamily="34" charset="0"/>
                        </a:rPr>
                        <a:t>محاور التقرير</a:t>
                      </a:r>
                    </a:p>
                  </a:txBody>
                  <a:tcPr anchor="ctr"/>
                </a:tc>
                <a:tc>
                  <a:txBody>
                    <a:bodyPr/>
                    <a:lstStyle/>
                    <a:p>
                      <a:pPr algn="ctr" rtl="1"/>
                      <a:r>
                        <a:rPr lang="ar-SA" sz="1800">
                          <a:latin typeface="Calibri" panose="020F0502020204030204" pitchFamily="34" charset="0"/>
                          <a:cs typeface="Calibri" panose="020F0502020204030204" pitchFamily="34" charset="0"/>
                        </a:rPr>
                        <a:t>التكرارية</a:t>
                      </a:r>
                    </a:p>
                  </a:txBody>
                  <a:tcPr anchor="ctr"/>
                </a:tc>
                <a:tc>
                  <a:txBody>
                    <a:bodyPr/>
                    <a:lstStyle/>
                    <a:p>
                      <a:pPr algn="ctr" rtl="1"/>
                      <a:r>
                        <a:rPr lang="ar-SA" sz="1800">
                          <a:latin typeface="Calibri" panose="020F0502020204030204" pitchFamily="34" charset="0"/>
                          <a:cs typeface="Calibri" panose="020F0502020204030204" pitchFamily="34" charset="0"/>
                        </a:rPr>
                        <a:t>التقارير</a:t>
                      </a:r>
                    </a:p>
                  </a:txBody>
                  <a:tcPr anchor="ctr"/>
                </a:tc>
                <a:extLst>
                  <a:ext uri="{0D108BD9-81ED-4DB2-BD59-A6C34878D82A}">
                    <a16:rowId xmlns:a16="http://schemas.microsoft.com/office/drawing/2014/main" val="3321777409"/>
                  </a:ext>
                </a:extLst>
              </a:tr>
              <a:tr h="1093493">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rPr>
                        <a:t>الأنشطة والمهام المنفذة في المرحلة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rPr>
                        <a:t>الجدول الزمني</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rPr>
                        <a:t>الإنجازات</a:t>
                      </a:r>
                    </a:p>
                    <a:p>
                      <a:pPr marL="285750" indent="-285750" algn="r" rtl="1">
                        <a:buFont typeface="Arial" panose="020B0604020202020204" pitchFamily="34" charset="0"/>
                        <a:buChar char="•"/>
                      </a:pPr>
                      <a:r>
                        <a:rPr kumimoji="0" lang="ar-SA" sz="12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rPr>
                        <a:t>التحديات</a:t>
                      </a:r>
                      <a:endParaRPr kumimoji="0" lang="en-US" sz="12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rPr>
                        <a:t>مشاركة أصحاب الأعمال</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rPr>
                        <a:t>قياس رضا المستفيدين</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rPr>
                        <a:t>الدروس المستفادة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a:ln>
                            <a:noFill/>
                          </a:ln>
                          <a:solidFill>
                            <a:srgbClr val="095463"/>
                          </a:solidFill>
                          <a:effectLst/>
                          <a:uLnTx/>
                          <a:uFillTx/>
                          <a:latin typeface="Calibri" panose="020F0502020204030204" pitchFamily="34" charset="0"/>
                          <a:ea typeface="+mn-ea"/>
                          <a:cs typeface="Calibri" panose="020F0502020204030204" pitchFamily="34" charset="0"/>
                        </a:rPr>
                        <a:t>الخطوات القادمة</a:t>
                      </a:r>
                    </a:p>
                  </a:txBody>
                  <a:tcPr anchor="ctr"/>
                </a:tc>
                <a:tc>
                  <a:txBody>
                    <a:bodyPr/>
                    <a:lstStyle/>
                    <a:p>
                      <a:pPr algn="ctr" rtl="1"/>
                      <a:r>
                        <a:rPr lang="ar-SA" sz="1400">
                          <a:latin typeface="Calibri" panose="020F0502020204030204" pitchFamily="34" charset="0"/>
                          <a:cs typeface="Calibri" panose="020F0502020204030204" pitchFamily="34" charset="0"/>
                        </a:rPr>
                        <a:t>عند نهاية كل مرحلة</a:t>
                      </a:r>
                    </a:p>
                  </a:txBody>
                  <a:tcPr anchor="ctr"/>
                </a:tc>
                <a:tc>
                  <a:txBody>
                    <a:bodyPr/>
                    <a:lstStyle/>
                    <a:p>
                      <a:pPr algn="ctr" rtl="1">
                        <a:spcAft>
                          <a:spcPts val="600"/>
                        </a:spcAft>
                      </a:pPr>
                      <a:r>
                        <a:rPr lang="ar-SA" sz="1400" b="0">
                          <a:solidFill>
                            <a:schemeClr val="tx1"/>
                          </a:solidFill>
                          <a:latin typeface="Calibri" panose="020F0502020204030204" pitchFamily="34" charset="0"/>
                          <a:cs typeface="Calibri" panose="020F0502020204030204" pitchFamily="34" charset="0"/>
                        </a:rPr>
                        <a:t>تقارير المراحل</a:t>
                      </a:r>
                    </a:p>
                  </a:txBody>
                  <a:tcPr anchor="ctr"/>
                </a:tc>
                <a:extLst>
                  <a:ext uri="{0D108BD9-81ED-4DB2-BD59-A6C34878D82A}">
                    <a16:rowId xmlns:a16="http://schemas.microsoft.com/office/drawing/2014/main" val="831247746"/>
                  </a:ext>
                </a:extLst>
              </a:tr>
              <a:tr h="863460">
                <a:tc>
                  <a:txBody>
                    <a:bodyPr/>
                    <a:lstStyle/>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توضيح مدى تقدم المشروع في الأسبوع السابق وما تم إنجازه من مهام وأهداف</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عرض المهام التي تم تنفيذها والموارد المستخدمة خلال الأسبوع السابق، مثل العمالة والمواد والمعدات.</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حدد المهام التي يتم تنفيذها في الأسبوع الحالي والأسابيع القادمة، ومواعيدها المحددة</a:t>
                      </a:r>
                    </a:p>
                  </a:txBody>
                  <a:tcPr anchor="ctr"/>
                </a:tc>
                <a:tc>
                  <a:txBody>
                    <a:bodyPr/>
                    <a:lstStyle/>
                    <a:p>
                      <a:pPr algn="ctr" rtl="1"/>
                      <a:r>
                        <a:rPr lang="ar-SA" sz="1400">
                          <a:latin typeface="Calibri" panose="020F0502020204030204" pitchFamily="34" charset="0"/>
                          <a:cs typeface="Calibri" panose="020F0502020204030204" pitchFamily="34" charset="0"/>
                        </a:rPr>
                        <a:t>أسبوعي</a:t>
                      </a:r>
                    </a:p>
                  </a:txBody>
                  <a:tcPr anchor="ctr"/>
                </a:tc>
                <a:tc>
                  <a:txBody>
                    <a:bodyPr/>
                    <a:lstStyle/>
                    <a:p>
                      <a:pPr algn="ctr" rtl="1"/>
                      <a:r>
                        <a:rPr lang="ar-SA" sz="1400">
                          <a:latin typeface="Calibri" panose="020F0502020204030204" pitchFamily="34" charset="0"/>
                          <a:cs typeface="Calibri" panose="020F0502020204030204" pitchFamily="34" charset="0"/>
                        </a:rPr>
                        <a:t>تقرير حالة المشروع</a:t>
                      </a:r>
                    </a:p>
                  </a:txBody>
                  <a:tcPr anchor="ctr"/>
                </a:tc>
                <a:extLst>
                  <a:ext uri="{0D108BD9-81ED-4DB2-BD59-A6C34878D82A}">
                    <a16:rowId xmlns:a16="http://schemas.microsoft.com/office/drawing/2014/main" val="1288412685"/>
                  </a:ext>
                </a:extLst>
              </a:tr>
              <a:tr h="1168380">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kern="1200">
                          <a:solidFill>
                            <a:schemeClr val="dk1"/>
                          </a:solidFill>
                          <a:latin typeface="Calibri" panose="020F0502020204030204" pitchFamily="34" charset="0"/>
                          <a:ea typeface="+mn-ea"/>
                          <a:cs typeface="Calibri" panose="020F0502020204030204" pitchFamily="34" charset="0"/>
                        </a:rPr>
                        <a:t>تحديد المهام التي يتم تنفيذها خلال الفترة الزمنية المحددة ومواعيدها المحددة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a:latin typeface="Calibri" panose="020F0502020204030204" pitchFamily="34" charset="0"/>
                          <a:cs typeface="Calibri" panose="020F0502020204030204" pitchFamily="34" charset="0"/>
                        </a:rPr>
                        <a:t>تحديد أي إجراءات تم اتخاذها لتحسين أداء المشروع وتحقيق الأهداف</a:t>
                      </a: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نظرة عامة عن حالة المشروع، ومعدلات الإنجاز بها</a:t>
                      </a:r>
                      <a:endParaRPr lang="en-US" sz="120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التركيز على كلٍ من المخاطر، الإشكاليات</a:t>
                      </a:r>
                      <a:endParaRPr lang="en-US" sz="120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SA" sz="1200">
                          <a:latin typeface="Calibri" panose="020F0502020204030204" pitchFamily="34" charset="0"/>
                          <a:cs typeface="Calibri" panose="020F0502020204030204" pitchFamily="34" charset="0"/>
                        </a:rPr>
                        <a:t>طلب توفير الدعم</a:t>
                      </a:r>
                    </a:p>
                  </a:txBody>
                  <a:tcPr anchor="ctr"/>
                </a:tc>
                <a:tc>
                  <a:txBody>
                    <a:bodyPr/>
                    <a:lstStyle/>
                    <a:p>
                      <a:pPr algn="ctr" rtl="1"/>
                      <a:r>
                        <a:rPr lang="ar-SA" sz="1400">
                          <a:latin typeface="Calibri" panose="020F0502020204030204" pitchFamily="34" charset="0"/>
                          <a:cs typeface="Calibri" panose="020F0502020204030204" pitchFamily="34" charset="0"/>
                        </a:rPr>
                        <a:t>شهري</a:t>
                      </a:r>
                    </a:p>
                  </a:txBody>
                  <a:tcPr anchor="ctr"/>
                </a:tc>
                <a:tc>
                  <a:txBody>
                    <a:bodyPr/>
                    <a:lstStyle/>
                    <a:p>
                      <a:pPr algn="ctr" rtl="1"/>
                      <a:r>
                        <a:rPr lang="ar-SA" sz="1400" dirty="0">
                          <a:latin typeface="Calibri" panose="020F0502020204030204" pitchFamily="34" charset="0"/>
                          <a:cs typeface="Calibri" panose="020F0502020204030204" pitchFamily="34" charset="0"/>
                        </a:rPr>
                        <a:t>تقرير قيادة المشروع</a:t>
                      </a:r>
                    </a:p>
                  </a:txBody>
                  <a:tcPr anchor="ctr"/>
                </a:tc>
                <a:extLst>
                  <a:ext uri="{0D108BD9-81ED-4DB2-BD59-A6C34878D82A}">
                    <a16:rowId xmlns:a16="http://schemas.microsoft.com/office/drawing/2014/main" val="2019744658"/>
                  </a:ext>
                </a:extLst>
              </a:tr>
            </a:tbl>
          </a:graphicData>
        </a:graphic>
      </p:graphicFrame>
      <p:sp>
        <p:nvSpPr>
          <p:cNvPr id="12" name="TextBox 11">
            <a:extLst>
              <a:ext uri="{FF2B5EF4-FFF2-40B4-BE49-F238E27FC236}">
                <a16:creationId xmlns:a16="http://schemas.microsoft.com/office/drawing/2014/main" id="{E8BBFF25-F753-5EE1-15E4-A68685F94EB0}"/>
              </a:ext>
            </a:extLst>
          </p:cNvPr>
          <p:cNvSpPr txBox="1"/>
          <p:nvPr/>
        </p:nvSpPr>
        <p:spPr>
          <a:xfrm>
            <a:off x="1426464" y="132327"/>
            <a:ext cx="10645792"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خلال مراحل المشروع سيقوم الفريق بتقديم تقارير وذلك لتوثيق الأعمال ومتابعتها وتحديد التحديات وحلها</a:t>
            </a:r>
          </a:p>
        </p:txBody>
      </p:sp>
      <p:sp>
        <p:nvSpPr>
          <p:cNvPr id="14" name="Rectangle 13">
            <a:extLst>
              <a:ext uri="{FF2B5EF4-FFF2-40B4-BE49-F238E27FC236}">
                <a16:creationId xmlns:a16="http://schemas.microsoft.com/office/drawing/2014/main" id="{F2484734-A85D-9971-E168-7D2CB2E1AA56}"/>
              </a:ext>
            </a:extLst>
          </p:cNvPr>
          <p:cNvSpPr/>
          <p:nvPr/>
        </p:nvSpPr>
        <p:spPr>
          <a:xfrm>
            <a:off x="82296" y="776205"/>
            <a:ext cx="1042416" cy="29198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a:solidFill>
                  <a:srgbClr val="C00000"/>
                </a:solidFill>
                <a:latin typeface="Calibri" panose="020F0502020204030204" pitchFamily="34" charset="0"/>
                <a:cs typeface="Calibri" panose="020F0502020204030204" pitchFamily="34" charset="0"/>
              </a:rPr>
              <a:t>مثال توضيحي</a:t>
            </a:r>
          </a:p>
        </p:txBody>
      </p:sp>
    </p:spTree>
    <p:extLst>
      <p:ext uri="{BB962C8B-B14F-4D97-AF65-F5344CB8AC3E}">
        <p14:creationId xmlns:p14="http://schemas.microsoft.com/office/powerpoint/2010/main" val="4247088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E41E-853B-2E5F-1A35-8984F0EB3E60}"/>
              </a:ext>
            </a:extLst>
          </p:cNvPr>
          <p:cNvSpPr>
            <a:spLocks noGrp="1"/>
          </p:cNvSpPr>
          <p:nvPr>
            <p:ph type="ctrTitle"/>
          </p:nvPr>
        </p:nvSpPr>
        <p:spPr/>
        <p:txBody>
          <a:bodyPr/>
          <a:lstStyle/>
          <a:p>
            <a:r>
              <a:rPr lang="ar-SA">
                <a:latin typeface="Calibri" panose="020F0502020204030204" pitchFamily="34" charset="0"/>
                <a:cs typeface="Calibri" panose="020F0502020204030204" pitchFamily="34" charset="0"/>
              </a:rPr>
              <a:t>الشهادات الفنية والأعمال ذات العلاقة</a:t>
            </a:r>
          </a:p>
        </p:txBody>
      </p:sp>
      <p:sp>
        <p:nvSpPr>
          <p:cNvPr id="3" name="Subtitle 2">
            <a:extLst>
              <a:ext uri="{FF2B5EF4-FFF2-40B4-BE49-F238E27FC236}">
                <a16:creationId xmlns:a16="http://schemas.microsoft.com/office/drawing/2014/main" id="{AF7A58C3-1823-0BF0-4567-7E7D45A489C5}"/>
              </a:ext>
            </a:extLst>
          </p:cNvPr>
          <p:cNvSpPr>
            <a:spLocks noGrp="1"/>
          </p:cNvSpPr>
          <p:nvPr>
            <p:ph type="subTitle" idx="1"/>
          </p:nvPr>
        </p:nvSpPr>
        <p:spPr/>
        <p:txBody>
          <a:bodyPr/>
          <a:lstStyle/>
          <a:p>
            <a:r>
              <a:rPr lang="en-US">
                <a:latin typeface="Calibri" panose="020F0502020204030204" pitchFamily="34" charset="0"/>
                <a:cs typeface="Calibri" panose="020F0502020204030204" pitchFamily="34" charset="0"/>
              </a:rPr>
              <a:t> </a:t>
            </a:r>
            <a:endParaRPr lang="ar-SA">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CCAFB10-ECB5-3FA9-FECB-DB70AB6F3C77}"/>
              </a:ext>
            </a:extLst>
          </p:cNvPr>
          <p:cNvSpPr>
            <a:spLocks noGrp="1"/>
          </p:cNvSpPr>
          <p:nvPr>
            <p:ph type="body" sz="quarter" idx="12"/>
          </p:nvPr>
        </p:nvSpPr>
        <p:spPr/>
        <p:txBody>
          <a:bodyPr/>
          <a:lstStyle/>
          <a:p>
            <a:r>
              <a:rPr lang="ar-SA">
                <a:latin typeface="Calibri" panose="020F0502020204030204" pitchFamily="34" charset="0"/>
                <a:cs typeface="Calibri" panose="020F0502020204030204" pitchFamily="34" charset="0"/>
              </a:rPr>
              <a:t>08</a:t>
            </a:r>
          </a:p>
        </p:txBody>
      </p:sp>
    </p:spTree>
    <p:extLst>
      <p:ext uri="{BB962C8B-B14F-4D97-AF65-F5344CB8AC3E}">
        <p14:creationId xmlns:p14="http://schemas.microsoft.com/office/powerpoint/2010/main" val="3867034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78AC59-A3F7-DEE6-C9D0-8090B7B149B7}"/>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34</a:t>
            </a:fld>
            <a:endParaRPr lang="en-US">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66EFD46E-6E2E-7A79-2222-F292F1EB97D1}"/>
              </a:ext>
            </a:extLst>
          </p:cNvPr>
          <p:cNvSpPr txBox="1"/>
          <p:nvPr/>
        </p:nvSpPr>
        <p:spPr>
          <a:xfrm>
            <a:off x="1380745" y="132327"/>
            <a:ext cx="10691512"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أعمال سابقة مشابهة لنطاق عمل الخدمة</a:t>
            </a:r>
          </a:p>
        </p:txBody>
      </p:sp>
      <p:sp>
        <p:nvSpPr>
          <p:cNvPr id="9" name="Rectangle 8">
            <a:extLst>
              <a:ext uri="{FF2B5EF4-FFF2-40B4-BE49-F238E27FC236}">
                <a16:creationId xmlns:a16="http://schemas.microsoft.com/office/drawing/2014/main" id="{37EA22C2-648E-B697-5054-FC8618747F3C}"/>
              </a:ext>
            </a:extLst>
          </p:cNvPr>
          <p:cNvSpPr/>
          <p:nvPr/>
        </p:nvSpPr>
        <p:spPr>
          <a:xfrm>
            <a:off x="6348761" y="692542"/>
            <a:ext cx="5488879" cy="6035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Ins="91440" rtlCol="0" anchor="ctr"/>
          <a:lstStyle/>
          <a:p>
            <a:pPr algn="ctr" rtl="1"/>
            <a:r>
              <a:rPr lang="ar-SA" sz="1400">
                <a:solidFill>
                  <a:schemeClr val="accent3"/>
                </a:solidFill>
                <a:latin typeface="Calibri" panose="020F0502020204030204" pitchFamily="34" charset="0"/>
                <a:cs typeface="Calibri" panose="020F0502020204030204" pitchFamily="34" charset="0"/>
              </a:rPr>
              <a:t>"اسم الخدمة أو المشروع"</a:t>
            </a:r>
          </a:p>
        </p:txBody>
      </p:sp>
      <p:sp>
        <p:nvSpPr>
          <p:cNvPr id="18" name="Rectangle 17">
            <a:extLst>
              <a:ext uri="{FF2B5EF4-FFF2-40B4-BE49-F238E27FC236}">
                <a16:creationId xmlns:a16="http://schemas.microsoft.com/office/drawing/2014/main" id="{02F4A13E-FA24-25EF-980B-EA66D36FDC8A}"/>
              </a:ext>
            </a:extLst>
          </p:cNvPr>
          <p:cNvSpPr/>
          <p:nvPr/>
        </p:nvSpPr>
        <p:spPr>
          <a:xfrm>
            <a:off x="9140160" y="2081097"/>
            <a:ext cx="2697480" cy="1640020"/>
          </a:xfrm>
          <a:prstGeom prst="rect">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t"/>
          <a:lstStyle/>
          <a:p>
            <a:pPr algn="ctr" rtl="1"/>
            <a:r>
              <a:rPr lang="ar-SA" sz="1600">
                <a:solidFill>
                  <a:schemeClr val="tx1"/>
                </a:solidFill>
                <a:latin typeface="Calibri" panose="020F0502020204030204" pitchFamily="34" charset="0"/>
                <a:cs typeface="Calibri" panose="020F0502020204030204" pitchFamily="34" charset="0"/>
              </a:rPr>
              <a:t>الأهداف</a:t>
            </a:r>
          </a:p>
        </p:txBody>
      </p:sp>
      <p:cxnSp>
        <p:nvCxnSpPr>
          <p:cNvPr id="19" name="Straight Connector 18">
            <a:extLst>
              <a:ext uri="{FF2B5EF4-FFF2-40B4-BE49-F238E27FC236}">
                <a16:creationId xmlns:a16="http://schemas.microsoft.com/office/drawing/2014/main" id="{EA5C0A47-AA01-C5A0-CA79-743A2E2887B0}"/>
              </a:ext>
            </a:extLst>
          </p:cNvPr>
          <p:cNvCxnSpPr/>
          <p:nvPr/>
        </p:nvCxnSpPr>
        <p:spPr>
          <a:xfrm>
            <a:off x="9430277" y="2464438"/>
            <a:ext cx="211724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295EB0D1-8E30-7490-58E5-E3CD94874167}"/>
              </a:ext>
            </a:extLst>
          </p:cNvPr>
          <p:cNvGrpSpPr/>
          <p:nvPr/>
        </p:nvGrpSpPr>
        <p:grpSpPr>
          <a:xfrm>
            <a:off x="9430278" y="2666132"/>
            <a:ext cx="2117247" cy="882384"/>
            <a:chOff x="9788488" y="2248825"/>
            <a:chExt cx="1872343" cy="882384"/>
          </a:xfrm>
        </p:grpSpPr>
        <p:sp>
          <p:nvSpPr>
            <p:cNvPr id="21" name="Rectangle 20">
              <a:extLst>
                <a:ext uri="{FF2B5EF4-FFF2-40B4-BE49-F238E27FC236}">
                  <a16:creationId xmlns:a16="http://schemas.microsoft.com/office/drawing/2014/main" id="{CAE07CC3-BC0A-80AD-6548-8E8ED27C8F4B}"/>
                </a:ext>
              </a:extLst>
            </p:cNvPr>
            <p:cNvSpPr/>
            <p:nvPr/>
          </p:nvSpPr>
          <p:spPr>
            <a:xfrm flipH="1">
              <a:off x="9795669" y="2248825"/>
              <a:ext cx="1635401"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الهدف الأول</a:t>
              </a:r>
            </a:p>
          </p:txBody>
        </p:sp>
        <p:sp>
          <p:nvSpPr>
            <p:cNvPr id="22" name="Shape 506">
              <a:extLst>
                <a:ext uri="{FF2B5EF4-FFF2-40B4-BE49-F238E27FC236}">
                  <a16:creationId xmlns:a16="http://schemas.microsoft.com/office/drawing/2014/main" id="{55888C18-DF41-A7C5-DB26-E717E14A9845}"/>
                </a:ext>
              </a:extLst>
            </p:cNvPr>
            <p:cNvSpPr txBox="1"/>
            <p:nvPr/>
          </p:nvSpPr>
          <p:spPr>
            <a:xfrm>
              <a:off x="11542509" y="2350413"/>
              <a:ext cx="118322"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lang="ar-SA" sz="1400">
                  <a:solidFill>
                    <a:schemeClr val="accent1"/>
                  </a:solidFill>
                  <a:latin typeface="Calibri" panose="020F0502020204030204" pitchFamily="34" charset="0"/>
                  <a:cs typeface="Calibri" panose="020F0502020204030204" pitchFamily="34" charset="0"/>
                  <a:sym typeface="Bahij TheSansArabic Light" panose="02040503050201020203" pitchFamily="18" charset="-78"/>
                </a:rPr>
                <a:t>1</a:t>
              </a:r>
              <a:endParaRPr kumimoji="0" lang="en-US"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endParaRPr>
            </a:p>
          </p:txBody>
        </p:sp>
        <p:sp>
          <p:nvSpPr>
            <p:cNvPr id="23" name="Rectangle 22">
              <a:extLst>
                <a:ext uri="{FF2B5EF4-FFF2-40B4-BE49-F238E27FC236}">
                  <a16:creationId xmlns:a16="http://schemas.microsoft.com/office/drawing/2014/main" id="{D6B6F964-AC7A-9FAD-E8BC-2F72998E044A}"/>
                </a:ext>
              </a:extLst>
            </p:cNvPr>
            <p:cNvSpPr/>
            <p:nvPr/>
          </p:nvSpPr>
          <p:spPr>
            <a:xfrm flipH="1">
              <a:off x="9788488" y="2823432"/>
              <a:ext cx="1649763"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lang="ar-SA" sz="1400">
                  <a:solidFill>
                    <a:srgbClr val="50606A"/>
                  </a:solidFill>
                  <a:latin typeface="Calibri" panose="020F0502020204030204" pitchFamily="34" charset="0"/>
                  <a:cs typeface="Calibri" panose="020F0502020204030204" pitchFamily="34" charset="0"/>
                </a:rPr>
                <a:t>الهدف الثاني</a:t>
              </a: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24" name="Shape 506">
              <a:extLst>
                <a:ext uri="{FF2B5EF4-FFF2-40B4-BE49-F238E27FC236}">
                  <a16:creationId xmlns:a16="http://schemas.microsoft.com/office/drawing/2014/main" id="{AA63D725-5651-600F-18E3-7585BE7961E4}"/>
                </a:ext>
              </a:extLst>
            </p:cNvPr>
            <p:cNvSpPr txBox="1"/>
            <p:nvPr/>
          </p:nvSpPr>
          <p:spPr>
            <a:xfrm>
              <a:off x="11544531" y="2925020"/>
              <a:ext cx="114278"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kumimoji="0" lang="ar-SA"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rPr>
                <a:t>2</a:t>
              </a:r>
            </a:p>
          </p:txBody>
        </p:sp>
      </p:grpSp>
      <p:sp>
        <p:nvSpPr>
          <p:cNvPr id="25" name="Rectangle 24">
            <a:extLst>
              <a:ext uri="{FF2B5EF4-FFF2-40B4-BE49-F238E27FC236}">
                <a16:creationId xmlns:a16="http://schemas.microsoft.com/office/drawing/2014/main" id="{EBBF674E-8706-4526-8556-377D3944D198}"/>
              </a:ext>
            </a:extLst>
          </p:cNvPr>
          <p:cNvSpPr/>
          <p:nvPr/>
        </p:nvSpPr>
        <p:spPr>
          <a:xfrm>
            <a:off x="6348761" y="2081095"/>
            <a:ext cx="2697480" cy="1640021"/>
          </a:xfrm>
          <a:prstGeom prst="rect">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t"/>
          <a:lstStyle/>
          <a:p>
            <a:pPr algn="ctr" rtl="1"/>
            <a:r>
              <a:rPr lang="ar-SA">
                <a:solidFill>
                  <a:schemeClr val="tx1"/>
                </a:solidFill>
                <a:latin typeface="Calibri" panose="020F0502020204030204" pitchFamily="34" charset="0"/>
                <a:cs typeface="Calibri" panose="020F0502020204030204" pitchFamily="34" charset="0"/>
              </a:rPr>
              <a:t>الأثر الناتج</a:t>
            </a:r>
          </a:p>
        </p:txBody>
      </p:sp>
      <p:cxnSp>
        <p:nvCxnSpPr>
          <p:cNvPr id="26" name="Straight Connector 25">
            <a:extLst>
              <a:ext uri="{FF2B5EF4-FFF2-40B4-BE49-F238E27FC236}">
                <a16:creationId xmlns:a16="http://schemas.microsoft.com/office/drawing/2014/main" id="{D06BBAB8-A1D4-E5B0-5D5E-422C857B9E60}"/>
              </a:ext>
            </a:extLst>
          </p:cNvPr>
          <p:cNvCxnSpPr/>
          <p:nvPr/>
        </p:nvCxnSpPr>
        <p:spPr>
          <a:xfrm>
            <a:off x="6687248" y="2491293"/>
            <a:ext cx="202050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CBF82DAD-F724-7F49-AF29-92910DD63F30}"/>
              </a:ext>
            </a:extLst>
          </p:cNvPr>
          <p:cNvGrpSpPr/>
          <p:nvPr/>
        </p:nvGrpSpPr>
        <p:grpSpPr>
          <a:xfrm>
            <a:off x="6687249" y="2666132"/>
            <a:ext cx="2020505" cy="882384"/>
            <a:chOff x="7231703" y="2894051"/>
            <a:chExt cx="1872343" cy="882384"/>
          </a:xfrm>
        </p:grpSpPr>
        <p:sp>
          <p:nvSpPr>
            <p:cNvPr id="28" name="Rectangle 27">
              <a:extLst>
                <a:ext uri="{FF2B5EF4-FFF2-40B4-BE49-F238E27FC236}">
                  <a16:creationId xmlns:a16="http://schemas.microsoft.com/office/drawing/2014/main" id="{A4B8D251-3BBB-6966-2121-810C0696CB5F}"/>
                </a:ext>
              </a:extLst>
            </p:cNvPr>
            <p:cNvSpPr/>
            <p:nvPr/>
          </p:nvSpPr>
          <p:spPr>
            <a:xfrm flipH="1">
              <a:off x="7238884" y="2894051"/>
              <a:ext cx="1635401"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الأثر الأول</a:t>
              </a:r>
            </a:p>
          </p:txBody>
        </p:sp>
        <p:sp>
          <p:nvSpPr>
            <p:cNvPr id="29" name="Shape 506">
              <a:extLst>
                <a:ext uri="{FF2B5EF4-FFF2-40B4-BE49-F238E27FC236}">
                  <a16:creationId xmlns:a16="http://schemas.microsoft.com/office/drawing/2014/main" id="{7718485A-726E-A339-B73F-0686D9CC0E41}"/>
                </a:ext>
              </a:extLst>
            </p:cNvPr>
            <p:cNvSpPr txBox="1"/>
            <p:nvPr/>
          </p:nvSpPr>
          <p:spPr>
            <a:xfrm>
              <a:off x="8985724" y="2995638"/>
              <a:ext cx="118322"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lang="ar-SA" sz="1400">
                  <a:solidFill>
                    <a:schemeClr val="accent1"/>
                  </a:solidFill>
                  <a:latin typeface="Calibri" panose="020F0502020204030204" pitchFamily="34" charset="0"/>
                  <a:cs typeface="Calibri" panose="020F0502020204030204" pitchFamily="34" charset="0"/>
                  <a:sym typeface="Bahij TheSansArabic Light" panose="02040503050201020203" pitchFamily="18" charset="-78"/>
                </a:rPr>
                <a:t>1</a:t>
              </a:r>
              <a:endParaRPr kumimoji="0" lang="en-US"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endParaRPr>
            </a:p>
          </p:txBody>
        </p:sp>
        <p:sp>
          <p:nvSpPr>
            <p:cNvPr id="30" name="Rectangle 29">
              <a:extLst>
                <a:ext uri="{FF2B5EF4-FFF2-40B4-BE49-F238E27FC236}">
                  <a16:creationId xmlns:a16="http://schemas.microsoft.com/office/drawing/2014/main" id="{57DB96CA-399A-2000-B070-561E7462CBD1}"/>
                </a:ext>
              </a:extLst>
            </p:cNvPr>
            <p:cNvSpPr/>
            <p:nvPr/>
          </p:nvSpPr>
          <p:spPr>
            <a:xfrm flipH="1">
              <a:off x="7231703" y="3468658"/>
              <a:ext cx="1649763"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lang="ar-SA" sz="1400">
                  <a:solidFill>
                    <a:srgbClr val="50606A"/>
                  </a:solidFill>
                  <a:latin typeface="Calibri" panose="020F0502020204030204" pitchFamily="34" charset="0"/>
                  <a:cs typeface="Calibri" panose="020F0502020204030204" pitchFamily="34" charset="0"/>
                </a:rPr>
                <a:t>الأثر الثاني</a:t>
              </a: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31" name="Shape 506">
              <a:extLst>
                <a:ext uri="{FF2B5EF4-FFF2-40B4-BE49-F238E27FC236}">
                  <a16:creationId xmlns:a16="http://schemas.microsoft.com/office/drawing/2014/main" id="{511E5B35-2C39-6672-56AE-D024CC5DA4DA}"/>
                </a:ext>
              </a:extLst>
            </p:cNvPr>
            <p:cNvSpPr txBox="1"/>
            <p:nvPr/>
          </p:nvSpPr>
          <p:spPr>
            <a:xfrm>
              <a:off x="8987746" y="3570245"/>
              <a:ext cx="114278"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kumimoji="0" lang="ar-SA"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rPr>
                <a:t>2</a:t>
              </a:r>
            </a:p>
          </p:txBody>
        </p:sp>
      </p:grpSp>
      <p:sp>
        <p:nvSpPr>
          <p:cNvPr id="32" name="Rectangle 31">
            <a:extLst>
              <a:ext uri="{FF2B5EF4-FFF2-40B4-BE49-F238E27FC236}">
                <a16:creationId xmlns:a16="http://schemas.microsoft.com/office/drawing/2014/main" id="{2CF9628E-69B6-8F26-4BB0-0FCB4C5967E3}"/>
              </a:ext>
            </a:extLst>
          </p:cNvPr>
          <p:cNvSpPr/>
          <p:nvPr/>
        </p:nvSpPr>
        <p:spPr>
          <a:xfrm>
            <a:off x="6348762" y="4865380"/>
            <a:ext cx="5488879" cy="1573268"/>
          </a:xfrm>
          <a:prstGeom prst="rect">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algn="ctr"/>
            <a:endParaRPr lang="ar-SA">
              <a:solidFill>
                <a:schemeClr val="tx1"/>
              </a:solidFill>
              <a:latin typeface="Calibri" panose="020F0502020204030204" pitchFamily="34" charset="0"/>
              <a:cs typeface="Calibri" panose="020F0502020204030204" pitchFamily="34" charset="0"/>
            </a:endParaRPr>
          </a:p>
        </p:txBody>
      </p:sp>
      <p:grpSp>
        <p:nvGrpSpPr>
          <p:cNvPr id="43" name="Group 42">
            <a:extLst>
              <a:ext uri="{FF2B5EF4-FFF2-40B4-BE49-F238E27FC236}">
                <a16:creationId xmlns:a16="http://schemas.microsoft.com/office/drawing/2014/main" id="{57BC7221-0DE8-C11C-2F22-03A4301F1C44}"/>
              </a:ext>
            </a:extLst>
          </p:cNvPr>
          <p:cNvGrpSpPr/>
          <p:nvPr/>
        </p:nvGrpSpPr>
        <p:grpSpPr>
          <a:xfrm>
            <a:off x="6906137" y="5007734"/>
            <a:ext cx="1817342" cy="1288562"/>
            <a:chOff x="7259202" y="4940234"/>
            <a:chExt cx="1817342" cy="1288562"/>
          </a:xfrm>
        </p:grpSpPr>
        <p:sp>
          <p:nvSpPr>
            <p:cNvPr id="33" name="Rectangle 32">
              <a:extLst>
                <a:ext uri="{FF2B5EF4-FFF2-40B4-BE49-F238E27FC236}">
                  <a16:creationId xmlns:a16="http://schemas.microsoft.com/office/drawing/2014/main" id="{67C81E86-9309-72CF-DC49-C765E67D5360}"/>
                </a:ext>
              </a:extLst>
            </p:cNvPr>
            <p:cNvSpPr/>
            <p:nvPr/>
          </p:nvSpPr>
          <p:spPr>
            <a:xfrm>
              <a:off x="7259202" y="4940234"/>
              <a:ext cx="1817342" cy="101337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a:solidFill>
                    <a:schemeClr val="accent3"/>
                  </a:solidFill>
                  <a:latin typeface="Calibri" panose="020F0502020204030204" pitchFamily="34" charset="0"/>
                  <a:cs typeface="Calibri" panose="020F0502020204030204" pitchFamily="34" charset="0"/>
                </a:rPr>
                <a:t>"صورة للأعمال"</a:t>
              </a:r>
            </a:p>
            <a:p>
              <a:pPr algn="ctr"/>
              <a:endParaRPr lang="ar-SA" sz="1200">
                <a:solidFill>
                  <a:schemeClr val="accent3"/>
                </a:solidFill>
                <a:latin typeface="Calibri" panose="020F0502020204030204" pitchFamily="34" charset="0"/>
                <a:cs typeface="Calibri" panose="020F0502020204030204" pitchFamily="34" charset="0"/>
              </a:endParaRPr>
            </a:p>
            <a:p>
              <a:pPr algn="ctr"/>
              <a:endParaRPr lang="ar-SA" sz="1200">
                <a:solidFill>
                  <a:schemeClr val="accent3"/>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1F361EE3-396F-C82C-63C0-F8721E5620CC}"/>
                </a:ext>
              </a:extLst>
            </p:cNvPr>
            <p:cNvSpPr txBox="1"/>
            <p:nvPr/>
          </p:nvSpPr>
          <p:spPr>
            <a:xfrm>
              <a:off x="7612273" y="5997964"/>
              <a:ext cx="1007007" cy="230832"/>
            </a:xfrm>
            <a:prstGeom prst="rect">
              <a:avLst/>
            </a:prstGeom>
            <a:noFill/>
          </p:spPr>
          <p:txBody>
            <a:bodyPr wrap="none" rtlCol="0">
              <a:spAutoFit/>
            </a:bodyPr>
            <a:lstStyle/>
            <a:p>
              <a:r>
                <a:rPr lang="ar-SA" sz="900">
                  <a:solidFill>
                    <a:schemeClr val="accent3"/>
                  </a:solidFill>
                  <a:latin typeface="Calibri" panose="020F0502020204030204" pitchFamily="34" charset="0"/>
                  <a:cs typeface="Calibri" panose="020F0502020204030204" pitchFamily="34" charset="0"/>
                </a:rPr>
                <a:t>"شرح مبسط للصورة"</a:t>
              </a:r>
            </a:p>
          </p:txBody>
        </p:sp>
      </p:grpSp>
      <p:grpSp>
        <p:nvGrpSpPr>
          <p:cNvPr id="42" name="Group 41">
            <a:extLst>
              <a:ext uri="{FF2B5EF4-FFF2-40B4-BE49-F238E27FC236}">
                <a16:creationId xmlns:a16="http://schemas.microsoft.com/office/drawing/2014/main" id="{46C378C6-9725-937C-E527-D45D9584F1E0}"/>
              </a:ext>
            </a:extLst>
          </p:cNvPr>
          <p:cNvGrpSpPr/>
          <p:nvPr/>
        </p:nvGrpSpPr>
        <p:grpSpPr>
          <a:xfrm>
            <a:off x="9462923" y="5015833"/>
            <a:ext cx="1817342" cy="1272362"/>
            <a:chOff x="9815988" y="5517805"/>
            <a:chExt cx="1817342" cy="1272362"/>
          </a:xfrm>
        </p:grpSpPr>
        <p:sp>
          <p:nvSpPr>
            <p:cNvPr id="34" name="Rectangle 33">
              <a:extLst>
                <a:ext uri="{FF2B5EF4-FFF2-40B4-BE49-F238E27FC236}">
                  <a16:creationId xmlns:a16="http://schemas.microsoft.com/office/drawing/2014/main" id="{89C989CC-8329-8219-C200-92AEB90560B7}"/>
                </a:ext>
              </a:extLst>
            </p:cNvPr>
            <p:cNvSpPr/>
            <p:nvPr/>
          </p:nvSpPr>
          <p:spPr>
            <a:xfrm>
              <a:off x="9815988" y="5517805"/>
              <a:ext cx="1817342" cy="101337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a:solidFill>
                    <a:schemeClr val="accent3"/>
                  </a:solidFill>
                  <a:latin typeface="Calibri" panose="020F0502020204030204" pitchFamily="34" charset="0"/>
                  <a:cs typeface="Calibri" panose="020F0502020204030204" pitchFamily="34" charset="0"/>
                </a:rPr>
                <a:t>"صورة للأعمال"</a:t>
              </a:r>
            </a:p>
            <a:p>
              <a:pPr algn="ctr"/>
              <a:endParaRPr lang="ar-SA" sz="1200">
                <a:solidFill>
                  <a:schemeClr val="accent3"/>
                </a:solidFill>
                <a:latin typeface="Calibri" panose="020F0502020204030204" pitchFamily="34" charset="0"/>
                <a:cs typeface="Calibri" panose="020F0502020204030204" pitchFamily="34" charset="0"/>
              </a:endParaRPr>
            </a:p>
            <a:p>
              <a:pPr algn="ctr"/>
              <a:endParaRPr lang="ar-SA" sz="1200">
                <a:solidFill>
                  <a:schemeClr val="accent3"/>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A4194C86-90AA-2D7A-F95D-C64B5A579917}"/>
                </a:ext>
              </a:extLst>
            </p:cNvPr>
            <p:cNvSpPr txBox="1"/>
            <p:nvPr/>
          </p:nvSpPr>
          <p:spPr>
            <a:xfrm>
              <a:off x="10169058" y="6559335"/>
              <a:ext cx="1007007" cy="230832"/>
            </a:xfrm>
            <a:prstGeom prst="rect">
              <a:avLst/>
            </a:prstGeom>
            <a:noFill/>
          </p:spPr>
          <p:txBody>
            <a:bodyPr wrap="none" rtlCol="0">
              <a:spAutoFit/>
            </a:bodyPr>
            <a:lstStyle/>
            <a:p>
              <a:r>
                <a:rPr lang="ar-SA" sz="900">
                  <a:solidFill>
                    <a:schemeClr val="accent3"/>
                  </a:solidFill>
                  <a:latin typeface="Calibri" panose="020F0502020204030204" pitchFamily="34" charset="0"/>
                  <a:cs typeface="Calibri" panose="020F0502020204030204" pitchFamily="34" charset="0"/>
                </a:rPr>
                <a:t>"شرح مبسط للصورة"</a:t>
              </a:r>
            </a:p>
          </p:txBody>
        </p:sp>
      </p:grpSp>
      <p:sp>
        <p:nvSpPr>
          <p:cNvPr id="44" name="Rectangle 43">
            <a:extLst>
              <a:ext uri="{FF2B5EF4-FFF2-40B4-BE49-F238E27FC236}">
                <a16:creationId xmlns:a16="http://schemas.microsoft.com/office/drawing/2014/main" id="{BC85716D-1226-3241-B1D1-61BB809F4533}"/>
              </a:ext>
            </a:extLst>
          </p:cNvPr>
          <p:cNvSpPr/>
          <p:nvPr/>
        </p:nvSpPr>
        <p:spPr>
          <a:xfrm>
            <a:off x="6348761" y="1347427"/>
            <a:ext cx="5488879" cy="682287"/>
          </a:xfrm>
          <a:prstGeom prst="rect">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r" rtl="1"/>
            <a:r>
              <a:rPr lang="ar-SA" sz="1600">
                <a:solidFill>
                  <a:schemeClr val="tx1"/>
                </a:solidFill>
                <a:latin typeface="Calibri" panose="020F0502020204030204" pitchFamily="34" charset="0"/>
                <a:cs typeface="Calibri" panose="020F0502020204030204" pitchFamily="34" charset="0"/>
              </a:rPr>
              <a:t> وصف الخدمة: </a:t>
            </a:r>
          </a:p>
        </p:txBody>
      </p:sp>
      <p:sp>
        <p:nvSpPr>
          <p:cNvPr id="109" name="Rectangle 108">
            <a:extLst>
              <a:ext uri="{FF2B5EF4-FFF2-40B4-BE49-F238E27FC236}">
                <a16:creationId xmlns:a16="http://schemas.microsoft.com/office/drawing/2014/main" id="{41042DB4-4F62-9279-89BA-9857C3CEFA5D}"/>
              </a:ext>
            </a:extLst>
          </p:cNvPr>
          <p:cNvSpPr/>
          <p:nvPr/>
        </p:nvSpPr>
        <p:spPr>
          <a:xfrm>
            <a:off x="354361" y="692542"/>
            <a:ext cx="5488879" cy="603504"/>
          </a:xfrm>
          <a:prstGeom prst="rect">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Ins="1280160" rtlCol="0" anchor="ctr"/>
          <a:lstStyle/>
          <a:p>
            <a:pPr algn="r" rtl="1"/>
            <a:r>
              <a:rPr lang="ar-SA" sz="1100">
                <a:solidFill>
                  <a:schemeClr val="tx1"/>
                </a:solidFill>
                <a:latin typeface="Calibri" panose="020F0502020204030204" pitchFamily="34" charset="0"/>
                <a:cs typeface="Calibri" panose="020F0502020204030204" pitchFamily="34" charset="0"/>
              </a:rPr>
              <a:t>الجهة الحكومية*: </a:t>
            </a:r>
            <a:r>
              <a:rPr lang="ar-SA" sz="1100">
                <a:solidFill>
                  <a:schemeClr val="accent3"/>
                </a:solidFill>
                <a:latin typeface="Calibri" panose="020F0502020204030204" pitchFamily="34" charset="0"/>
                <a:cs typeface="Calibri" panose="020F0502020204030204" pitchFamily="34" charset="0"/>
              </a:rPr>
              <a:t>"اسم الجهة الحكومية"</a:t>
            </a:r>
          </a:p>
          <a:p>
            <a:pPr algn="r" rtl="1"/>
            <a:r>
              <a:rPr lang="ar-SA" sz="1100">
                <a:solidFill>
                  <a:schemeClr val="accent3"/>
                </a:solidFill>
                <a:latin typeface="Calibri" panose="020F0502020204030204" pitchFamily="34" charset="0"/>
                <a:cs typeface="Calibri" panose="020F0502020204030204" pitchFamily="34" charset="0"/>
              </a:rPr>
              <a:t>"اسم الخدمة أو المشروع"</a:t>
            </a:r>
          </a:p>
        </p:txBody>
      </p:sp>
      <p:sp>
        <p:nvSpPr>
          <p:cNvPr id="110" name="Rectangle 109">
            <a:extLst>
              <a:ext uri="{FF2B5EF4-FFF2-40B4-BE49-F238E27FC236}">
                <a16:creationId xmlns:a16="http://schemas.microsoft.com/office/drawing/2014/main" id="{DE6EFAA8-62A9-A369-092E-AB26E824AAA4}"/>
              </a:ext>
            </a:extLst>
          </p:cNvPr>
          <p:cNvSpPr/>
          <p:nvPr/>
        </p:nvSpPr>
        <p:spPr>
          <a:xfrm>
            <a:off x="4671242" y="741136"/>
            <a:ext cx="1171998" cy="506317"/>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100">
                <a:solidFill>
                  <a:schemeClr val="accent3"/>
                </a:solidFill>
                <a:latin typeface="Calibri" panose="020F0502020204030204" pitchFamily="34" charset="0"/>
                <a:cs typeface="Calibri" panose="020F0502020204030204" pitchFamily="34" charset="0"/>
              </a:rPr>
              <a:t>"شعار الجهة الحكومية"</a:t>
            </a:r>
          </a:p>
        </p:txBody>
      </p:sp>
      <p:sp>
        <p:nvSpPr>
          <p:cNvPr id="121" name="Rectangle 120">
            <a:extLst>
              <a:ext uri="{FF2B5EF4-FFF2-40B4-BE49-F238E27FC236}">
                <a16:creationId xmlns:a16="http://schemas.microsoft.com/office/drawing/2014/main" id="{034D7F24-D717-5AE7-5BA5-20065A410F52}"/>
              </a:ext>
            </a:extLst>
          </p:cNvPr>
          <p:cNvSpPr/>
          <p:nvPr/>
        </p:nvSpPr>
        <p:spPr>
          <a:xfrm>
            <a:off x="3145760" y="2081097"/>
            <a:ext cx="2697480" cy="1640020"/>
          </a:xfrm>
          <a:prstGeom prst="rect">
            <a:avLst/>
          </a:prstGeom>
          <a:solidFill>
            <a:schemeClr val="bg1">
              <a:lumMod val="8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t"/>
          <a:lstStyle/>
          <a:p>
            <a:pPr algn="ctr" rtl="1"/>
            <a:r>
              <a:rPr lang="ar-SA" sz="1600">
                <a:solidFill>
                  <a:schemeClr val="tx1"/>
                </a:solidFill>
                <a:latin typeface="Calibri" panose="020F0502020204030204" pitchFamily="34" charset="0"/>
                <a:cs typeface="Calibri" panose="020F0502020204030204" pitchFamily="34" charset="0"/>
              </a:rPr>
              <a:t>الأهداف</a:t>
            </a:r>
          </a:p>
        </p:txBody>
      </p:sp>
      <p:cxnSp>
        <p:nvCxnSpPr>
          <p:cNvPr id="122" name="Straight Connector 121">
            <a:extLst>
              <a:ext uri="{FF2B5EF4-FFF2-40B4-BE49-F238E27FC236}">
                <a16:creationId xmlns:a16="http://schemas.microsoft.com/office/drawing/2014/main" id="{C4C7294B-8C5F-1AAA-B4B7-8582EABAB050}"/>
              </a:ext>
            </a:extLst>
          </p:cNvPr>
          <p:cNvCxnSpPr/>
          <p:nvPr/>
        </p:nvCxnSpPr>
        <p:spPr>
          <a:xfrm>
            <a:off x="3435877" y="2464438"/>
            <a:ext cx="211724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5290F5EB-28F4-02FA-82A6-E49F428C6705}"/>
              </a:ext>
            </a:extLst>
          </p:cNvPr>
          <p:cNvGrpSpPr/>
          <p:nvPr/>
        </p:nvGrpSpPr>
        <p:grpSpPr>
          <a:xfrm>
            <a:off x="3435878" y="2666132"/>
            <a:ext cx="2117247" cy="882384"/>
            <a:chOff x="9788488" y="2248825"/>
            <a:chExt cx="1872343" cy="882384"/>
          </a:xfrm>
        </p:grpSpPr>
        <p:sp>
          <p:nvSpPr>
            <p:cNvPr id="124" name="Rectangle 123">
              <a:extLst>
                <a:ext uri="{FF2B5EF4-FFF2-40B4-BE49-F238E27FC236}">
                  <a16:creationId xmlns:a16="http://schemas.microsoft.com/office/drawing/2014/main" id="{D9854F50-C9F6-B89F-4978-60E7DF3078CE}"/>
                </a:ext>
              </a:extLst>
            </p:cNvPr>
            <p:cNvSpPr/>
            <p:nvPr/>
          </p:nvSpPr>
          <p:spPr>
            <a:xfrm flipH="1">
              <a:off x="9795669" y="2248825"/>
              <a:ext cx="1635401"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الهدف الأول</a:t>
              </a:r>
            </a:p>
          </p:txBody>
        </p:sp>
        <p:sp>
          <p:nvSpPr>
            <p:cNvPr id="125" name="Shape 506">
              <a:extLst>
                <a:ext uri="{FF2B5EF4-FFF2-40B4-BE49-F238E27FC236}">
                  <a16:creationId xmlns:a16="http://schemas.microsoft.com/office/drawing/2014/main" id="{F1372FCF-499C-5C31-414F-7AE4DE10D5B8}"/>
                </a:ext>
              </a:extLst>
            </p:cNvPr>
            <p:cNvSpPr txBox="1"/>
            <p:nvPr/>
          </p:nvSpPr>
          <p:spPr>
            <a:xfrm>
              <a:off x="11542509" y="2350413"/>
              <a:ext cx="118322"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lang="ar-SA" sz="1400">
                  <a:solidFill>
                    <a:schemeClr val="accent1"/>
                  </a:solidFill>
                  <a:latin typeface="Calibri" panose="020F0502020204030204" pitchFamily="34" charset="0"/>
                  <a:cs typeface="Calibri" panose="020F0502020204030204" pitchFamily="34" charset="0"/>
                  <a:sym typeface="Bahij TheSansArabic Light" panose="02040503050201020203" pitchFamily="18" charset="-78"/>
                </a:rPr>
                <a:t>1</a:t>
              </a:r>
              <a:endParaRPr kumimoji="0" lang="en-US"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endParaRPr>
            </a:p>
          </p:txBody>
        </p:sp>
        <p:sp>
          <p:nvSpPr>
            <p:cNvPr id="126" name="Rectangle 125">
              <a:extLst>
                <a:ext uri="{FF2B5EF4-FFF2-40B4-BE49-F238E27FC236}">
                  <a16:creationId xmlns:a16="http://schemas.microsoft.com/office/drawing/2014/main" id="{A5F4E716-3726-40B4-6B6C-3902C0F0A8C0}"/>
                </a:ext>
              </a:extLst>
            </p:cNvPr>
            <p:cNvSpPr/>
            <p:nvPr/>
          </p:nvSpPr>
          <p:spPr>
            <a:xfrm flipH="1">
              <a:off x="9788488" y="2823432"/>
              <a:ext cx="1649763"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lang="ar-SA" sz="1400">
                  <a:solidFill>
                    <a:srgbClr val="50606A"/>
                  </a:solidFill>
                  <a:latin typeface="Calibri" panose="020F0502020204030204" pitchFamily="34" charset="0"/>
                  <a:cs typeface="Calibri" panose="020F0502020204030204" pitchFamily="34" charset="0"/>
                </a:rPr>
                <a:t>الهدف الثاني</a:t>
              </a: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127" name="Shape 506">
              <a:extLst>
                <a:ext uri="{FF2B5EF4-FFF2-40B4-BE49-F238E27FC236}">
                  <a16:creationId xmlns:a16="http://schemas.microsoft.com/office/drawing/2014/main" id="{A432489C-978E-08EA-45DE-6A1312AA3E5E}"/>
                </a:ext>
              </a:extLst>
            </p:cNvPr>
            <p:cNvSpPr txBox="1"/>
            <p:nvPr/>
          </p:nvSpPr>
          <p:spPr>
            <a:xfrm>
              <a:off x="11544531" y="2925020"/>
              <a:ext cx="114278"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kumimoji="0" lang="ar-SA"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rPr>
                <a:t>2</a:t>
              </a:r>
            </a:p>
          </p:txBody>
        </p:sp>
      </p:grpSp>
      <p:grpSp>
        <p:nvGrpSpPr>
          <p:cNvPr id="142" name="Group 141">
            <a:extLst>
              <a:ext uri="{FF2B5EF4-FFF2-40B4-BE49-F238E27FC236}">
                <a16:creationId xmlns:a16="http://schemas.microsoft.com/office/drawing/2014/main" id="{1253C6F3-BA65-B8A5-D156-18D15831E621}"/>
              </a:ext>
            </a:extLst>
          </p:cNvPr>
          <p:cNvGrpSpPr/>
          <p:nvPr/>
        </p:nvGrpSpPr>
        <p:grpSpPr>
          <a:xfrm>
            <a:off x="420349" y="4139359"/>
            <a:ext cx="4616609" cy="307778"/>
            <a:chOff x="354360" y="4116276"/>
            <a:chExt cx="4616609" cy="307778"/>
          </a:xfrm>
        </p:grpSpPr>
        <p:sp>
          <p:nvSpPr>
            <p:cNvPr id="117" name="Rectangle 116">
              <a:extLst>
                <a:ext uri="{FF2B5EF4-FFF2-40B4-BE49-F238E27FC236}">
                  <a16:creationId xmlns:a16="http://schemas.microsoft.com/office/drawing/2014/main" id="{13A73CB3-CD6B-8EE0-5270-21CE742F1FC0}"/>
                </a:ext>
              </a:extLst>
            </p:cNvPr>
            <p:cNvSpPr/>
            <p:nvPr/>
          </p:nvSpPr>
          <p:spPr>
            <a:xfrm flipH="1">
              <a:off x="2871958" y="4116277"/>
              <a:ext cx="1863210"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نقطة التشابه الأول</a:t>
              </a:r>
            </a:p>
          </p:txBody>
        </p:sp>
        <p:sp>
          <p:nvSpPr>
            <p:cNvPr id="118" name="Shape 506">
              <a:extLst>
                <a:ext uri="{FF2B5EF4-FFF2-40B4-BE49-F238E27FC236}">
                  <a16:creationId xmlns:a16="http://schemas.microsoft.com/office/drawing/2014/main" id="{63D22B16-1D18-233D-6AE3-CEDA016AD894}"/>
                </a:ext>
              </a:extLst>
            </p:cNvPr>
            <p:cNvSpPr txBox="1"/>
            <p:nvPr/>
          </p:nvSpPr>
          <p:spPr>
            <a:xfrm>
              <a:off x="4843284" y="4217864"/>
              <a:ext cx="127685"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lang="ar-SA" sz="1400">
                  <a:solidFill>
                    <a:schemeClr val="accent1"/>
                  </a:solidFill>
                  <a:latin typeface="Calibri" panose="020F0502020204030204" pitchFamily="34" charset="0"/>
                  <a:cs typeface="Calibri" panose="020F0502020204030204" pitchFamily="34" charset="0"/>
                  <a:sym typeface="Bahij TheSansArabic Light" panose="02040503050201020203" pitchFamily="18" charset="-78"/>
                </a:rPr>
                <a:t>1</a:t>
              </a:r>
              <a:endParaRPr kumimoji="0" lang="en-US"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endParaRPr>
            </a:p>
          </p:txBody>
        </p:sp>
        <p:sp>
          <p:nvSpPr>
            <p:cNvPr id="119" name="Rectangle 118">
              <a:extLst>
                <a:ext uri="{FF2B5EF4-FFF2-40B4-BE49-F238E27FC236}">
                  <a16:creationId xmlns:a16="http://schemas.microsoft.com/office/drawing/2014/main" id="{D6625850-E0D8-1063-B86C-D0D4CB4B0DAB}"/>
                </a:ext>
              </a:extLst>
            </p:cNvPr>
            <p:cNvSpPr/>
            <p:nvPr/>
          </p:nvSpPr>
          <p:spPr>
            <a:xfrm flipH="1">
              <a:off x="354360" y="4116276"/>
              <a:ext cx="1780282"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نقطة التشابه </a:t>
              </a:r>
              <a:r>
                <a:rPr lang="ar-SA" sz="1400">
                  <a:solidFill>
                    <a:srgbClr val="50606A"/>
                  </a:solidFill>
                  <a:latin typeface="Calibri" panose="020F0502020204030204" pitchFamily="34" charset="0"/>
                  <a:cs typeface="Calibri" panose="020F0502020204030204" pitchFamily="34" charset="0"/>
                </a:rPr>
                <a:t>الثاني</a:t>
              </a: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120" name="Shape 506">
              <a:extLst>
                <a:ext uri="{FF2B5EF4-FFF2-40B4-BE49-F238E27FC236}">
                  <a16:creationId xmlns:a16="http://schemas.microsoft.com/office/drawing/2014/main" id="{72290EC5-7B11-3437-A8B3-AEC40CD4E0C9}"/>
                </a:ext>
              </a:extLst>
            </p:cNvPr>
            <p:cNvSpPr txBox="1"/>
            <p:nvPr/>
          </p:nvSpPr>
          <p:spPr>
            <a:xfrm>
              <a:off x="2252689" y="4217865"/>
              <a:ext cx="123321"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kumimoji="0" lang="ar-SA"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rPr>
                <a:t>2</a:t>
              </a:r>
            </a:p>
          </p:txBody>
        </p:sp>
      </p:grpSp>
      <p:sp>
        <p:nvSpPr>
          <p:cNvPr id="129" name="Rectangle 128">
            <a:extLst>
              <a:ext uri="{FF2B5EF4-FFF2-40B4-BE49-F238E27FC236}">
                <a16:creationId xmlns:a16="http://schemas.microsoft.com/office/drawing/2014/main" id="{6AC502EE-DE44-98FE-A58F-B06AA52A8FF2}"/>
              </a:ext>
            </a:extLst>
          </p:cNvPr>
          <p:cNvSpPr/>
          <p:nvPr/>
        </p:nvSpPr>
        <p:spPr>
          <a:xfrm>
            <a:off x="354362" y="4865380"/>
            <a:ext cx="5488879" cy="1573268"/>
          </a:xfrm>
          <a:prstGeom prst="rect">
            <a:avLst/>
          </a:prstGeom>
          <a:solidFill>
            <a:schemeClr val="bg1">
              <a:lumMod val="8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algn="ctr"/>
            <a:endParaRPr lang="ar-SA">
              <a:solidFill>
                <a:schemeClr val="tx1"/>
              </a:solidFill>
              <a:latin typeface="Calibri" panose="020F0502020204030204" pitchFamily="34" charset="0"/>
              <a:cs typeface="Calibri" panose="020F0502020204030204" pitchFamily="34" charset="0"/>
            </a:endParaRPr>
          </a:p>
        </p:txBody>
      </p:sp>
      <p:grpSp>
        <p:nvGrpSpPr>
          <p:cNvPr id="130" name="Group 129">
            <a:extLst>
              <a:ext uri="{FF2B5EF4-FFF2-40B4-BE49-F238E27FC236}">
                <a16:creationId xmlns:a16="http://schemas.microsoft.com/office/drawing/2014/main" id="{8BA67083-E16F-C707-0715-B3E1B251A652}"/>
              </a:ext>
            </a:extLst>
          </p:cNvPr>
          <p:cNvGrpSpPr/>
          <p:nvPr/>
        </p:nvGrpSpPr>
        <p:grpSpPr>
          <a:xfrm>
            <a:off x="911737" y="5007734"/>
            <a:ext cx="1817342" cy="1288562"/>
            <a:chOff x="7259202" y="4940234"/>
            <a:chExt cx="1817342" cy="1288562"/>
          </a:xfrm>
        </p:grpSpPr>
        <p:sp>
          <p:nvSpPr>
            <p:cNvPr id="134" name="Rectangle 133">
              <a:extLst>
                <a:ext uri="{FF2B5EF4-FFF2-40B4-BE49-F238E27FC236}">
                  <a16:creationId xmlns:a16="http://schemas.microsoft.com/office/drawing/2014/main" id="{09F0E735-5932-1957-C58B-AA5B4A59399E}"/>
                </a:ext>
              </a:extLst>
            </p:cNvPr>
            <p:cNvSpPr/>
            <p:nvPr/>
          </p:nvSpPr>
          <p:spPr>
            <a:xfrm>
              <a:off x="7259202" y="4940234"/>
              <a:ext cx="1817342" cy="101337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a:solidFill>
                    <a:schemeClr val="accent3"/>
                  </a:solidFill>
                  <a:latin typeface="Calibri" panose="020F0502020204030204" pitchFamily="34" charset="0"/>
                  <a:cs typeface="Calibri" panose="020F0502020204030204" pitchFamily="34" charset="0"/>
                </a:rPr>
                <a:t>"صورة للأعمال"</a:t>
              </a:r>
            </a:p>
            <a:p>
              <a:pPr algn="ctr"/>
              <a:endParaRPr lang="ar-SA" sz="1200">
                <a:solidFill>
                  <a:schemeClr val="accent3"/>
                </a:solidFill>
                <a:latin typeface="Calibri" panose="020F0502020204030204" pitchFamily="34" charset="0"/>
                <a:cs typeface="Calibri" panose="020F0502020204030204" pitchFamily="34" charset="0"/>
              </a:endParaRPr>
            </a:p>
            <a:p>
              <a:pPr algn="ctr"/>
              <a:endParaRPr lang="ar-SA" sz="1200">
                <a:solidFill>
                  <a:schemeClr val="accent3"/>
                </a:solidFill>
                <a:latin typeface="Calibri" panose="020F0502020204030204" pitchFamily="34" charset="0"/>
                <a:cs typeface="Calibri" panose="020F0502020204030204" pitchFamily="34" charset="0"/>
              </a:endParaRPr>
            </a:p>
          </p:txBody>
        </p:sp>
        <p:sp>
          <p:nvSpPr>
            <p:cNvPr id="135" name="TextBox 134">
              <a:extLst>
                <a:ext uri="{FF2B5EF4-FFF2-40B4-BE49-F238E27FC236}">
                  <a16:creationId xmlns:a16="http://schemas.microsoft.com/office/drawing/2014/main" id="{20C02F04-66CF-6BF4-8205-2AC25BFF1B48}"/>
                </a:ext>
              </a:extLst>
            </p:cNvPr>
            <p:cNvSpPr txBox="1"/>
            <p:nvPr/>
          </p:nvSpPr>
          <p:spPr>
            <a:xfrm>
              <a:off x="7612273" y="5997964"/>
              <a:ext cx="1007007" cy="230832"/>
            </a:xfrm>
            <a:prstGeom prst="rect">
              <a:avLst/>
            </a:prstGeom>
            <a:noFill/>
          </p:spPr>
          <p:txBody>
            <a:bodyPr wrap="none" rtlCol="0">
              <a:spAutoFit/>
            </a:bodyPr>
            <a:lstStyle/>
            <a:p>
              <a:r>
                <a:rPr lang="ar-SA" sz="900">
                  <a:solidFill>
                    <a:schemeClr val="accent3"/>
                  </a:solidFill>
                  <a:latin typeface="Calibri" panose="020F0502020204030204" pitchFamily="34" charset="0"/>
                  <a:cs typeface="Calibri" panose="020F0502020204030204" pitchFamily="34" charset="0"/>
                </a:rPr>
                <a:t>"شرح مبسط للصورة"</a:t>
              </a:r>
            </a:p>
          </p:txBody>
        </p:sp>
      </p:grpSp>
      <p:grpSp>
        <p:nvGrpSpPr>
          <p:cNvPr id="131" name="Group 130">
            <a:extLst>
              <a:ext uri="{FF2B5EF4-FFF2-40B4-BE49-F238E27FC236}">
                <a16:creationId xmlns:a16="http://schemas.microsoft.com/office/drawing/2014/main" id="{F1AEBFC3-3A9A-B8E4-03A1-5F88A76F2678}"/>
              </a:ext>
            </a:extLst>
          </p:cNvPr>
          <p:cNvGrpSpPr/>
          <p:nvPr/>
        </p:nvGrpSpPr>
        <p:grpSpPr>
          <a:xfrm>
            <a:off x="3468523" y="5015833"/>
            <a:ext cx="1817342" cy="1272362"/>
            <a:chOff x="9815988" y="5517805"/>
            <a:chExt cx="1817342" cy="1272362"/>
          </a:xfrm>
        </p:grpSpPr>
        <p:sp>
          <p:nvSpPr>
            <p:cNvPr id="132" name="Rectangle 131">
              <a:extLst>
                <a:ext uri="{FF2B5EF4-FFF2-40B4-BE49-F238E27FC236}">
                  <a16:creationId xmlns:a16="http://schemas.microsoft.com/office/drawing/2014/main" id="{4619FB00-E0C0-F889-BA5C-B36E833D0CFC}"/>
                </a:ext>
              </a:extLst>
            </p:cNvPr>
            <p:cNvSpPr/>
            <p:nvPr/>
          </p:nvSpPr>
          <p:spPr>
            <a:xfrm>
              <a:off x="9815988" y="5517805"/>
              <a:ext cx="1817342" cy="101337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a:solidFill>
                    <a:schemeClr val="accent3"/>
                  </a:solidFill>
                  <a:latin typeface="Calibri" panose="020F0502020204030204" pitchFamily="34" charset="0"/>
                  <a:cs typeface="Calibri" panose="020F0502020204030204" pitchFamily="34" charset="0"/>
                </a:rPr>
                <a:t>"صورة للأعمال"</a:t>
              </a:r>
            </a:p>
            <a:p>
              <a:pPr algn="ctr"/>
              <a:endParaRPr lang="ar-SA" sz="1200">
                <a:solidFill>
                  <a:schemeClr val="accent3"/>
                </a:solidFill>
                <a:latin typeface="Calibri" panose="020F0502020204030204" pitchFamily="34" charset="0"/>
                <a:cs typeface="Calibri" panose="020F0502020204030204" pitchFamily="34" charset="0"/>
              </a:endParaRPr>
            </a:p>
            <a:p>
              <a:pPr algn="ctr"/>
              <a:endParaRPr lang="ar-SA" sz="1200">
                <a:solidFill>
                  <a:schemeClr val="accent3"/>
                </a:solidFill>
                <a:latin typeface="Calibri" panose="020F0502020204030204" pitchFamily="34" charset="0"/>
                <a:cs typeface="Calibri" panose="020F0502020204030204" pitchFamily="34" charset="0"/>
              </a:endParaRPr>
            </a:p>
          </p:txBody>
        </p:sp>
        <p:sp>
          <p:nvSpPr>
            <p:cNvPr id="133" name="TextBox 132">
              <a:extLst>
                <a:ext uri="{FF2B5EF4-FFF2-40B4-BE49-F238E27FC236}">
                  <a16:creationId xmlns:a16="http://schemas.microsoft.com/office/drawing/2014/main" id="{1685F9EB-F9CF-8DF1-5B79-D16EF06EBBB7}"/>
                </a:ext>
              </a:extLst>
            </p:cNvPr>
            <p:cNvSpPr txBox="1"/>
            <p:nvPr/>
          </p:nvSpPr>
          <p:spPr>
            <a:xfrm>
              <a:off x="10169058" y="6559335"/>
              <a:ext cx="1007007" cy="230832"/>
            </a:xfrm>
            <a:prstGeom prst="rect">
              <a:avLst/>
            </a:prstGeom>
            <a:noFill/>
          </p:spPr>
          <p:txBody>
            <a:bodyPr wrap="none" rtlCol="0">
              <a:spAutoFit/>
            </a:bodyPr>
            <a:lstStyle/>
            <a:p>
              <a:r>
                <a:rPr lang="ar-SA" sz="900">
                  <a:solidFill>
                    <a:schemeClr val="accent3"/>
                  </a:solidFill>
                  <a:latin typeface="Calibri" panose="020F0502020204030204" pitchFamily="34" charset="0"/>
                  <a:cs typeface="Calibri" panose="020F0502020204030204" pitchFamily="34" charset="0"/>
                </a:rPr>
                <a:t>"شرح مبسط للصورة"</a:t>
              </a:r>
            </a:p>
          </p:txBody>
        </p:sp>
      </p:grpSp>
      <p:sp>
        <p:nvSpPr>
          <p:cNvPr id="136" name="Rectangle 135">
            <a:extLst>
              <a:ext uri="{FF2B5EF4-FFF2-40B4-BE49-F238E27FC236}">
                <a16:creationId xmlns:a16="http://schemas.microsoft.com/office/drawing/2014/main" id="{82F4B102-AA35-FADC-F3DC-8BDBA1DBE263}"/>
              </a:ext>
            </a:extLst>
          </p:cNvPr>
          <p:cNvSpPr/>
          <p:nvPr/>
        </p:nvSpPr>
        <p:spPr>
          <a:xfrm>
            <a:off x="354361" y="1347427"/>
            <a:ext cx="5488879" cy="682287"/>
          </a:xfrm>
          <a:prstGeom prst="rect">
            <a:avLst/>
          </a:prstGeom>
          <a:solidFill>
            <a:schemeClr val="bg1">
              <a:lumMod val="8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r" rtl="1"/>
            <a:r>
              <a:rPr lang="ar-SA" sz="1600">
                <a:solidFill>
                  <a:schemeClr val="tx1"/>
                </a:solidFill>
                <a:latin typeface="Calibri" panose="020F0502020204030204" pitchFamily="34" charset="0"/>
                <a:cs typeface="Calibri" panose="020F0502020204030204" pitchFamily="34" charset="0"/>
              </a:rPr>
              <a:t> وصف الخدمة: </a:t>
            </a:r>
          </a:p>
        </p:txBody>
      </p:sp>
      <p:sp>
        <p:nvSpPr>
          <p:cNvPr id="137" name="Rectangle 136">
            <a:extLst>
              <a:ext uri="{FF2B5EF4-FFF2-40B4-BE49-F238E27FC236}">
                <a16:creationId xmlns:a16="http://schemas.microsoft.com/office/drawing/2014/main" id="{4575F761-65BB-2681-CC3F-0C046D4A0498}"/>
              </a:ext>
            </a:extLst>
          </p:cNvPr>
          <p:cNvSpPr/>
          <p:nvPr/>
        </p:nvSpPr>
        <p:spPr>
          <a:xfrm>
            <a:off x="354361" y="3772497"/>
            <a:ext cx="5488879" cy="1041503"/>
          </a:xfrm>
          <a:prstGeom prst="rect">
            <a:avLst/>
          </a:prstGeom>
          <a:solidFill>
            <a:schemeClr val="bg1">
              <a:lumMod val="8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r" rtl="1"/>
            <a:r>
              <a:rPr lang="en-US" sz="1600">
                <a:solidFill>
                  <a:schemeClr val="tx1"/>
                </a:solidFill>
                <a:latin typeface="Calibri" panose="020F0502020204030204" pitchFamily="34" charset="0"/>
                <a:cs typeface="Calibri" panose="020F0502020204030204" pitchFamily="34" charset="0"/>
              </a:rPr>
              <a:t> </a:t>
            </a:r>
            <a:r>
              <a:rPr lang="ar-SA" sz="1600">
                <a:solidFill>
                  <a:schemeClr val="tx1"/>
                </a:solidFill>
                <a:latin typeface="Calibri" panose="020F0502020204030204" pitchFamily="34" charset="0"/>
                <a:cs typeface="Calibri" panose="020F0502020204030204" pitchFamily="34" charset="0"/>
              </a:rPr>
              <a:t>نقاط </a:t>
            </a:r>
          </a:p>
          <a:p>
            <a:pPr algn="r" rtl="1"/>
            <a:r>
              <a:rPr lang="ar-SA" sz="1600">
                <a:solidFill>
                  <a:schemeClr val="tx1"/>
                </a:solidFill>
                <a:latin typeface="Calibri" panose="020F0502020204030204" pitchFamily="34" charset="0"/>
                <a:cs typeface="Calibri" panose="020F0502020204030204" pitchFamily="34" charset="0"/>
              </a:rPr>
              <a:t>التشابه</a:t>
            </a:r>
          </a:p>
        </p:txBody>
      </p:sp>
      <p:sp>
        <p:nvSpPr>
          <p:cNvPr id="149" name="Rectangle 148">
            <a:extLst>
              <a:ext uri="{FF2B5EF4-FFF2-40B4-BE49-F238E27FC236}">
                <a16:creationId xmlns:a16="http://schemas.microsoft.com/office/drawing/2014/main" id="{8771A881-3A37-7DF8-28C7-E007C7DED038}"/>
              </a:ext>
            </a:extLst>
          </p:cNvPr>
          <p:cNvSpPr/>
          <p:nvPr/>
        </p:nvSpPr>
        <p:spPr>
          <a:xfrm>
            <a:off x="354361" y="2081097"/>
            <a:ext cx="2697480" cy="1640021"/>
          </a:xfrm>
          <a:prstGeom prst="rect">
            <a:avLst/>
          </a:prstGeom>
          <a:solidFill>
            <a:schemeClr val="bg1">
              <a:lumMod val="8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t"/>
          <a:lstStyle/>
          <a:p>
            <a:pPr algn="ctr" rtl="1"/>
            <a:r>
              <a:rPr lang="ar-SA">
                <a:solidFill>
                  <a:schemeClr val="tx1"/>
                </a:solidFill>
                <a:latin typeface="Calibri" panose="020F0502020204030204" pitchFamily="34" charset="0"/>
                <a:cs typeface="Calibri" panose="020F0502020204030204" pitchFamily="34" charset="0"/>
              </a:rPr>
              <a:t>الأثر الناتج</a:t>
            </a:r>
          </a:p>
        </p:txBody>
      </p:sp>
      <p:cxnSp>
        <p:nvCxnSpPr>
          <p:cNvPr id="150" name="Straight Connector 149">
            <a:extLst>
              <a:ext uri="{FF2B5EF4-FFF2-40B4-BE49-F238E27FC236}">
                <a16:creationId xmlns:a16="http://schemas.microsoft.com/office/drawing/2014/main" id="{518E4F05-8107-31FE-D5BA-5C7644685DAC}"/>
              </a:ext>
            </a:extLst>
          </p:cNvPr>
          <p:cNvCxnSpPr/>
          <p:nvPr/>
        </p:nvCxnSpPr>
        <p:spPr>
          <a:xfrm>
            <a:off x="692848" y="2491295"/>
            <a:ext cx="202050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264B9B16-C1C3-8ABB-A897-5D7705FC14BA}"/>
              </a:ext>
            </a:extLst>
          </p:cNvPr>
          <p:cNvGrpSpPr/>
          <p:nvPr/>
        </p:nvGrpSpPr>
        <p:grpSpPr>
          <a:xfrm>
            <a:off x="692849" y="2666134"/>
            <a:ext cx="2020505" cy="882384"/>
            <a:chOff x="692849" y="2666134"/>
            <a:chExt cx="2020505" cy="882384"/>
          </a:xfrm>
        </p:grpSpPr>
        <p:sp>
          <p:nvSpPr>
            <p:cNvPr id="152" name="Rectangle 151">
              <a:extLst>
                <a:ext uri="{FF2B5EF4-FFF2-40B4-BE49-F238E27FC236}">
                  <a16:creationId xmlns:a16="http://schemas.microsoft.com/office/drawing/2014/main" id="{A6DEC36F-59CD-A0B6-2A98-C8F14E123019}"/>
                </a:ext>
              </a:extLst>
            </p:cNvPr>
            <p:cNvSpPr/>
            <p:nvPr/>
          </p:nvSpPr>
          <p:spPr>
            <a:xfrm flipH="1">
              <a:off x="700598" y="2666134"/>
              <a:ext cx="1764813"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الأثر الأول</a:t>
              </a:r>
            </a:p>
          </p:txBody>
        </p:sp>
        <p:sp>
          <p:nvSpPr>
            <p:cNvPr id="153" name="Shape 506">
              <a:extLst>
                <a:ext uri="{FF2B5EF4-FFF2-40B4-BE49-F238E27FC236}">
                  <a16:creationId xmlns:a16="http://schemas.microsoft.com/office/drawing/2014/main" id="{9EF1698C-72AC-E4AD-863F-31C94920E81B}"/>
                </a:ext>
              </a:extLst>
            </p:cNvPr>
            <p:cNvSpPr txBox="1"/>
            <p:nvPr/>
          </p:nvSpPr>
          <p:spPr>
            <a:xfrm>
              <a:off x="2585669" y="2767721"/>
              <a:ext cx="127685"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lang="ar-SA" sz="1400">
                  <a:solidFill>
                    <a:schemeClr val="accent1"/>
                  </a:solidFill>
                  <a:latin typeface="Calibri" panose="020F0502020204030204" pitchFamily="34" charset="0"/>
                  <a:cs typeface="Calibri" panose="020F0502020204030204" pitchFamily="34" charset="0"/>
                  <a:sym typeface="Bahij TheSansArabic Light" panose="02040503050201020203" pitchFamily="18" charset="-78"/>
                </a:rPr>
                <a:t>1</a:t>
              </a:r>
              <a:endParaRPr kumimoji="0" lang="en-US"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endParaRPr>
            </a:p>
          </p:txBody>
        </p:sp>
        <p:sp>
          <p:nvSpPr>
            <p:cNvPr id="154" name="Rectangle 153">
              <a:extLst>
                <a:ext uri="{FF2B5EF4-FFF2-40B4-BE49-F238E27FC236}">
                  <a16:creationId xmlns:a16="http://schemas.microsoft.com/office/drawing/2014/main" id="{6E90D8F8-EF3F-4A7D-B67B-7DF63398751D}"/>
                </a:ext>
              </a:extLst>
            </p:cNvPr>
            <p:cNvSpPr/>
            <p:nvPr/>
          </p:nvSpPr>
          <p:spPr>
            <a:xfrm flipH="1">
              <a:off x="692849" y="3240741"/>
              <a:ext cx="1780312"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lang="ar-SA" sz="1400">
                  <a:solidFill>
                    <a:srgbClr val="50606A"/>
                  </a:solidFill>
                  <a:latin typeface="Calibri" panose="020F0502020204030204" pitchFamily="34" charset="0"/>
                  <a:cs typeface="Calibri" panose="020F0502020204030204" pitchFamily="34" charset="0"/>
                </a:rPr>
                <a:t>الأثر الثاني</a:t>
              </a: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155" name="Shape 506">
              <a:extLst>
                <a:ext uri="{FF2B5EF4-FFF2-40B4-BE49-F238E27FC236}">
                  <a16:creationId xmlns:a16="http://schemas.microsoft.com/office/drawing/2014/main" id="{D94307CD-F8DF-9833-6460-2A5F38084460}"/>
                </a:ext>
              </a:extLst>
            </p:cNvPr>
            <p:cNvSpPr txBox="1"/>
            <p:nvPr/>
          </p:nvSpPr>
          <p:spPr>
            <a:xfrm>
              <a:off x="2587851" y="3342328"/>
              <a:ext cx="123321"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kumimoji="0" lang="ar-SA"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rPr>
                <a:t>2</a:t>
              </a:r>
            </a:p>
          </p:txBody>
        </p:sp>
      </p:grpSp>
      <p:grpSp>
        <p:nvGrpSpPr>
          <p:cNvPr id="156" name="Group 155">
            <a:extLst>
              <a:ext uri="{FF2B5EF4-FFF2-40B4-BE49-F238E27FC236}">
                <a16:creationId xmlns:a16="http://schemas.microsoft.com/office/drawing/2014/main" id="{818C5B8D-DB1B-7050-9F7A-F017F28C77C7}"/>
              </a:ext>
            </a:extLst>
          </p:cNvPr>
          <p:cNvGrpSpPr/>
          <p:nvPr/>
        </p:nvGrpSpPr>
        <p:grpSpPr>
          <a:xfrm>
            <a:off x="6414750" y="4139360"/>
            <a:ext cx="4616609" cy="307778"/>
            <a:chOff x="354360" y="4116276"/>
            <a:chExt cx="4616609" cy="307778"/>
          </a:xfrm>
        </p:grpSpPr>
        <p:sp>
          <p:nvSpPr>
            <p:cNvPr id="157" name="Rectangle 156">
              <a:extLst>
                <a:ext uri="{FF2B5EF4-FFF2-40B4-BE49-F238E27FC236}">
                  <a16:creationId xmlns:a16="http://schemas.microsoft.com/office/drawing/2014/main" id="{74EB8C6A-42C9-7239-ABC5-987E54395B85}"/>
                </a:ext>
              </a:extLst>
            </p:cNvPr>
            <p:cNvSpPr/>
            <p:nvPr/>
          </p:nvSpPr>
          <p:spPr>
            <a:xfrm flipH="1">
              <a:off x="2871958" y="4116277"/>
              <a:ext cx="1863210"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نقطة التشابه الأول</a:t>
              </a:r>
            </a:p>
          </p:txBody>
        </p:sp>
        <p:sp>
          <p:nvSpPr>
            <p:cNvPr id="158" name="Shape 506">
              <a:extLst>
                <a:ext uri="{FF2B5EF4-FFF2-40B4-BE49-F238E27FC236}">
                  <a16:creationId xmlns:a16="http://schemas.microsoft.com/office/drawing/2014/main" id="{1E5741D7-FB36-9680-31F0-51C0196C646C}"/>
                </a:ext>
              </a:extLst>
            </p:cNvPr>
            <p:cNvSpPr txBox="1"/>
            <p:nvPr/>
          </p:nvSpPr>
          <p:spPr>
            <a:xfrm>
              <a:off x="4843284" y="4217864"/>
              <a:ext cx="127685"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lang="ar-SA" sz="1400">
                  <a:solidFill>
                    <a:schemeClr val="accent1"/>
                  </a:solidFill>
                  <a:latin typeface="Calibri" panose="020F0502020204030204" pitchFamily="34" charset="0"/>
                  <a:cs typeface="Calibri" panose="020F0502020204030204" pitchFamily="34" charset="0"/>
                  <a:sym typeface="Bahij TheSansArabic Light" panose="02040503050201020203" pitchFamily="18" charset="-78"/>
                </a:rPr>
                <a:t>1</a:t>
              </a:r>
              <a:endParaRPr kumimoji="0" lang="en-US"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endParaRPr>
            </a:p>
          </p:txBody>
        </p:sp>
        <p:sp>
          <p:nvSpPr>
            <p:cNvPr id="159" name="Rectangle 158">
              <a:extLst>
                <a:ext uri="{FF2B5EF4-FFF2-40B4-BE49-F238E27FC236}">
                  <a16:creationId xmlns:a16="http://schemas.microsoft.com/office/drawing/2014/main" id="{0203E816-2A4B-E39D-8785-671673747290}"/>
                </a:ext>
              </a:extLst>
            </p:cNvPr>
            <p:cNvSpPr/>
            <p:nvPr/>
          </p:nvSpPr>
          <p:spPr>
            <a:xfrm flipH="1">
              <a:off x="354360" y="4116276"/>
              <a:ext cx="1780282"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نقطة التشابه </a:t>
              </a:r>
              <a:r>
                <a:rPr lang="ar-SA" sz="1400">
                  <a:solidFill>
                    <a:srgbClr val="50606A"/>
                  </a:solidFill>
                  <a:latin typeface="Calibri" panose="020F0502020204030204" pitchFamily="34" charset="0"/>
                  <a:cs typeface="Calibri" panose="020F0502020204030204" pitchFamily="34" charset="0"/>
                </a:rPr>
                <a:t>الثاني</a:t>
              </a: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160" name="Shape 506">
              <a:extLst>
                <a:ext uri="{FF2B5EF4-FFF2-40B4-BE49-F238E27FC236}">
                  <a16:creationId xmlns:a16="http://schemas.microsoft.com/office/drawing/2014/main" id="{1BE9C328-81D4-B2EB-44C2-CD9D8C440042}"/>
                </a:ext>
              </a:extLst>
            </p:cNvPr>
            <p:cNvSpPr txBox="1"/>
            <p:nvPr/>
          </p:nvSpPr>
          <p:spPr>
            <a:xfrm>
              <a:off x="2252689" y="4217865"/>
              <a:ext cx="123321"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kumimoji="0" lang="ar-SA"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rPr>
                <a:t>2</a:t>
              </a:r>
            </a:p>
          </p:txBody>
        </p:sp>
      </p:grpSp>
      <p:sp>
        <p:nvSpPr>
          <p:cNvPr id="161" name="Rectangle 160">
            <a:extLst>
              <a:ext uri="{FF2B5EF4-FFF2-40B4-BE49-F238E27FC236}">
                <a16:creationId xmlns:a16="http://schemas.microsoft.com/office/drawing/2014/main" id="{97FD32E6-A09C-CB68-1273-6520F475A277}"/>
              </a:ext>
            </a:extLst>
          </p:cNvPr>
          <p:cNvSpPr/>
          <p:nvPr/>
        </p:nvSpPr>
        <p:spPr>
          <a:xfrm>
            <a:off x="6348762" y="3772497"/>
            <a:ext cx="5488879" cy="1041503"/>
          </a:xfrm>
          <a:prstGeom prst="rect">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r" rtl="1"/>
            <a:r>
              <a:rPr lang="en-US" sz="1600">
                <a:solidFill>
                  <a:schemeClr val="tx1"/>
                </a:solidFill>
                <a:latin typeface="Calibri" panose="020F0502020204030204" pitchFamily="34" charset="0"/>
                <a:cs typeface="Calibri" panose="020F0502020204030204" pitchFamily="34" charset="0"/>
              </a:rPr>
              <a:t> </a:t>
            </a:r>
            <a:r>
              <a:rPr lang="ar-SA" sz="1600">
                <a:solidFill>
                  <a:schemeClr val="tx1"/>
                </a:solidFill>
                <a:latin typeface="Calibri" panose="020F0502020204030204" pitchFamily="34" charset="0"/>
                <a:cs typeface="Calibri" panose="020F0502020204030204" pitchFamily="34" charset="0"/>
              </a:rPr>
              <a:t>نقاط </a:t>
            </a:r>
          </a:p>
          <a:p>
            <a:pPr algn="r" rtl="1"/>
            <a:r>
              <a:rPr lang="ar-SA" sz="1600">
                <a:solidFill>
                  <a:schemeClr val="tx1"/>
                </a:solidFill>
                <a:latin typeface="Calibri" panose="020F0502020204030204" pitchFamily="34" charset="0"/>
                <a:cs typeface="Calibri" panose="020F0502020204030204" pitchFamily="34" charset="0"/>
              </a:rPr>
              <a:t>التشابه</a:t>
            </a:r>
          </a:p>
        </p:txBody>
      </p:sp>
      <p:pic>
        <p:nvPicPr>
          <p:cNvPr id="3" name="Graphic 2">
            <a:extLst>
              <a:ext uri="{FF2B5EF4-FFF2-40B4-BE49-F238E27FC236}">
                <a16:creationId xmlns:a16="http://schemas.microsoft.com/office/drawing/2014/main" id="{A2586BB0-1DA6-E670-96C2-B6CB4B3C8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360" y="768206"/>
            <a:ext cx="458282" cy="458282"/>
          </a:xfrm>
          <a:prstGeom prst="rect">
            <a:avLst/>
          </a:prstGeom>
        </p:spPr>
      </p:pic>
      <p:pic>
        <p:nvPicPr>
          <p:cNvPr id="5" name="Graphic 4">
            <a:extLst>
              <a:ext uri="{FF2B5EF4-FFF2-40B4-BE49-F238E27FC236}">
                <a16:creationId xmlns:a16="http://schemas.microsoft.com/office/drawing/2014/main" id="{534AF9F2-EAF6-07E1-5754-247654165C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42453" y="5513196"/>
            <a:ext cx="458282" cy="458282"/>
          </a:xfrm>
          <a:prstGeom prst="rect">
            <a:avLst/>
          </a:prstGeom>
        </p:spPr>
      </p:pic>
      <p:pic>
        <p:nvPicPr>
          <p:cNvPr id="6" name="Graphic 5">
            <a:extLst>
              <a:ext uri="{FF2B5EF4-FFF2-40B4-BE49-F238E27FC236}">
                <a16:creationId xmlns:a16="http://schemas.microsoft.com/office/drawing/2014/main" id="{47065DFA-326C-A67C-616A-40926B0E88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85667" y="5513196"/>
            <a:ext cx="458282" cy="458282"/>
          </a:xfrm>
          <a:prstGeom prst="rect">
            <a:avLst/>
          </a:prstGeom>
        </p:spPr>
      </p:pic>
      <p:pic>
        <p:nvPicPr>
          <p:cNvPr id="7" name="Graphic 6">
            <a:extLst>
              <a:ext uri="{FF2B5EF4-FFF2-40B4-BE49-F238E27FC236}">
                <a16:creationId xmlns:a16="http://schemas.microsoft.com/office/drawing/2014/main" id="{8DEAB3F4-B28C-3DD3-23FC-BCF01B3535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39513" y="5513196"/>
            <a:ext cx="458282" cy="458282"/>
          </a:xfrm>
          <a:prstGeom prst="rect">
            <a:avLst/>
          </a:prstGeom>
        </p:spPr>
      </p:pic>
      <p:pic>
        <p:nvPicPr>
          <p:cNvPr id="8" name="Graphic 7">
            <a:extLst>
              <a:ext uri="{FF2B5EF4-FFF2-40B4-BE49-F238E27FC236}">
                <a16:creationId xmlns:a16="http://schemas.microsoft.com/office/drawing/2014/main" id="{AB944BDA-27E0-CC75-BB1F-22F22288FD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1267" y="5509841"/>
            <a:ext cx="458282" cy="458282"/>
          </a:xfrm>
          <a:prstGeom prst="rect">
            <a:avLst/>
          </a:prstGeom>
        </p:spPr>
      </p:pic>
      <p:grpSp>
        <p:nvGrpSpPr>
          <p:cNvPr id="11" name="Group 10">
            <a:extLst>
              <a:ext uri="{FF2B5EF4-FFF2-40B4-BE49-F238E27FC236}">
                <a16:creationId xmlns:a16="http://schemas.microsoft.com/office/drawing/2014/main" id="{0B39D766-AA4C-C8F0-C10E-6387EDC5A795}"/>
              </a:ext>
            </a:extLst>
          </p:cNvPr>
          <p:cNvGrpSpPr/>
          <p:nvPr/>
        </p:nvGrpSpPr>
        <p:grpSpPr>
          <a:xfrm>
            <a:off x="6287065" y="4195566"/>
            <a:ext cx="4616609" cy="307778"/>
            <a:chOff x="354360" y="4116276"/>
            <a:chExt cx="4616609" cy="307778"/>
          </a:xfrm>
        </p:grpSpPr>
        <p:sp>
          <p:nvSpPr>
            <p:cNvPr id="12" name="Rectangle 11">
              <a:extLst>
                <a:ext uri="{FF2B5EF4-FFF2-40B4-BE49-F238E27FC236}">
                  <a16:creationId xmlns:a16="http://schemas.microsoft.com/office/drawing/2014/main" id="{DCDCDC7F-AB78-93AC-6AA5-B77F18DFF86C}"/>
                </a:ext>
              </a:extLst>
            </p:cNvPr>
            <p:cNvSpPr/>
            <p:nvPr/>
          </p:nvSpPr>
          <p:spPr>
            <a:xfrm flipH="1">
              <a:off x="2871958" y="4116277"/>
              <a:ext cx="1863210"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نقطة التشابه الأول</a:t>
              </a:r>
            </a:p>
          </p:txBody>
        </p:sp>
        <p:sp>
          <p:nvSpPr>
            <p:cNvPr id="13" name="Shape 506">
              <a:extLst>
                <a:ext uri="{FF2B5EF4-FFF2-40B4-BE49-F238E27FC236}">
                  <a16:creationId xmlns:a16="http://schemas.microsoft.com/office/drawing/2014/main" id="{6AD032BB-E378-9F9D-FA39-917A939568AB}"/>
                </a:ext>
              </a:extLst>
            </p:cNvPr>
            <p:cNvSpPr txBox="1"/>
            <p:nvPr/>
          </p:nvSpPr>
          <p:spPr>
            <a:xfrm>
              <a:off x="4843284" y="4217864"/>
              <a:ext cx="127685"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lang="ar-SA" sz="1400">
                  <a:solidFill>
                    <a:schemeClr val="accent1"/>
                  </a:solidFill>
                  <a:latin typeface="Calibri" panose="020F0502020204030204" pitchFamily="34" charset="0"/>
                  <a:cs typeface="Calibri" panose="020F0502020204030204" pitchFamily="34" charset="0"/>
                  <a:sym typeface="Bahij TheSansArabic Light" panose="02040503050201020203" pitchFamily="18" charset="-78"/>
                </a:rPr>
                <a:t>1</a:t>
              </a:r>
              <a:endParaRPr kumimoji="0" lang="en-US"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endParaRPr>
            </a:p>
          </p:txBody>
        </p:sp>
        <p:sp>
          <p:nvSpPr>
            <p:cNvPr id="14" name="Rectangle 13">
              <a:extLst>
                <a:ext uri="{FF2B5EF4-FFF2-40B4-BE49-F238E27FC236}">
                  <a16:creationId xmlns:a16="http://schemas.microsoft.com/office/drawing/2014/main" id="{CC46386D-FEE7-E819-0F83-C3AFEB6BFA55}"/>
                </a:ext>
              </a:extLst>
            </p:cNvPr>
            <p:cNvSpPr/>
            <p:nvPr/>
          </p:nvSpPr>
          <p:spPr>
            <a:xfrm flipH="1">
              <a:off x="354360" y="4116276"/>
              <a:ext cx="1780282"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نقطة التشابه </a:t>
              </a:r>
              <a:r>
                <a:rPr lang="ar-SA" sz="1400">
                  <a:solidFill>
                    <a:srgbClr val="50606A"/>
                  </a:solidFill>
                  <a:latin typeface="Calibri" panose="020F0502020204030204" pitchFamily="34" charset="0"/>
                  <a:cs typeface="Calibri" panose="020F0502020204030204" pitchFamily="34" charset="0"/>
                </a:rPr>
                <a:t>الثاني</a:t>
              </a: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15" name="Shape 506">
              <a:extLst>
                <a:ext uri="{FF2B5EF4-FFF2-40B4-BE49-F238E27FC236}">
                  <a16:creationId xmlns:a16="http://schemas.microsoft.com/office/drawing/2014/main" id="{335E640B-6E91-AA48-A14D-F6FEF3041DB2}"/>
                </a:ext>
              </a:extLst>
            </p:cNvPr>
            <p:cNvSpPr txBox="1"/>
            <p:nvPr/>
          </p:nvSpPr>
          <p:spPr>
            <a:xfrm>
              <a:off x="2252689" y="4217865"/>
              <a:ext cx="123321"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kumimoji="0" lang="ar-SA"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rPr>
                <a:t>2</a:t>
              </a:r>
            </a:p>
          </p:txBody>
        </p:sp>
      </p:grpSp>
      <p:grpSp>
        <p:nvGrpSpPr>
          <p:cNvPr id="16" name="Group 15">
            <a:extLst>
              <a:ext uri="{FF2B5EF4-FFF2-40B4-BE49-F238E27FC236}">
                <a16:creationId xmlns:a16="http://schemas.microsoft.com/office/drawing/2014/main" id="{D56D9D6E-60CF-7523-BA32-FC6A7ADBC861}"/>
              </a:ext>
            </a:extLst>
          </p:cNvPr>
          <p:cNvGrpSpPr/>
          <p:nvPr/>
        </p:nvGrpSpPr>
        <p:grpSpPr>
          <a:xfrm>
            <a:off x="349997" y="4150364"/>
            <a:ext cx="4616609" cy="307778"/>
            <a:chOff x="354360" y="4116276"/>
            <a:chExt cx="4616609" cy="307778"/>
          </a:xfrm>
        </p:grpSpPr>
        <p:sp>
          <p:nvSpPr>
            <p:cNvPr id="17" name="Rectangle 16">
              <a:extLst>
                <a:ext uri="{FF2B5EF4-FFF2-40B4-BE49-F238E27FC236}">
                  <a16:creationId xmlns:a16="http://schemas.microsoft.com/office/drawing/2014/main" id="{764BCCFF-D8B1-9CDA-0659-865581271201}"/>
                </a:ext>
              </a:extLst>
            </p:cNvPr>
            <p:cNvSpPr/>
            <p:nvPr/>
          </p:nvSpPr>
          <p:spPr>
            <a:xfrm flipH="1">
              <a:off x="2871958" y="4116277"/>
              <a:ext cx="1863210"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نقطة التشابه الأول</a:t>
              </a:r>
            </a:p>
          </p:txBody>
        </p:sp>
        <p:sp>
          <p:nvSpPr>
            <p:cNvPr id="20" name="Shape 506">
              <a:extLst>
                <a:ext uri="{FF2B5EF4-FFF2-40B4-BE49-F238E27FC236}">
                  <a16:creationId xmlns:a16="http://schemas.microsoft.com/office/drawing/2014/main" id="{BEC2DF2F-AB1E-7AFF-D895-C73D0EC94489}"/>
                </a:ext>
              </a:extLst>
            </p:cNvPr>
            <p:cNvSpPr txBox="1"/>
            <p:nvPr/>
          </p:nvSpPr>
          <p:spPr>
            <a:xfrm>
              <a:off x="4843284" y="4217864"/>
              <a:ext cx="127685"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lang="ar-SA" sz="1400">
                  <a:solidFill>
                    <a:schemeClr val="accent1"/>
                  </a:solidFill>
                  <a:latin typeface="Calibri" panose="020F0502020204030204" pitchFamily="34" charset="0"/>
                  <a:cs typeface="Calibri" panose="020F0502020204030204" pitchFamily="34" charset="0"/>
                  <a:sym typeface="Bahij TheSansArabic Light" panose="02040503050201020203" pitchFamily="18" charset="-78"/>
                </a:rPr>
                <a:t>1</a:t>
              </a:r>
              <a:endParaRPr kumimoji="0" lang="en-US"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endParaRPr>
            </a:p>
          </p:txBody>
        </p:sp>
        <p:sp>
          <p:nvSpPr>
            <p:cNvPr id="27" name="Rectangle 26">
              <a:extLst>
                <a:ext uri="{FF2B5EF4-FFF2-40B4-BE49-F238E27FC236}">
                  <a16:creationId xmlns:a16="http://schemas.microsoft.com/office/drawing/2014/main" id="{C4FD0B73-086C-F204-1CAB-048225BFFA37}"/>
                </a:ext>
              </a:extLst>
            </p:cNvPr>
            <p:cNvSpPr/>
            <p:nvPr/>
          </p:nvSpPr>
          <p:spPr>
            <a:xfrm flipH="1">
              <a:off x="354360" y="4116276"/>
              <a:ext cx="1780282" cy="307777"/>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نقطة التشابه </a:t>
              </a:r>
              <a:r>
                <a:rPr lang="ar-SA" sz="1400">
                  <a:solidFill>
                    <a:srgbClr val="50606A"/>
                  </a:solidFill>
                  <a:latin typeface="Calibri" panose="020F0502020204030204" pitchFamily="34" charset="0"/>
                  <a:cs typeface="Calibri" panose="020F0502020204030204" pitchFamily="34" charset="0"/>
                </a:rPr>
                <a:t>الثاني</a:t>
              </a: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38" name="Shape 506">
              <a:extLst>
                <a:ext uri="{FF2B5EF4-FFF2-40B4-BE49-F238E27FC236}">
                  <a16:creationId xmlns:a16="http://schemas.microsoft.com/office/drawing/2014/main" id="{3F45BC0C-41AB-4316-985A-74BD8BD96692}"/>
                </a:ext>
              </a:extLst>
            </p:cNvPr>
            <p:cNvSpPr txBox="1"/>
            <p:nvPr/>
          </p:nvSpPr>
          <p:spPr>
            <a:xfrm>
              <a:off x="2252689" y="4217865"/>
              <a:ext cx="123321" cy="150768"/>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kumimoji="0" lang="ar-SA" sz="14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rPr>
                <a:t>2</a:t>
              </a:r>
            </a:p>
          </p:txBody>
        </p:sp>
      </p:grpSp>
      <p:sp>
        <p:nvSpPr>
          <p:cNvPr id="40" name="Rectangle 39">
            <a:extLst>
              <a:ext uri="{FF2B5EF4-FFF2-40B4-BE49-F238E27FC236}">
                <a16:creationId xmlns:a16="http://schemas.microsoft.com/office/drawing/2014/main" id="{83288B6A-D431-EA4C-73F9-9AC8D8D96AD9}"/>
              </a:ext>
            </a:extLst>
          </p:cNvPr>
          <p:cNvSpPr/>
          <p:nvPr/>
        </p:nvSpPr>
        <p:spPr>
          <a:xfrm>
            <a:off x="2049549" y="496395"/>
            <a:ext cx="4089736" cy="808402"/>
          </a:xfrm>
          <a:prstGeom prst="rect">
            <a:avLst/>
          </a:prstGeom>
          <a:noFill/>
          <a:ln w="1905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4DEAB9A5-7FBA-F027-7E4B-D3CEC4EC51E8}"/>
              </a:ext>
            </a:extLst>
          </p:cNvPr>
          <p:cNvSpPr/>
          <p:nvPr/>
        </p:nvSpPr>
        <p:spPr>
          <a:xfrm>
            <a:off x="2885851" y="371510"/>
            <a:ext cx="2417131" cy="269649"/>
          </a:xfrm>
          <a:prstGeom prst="rect">
            <a:avLst/>
          </a:prstGeom>
          <a:solidFill>
            <a:schemeClr val="bg1"/>
          </a:solidFill>
          <a:ln w="1905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800">
                <a:solidFill>
                  <a:schemeClr val="accent3"/>
                </a:solidFill>
                <a:latin typeface="Calibri" panose="020F0502020204030204" pitchFamily="34" charset="0"/>
                <a:cs typeface="Calibri" panose="020F0502020204030204" pitchFamily="34" charset="0"/>
              </a:rPr>
              <a:t>في حال التعاقد مع جهة حكومية يوضع اسمها وشعارها</a:t>
            </a:r>
          </a:p>
        </p:txBody>
      </p:sp>
    </p:spTree>
    <p:extLst>
      <p:ext uri="{BB962C8B-B14F-4D97-AF65-F5344CB8AC3E}">
        <p14:creationId xmlns:p14="http://schemas.microsoft.com/office/powerpoint/2010/main" val="4157895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35</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1616364" y="132327"/>
            <a:ext cx="10455892"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سيقوم فريق المنظمة غير الربحية باتباع السياسات الخاصة بالإدارة الصحية والبيئية وإدارة السلامة وإدارة الجودة</a:t>
            </a:r>
          </a:p>
        </p:txBody>
      </p:sp>
      <p:sp>
        <p:nvSpPr>
          <p:cNvPr id="3" name="Rectangle: Rounded Corners 2">
            <a:extLst>
              <a:ext uri="{FF2B5EF4-FFF2-40B4-BE49-F238E27FC236}">
                <a16:creationId xmlns:a16="http://schemas.microsoft.com/office/drawing/2014/main" id="{CB15CE24-391B-7E35-9400-F3E997232976}"/>
              </a:ext>
            </a:extLst>
          </p:cNvPr>
          <p:cNvSpPr/>
          <p:nvPr/>
        </p:nvSpPr>
        <p:spPr bwMode="auto">
          <a:xfrm>
            <a:off x="8614040" y="943783"/>
            <a:ext cx="3320141" cy="4326775"/>
          </a:xfrm>
          <a:prstGeom prst="roundRect">
            <a:avLst>
              <a:gd name="adj" fmla="val 8262"/>
            </a:avLst>
          </a:prstGeom>
          <a:solidFill>
            <a:schemeClr val="bg1">
              <a:lumMod val="95000"/>
            </a:schemeClr>
          </a:solidFill>
          <a:ln w="12700">
            <a:solidFill>
              <a:schemeClr val="bg1">
                <a:lumMod val="75000"/>
              </a:schemeClr>
            </a:solidFill>
          </a:ln>
        </p:spPr>
        <p:txBody>
          <a:bodyPr vert="horz" wrap="square" lIns="91440" tIns="45720" rIns="91440" bIns="45720" numCol="1" rtlCol="0" anchor="ctr" anchorCtr="0" compatLnSpc="1">
            <a:prstTxWarp prst="textNoShape">
              <a:avLst/>
            </a:prstTxWarp>
          </a:bodyPr>
          <a:lstStyle/>
          <a:p>
            <a:pPr marL="0" marR="0" lvl="1" algn="ctr" defTabSz="914355" rtl="1" eaLnBrk="1" fontAlgn="auto" latinLnBrk="0" hangingPunct="1">
              <a:lnSpc>
                <a:spcPct val="150000"/>
              </a:lnSpc>
              <a:spcBef>
                <a:spcPts val="0"/>
              </a:spcBef>
              <a:spcAft>
                <a:spcPts val="0"/>
              </a:spcAft>
              <a:buClrTx/>
              <a:buSzTx/>
              <a:tabLst/>
              <a:defRPr/>
            </a:pPr>
            <a:r>
              <a:rPr kumimoji="0" lang="ar-SA" sz="14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sym typeface="Bahij TheSansArabic Plain" panose="02040503050201020203" pitchFamily="18" charset="-78"/>
              </a:rPr>
              <a:t>"صورة للوثيقة"</a:t>
            </a:r>
            <a:endParaRPr kumimoji="0" lang="en-US" sz="14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sym typeface="Bahij TheSansArabic Plain" panose="02040503050201020203" pitchFamily="18" charset="-78"/>
            </a:endParaRPr>
          </a:p>
        </p:txBody>
      </p:sp>
      <p:sp>
        <p:nvSpPr>
          <p:cNvPr id="6" name="Rectangle: Rounded Corners 5">
            <a:extLst>
              <a:ext uri="{FF2B5EF4-FFF2-40B4-BE49-F238E27FC236}">
                <a16:creationId xmlns:a16="http://schemas.microsoft.com/office/drawing/2014/main" id="{01CAEF3D-E529-7D02-7B61-957A02D05F2D}"/>
              </a:ext>
            </a:extLst>
          </p:cNvPr>
          <p:cNvSpPr/>
          <p:nvPr/>
        </p:nvSpPr>
        <p:spPr>
          <a:xfrm>
            <a:off x="1197159" y="5680521"/>
            <a:ext cx="9797682" cy="884944"/>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a:solidFill>
                  <a:schemeClr val="accent3"/>
                </a:solidFill>
                <a:latin typeface="Calibri" panose="020F0502020204030204" pitchFamily="34" charset="0"/>
                <a:cs typeface="Calibri" panose="020F0502020204030204" pitchFamily="34" charset="0"/>
              </a:rPr>
              <a:t>في هذه الشريحة توضع كافة الوثائق من سياسات وإجراءات مرتبطة بالإدارة الصحية والبيئية وإدارة السلامة وإدارة الجودة وكافة الشهادات والاعتمادات المحلية والعالمية الداعمة بناء على طبيعة المشروع المتنافس عليه</a:t>
            </a:r>
          </a:p>
        </p:txBody>
      </p:sp>
      <p:sp>
        <p:nvSpPr>
          <p:cNvPr id="8" name="Rectangle: Rounded Corners 7">
            <a:extLst>
              <a:ext uri="{FF2B5EF4-FFF2-40B4-BE49-F238E27FC236}">
                <a16:creationId xmlns:a16="http://schemas.microsoft.com/office/drawing/2014/main" id="{2FEBBE53-B5C1-D476-0F0C-8B27E89579E4}"/>
              </a:ext>
            </a:extLst>
          </p:cNvPr>
          <p:cNvSpPr/>
          <p:nvPr/>
        </p:nvSpPr>
        <p:spPr bwMode="auto">
          <a:xfrm>
            <a:off x="4422186" y="943783"/>
            <a:ext cx="3320141" cy="4326775"/>
          </a:xfrm>
          <a:prstGeom prst="roundRect">
            <a:avLst>
              <a:gd name="adj" fmla="val 8262"/>
            </a:avLst>
          </a:prstGeom>
          <a:solidFill>
            <a:schemeClr val="bg1">
              <a:lumMod val="85000"/>
            </a:schemeClr>
          </a:solidFill>
          <a:ln w="12700">
            <a:solidFill>
              <a:schemeClr val="bg1">
                <a:lumMod val="75000"/>
              </a:schemeClr>
            </a:solidFill>
          </a:ln>
        </p:spPr>
        <p:txBody>
          <a:bodyPr vert="horz" wrap="square" lIns="91440" tIns="45720" rIns="91440" bIns="45720" numCol="1" rtlCol="0" anchor="ctr" anchorCtr="0" compatLnSpc="1">
            <a:prstTxWarp prst="textNoShape">
              <a:avLst/>
            </a:prstTxWarp>
          </a:bodyPr>
          <a:lstStyle/>
          <a:p>
            <a:pPr marL="0" marR="0" lvl="1" algn="ctr" defTabSz="914355" rtl="1" eaLnBrk="1" fontAlgn="auto" latinLnBrk="0" hangingPunct="1">
              <a:lnSpc>
                <a:spcPct val="150000"/>
              </a:lnSpc>
              <a:spcBef>
                <a:spcPts val="0"/>
              </a:spcBef>
              <a:spcAft>
                <a:spcPts val="0"/>
              </a:spcAft>
              <a:buClrTx/>
              <a:buSzTx/>
              <a:tabLst/>
              <a:defRPr/>
            </a:pPr>
            <a:r>
              <a:rPr kumimoji="0" lang="ar-SA" sz="14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sym typeface="Bahij TheSansArabic Plain" panose="02040503050201020203" pitchFamily="18" charset="-78"/>
              </a:rPr>
              <a:t>"صورة للوثيقة"</a:t>
            </a:r>
            <a:endParaRPr kumimoji="0" lang="en-US" sz="14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sym typeface="Bahij TheSansArabic Plain" panose="02040503050201020203" pitchFamily="18" charset="-78"/>
            </a:endParaRPr>
          </a:p>
        </p:txBody>
      </p:sp>
      <p:sp>
        <p:nvSpPr>
          <p:cNvPr id="9" name="Rectangle: Rounded Corners 8">
            <a:extLst>
              <a:ext uri="{FF2B5EF4-FFF2-40B4-BE49-F238E27FC236}">
                <a16:creationId xmlns:a16="http://schemas.microsoft.com/office/drawing/2014/main" id="{49A47185-57EA-FE06-2977-850380C6B5D3}"/>
              </a:ext>
            </a:extLst>
          </p:cNvPr>
          <p:cNvSpPr/>
          <p:nvPr/>
        </p:nvSpPr>
        <p:spPr bwMode="auto">
          <a:xfrm>
            <a:off x="230332" y="943783"/>
            <a:ext cx="3320141" cy="4326775"/>
          </a:xfrm>
          <a:prstGeom prst="roundRect">
            <a:avLst>
              <a:gd name="adj" fmla="val 8260"/>
            </a:avLst>
          </a:prstGeom>
          <a:solidFill>
            <a:schemeClr val="bg1">
              <a:lumMod val="75000"/>
            </a:schemeClr>
          </a:solidFill>
          <a:ln w="12700">
            <a:solidFill>
              <a:schemeClr val="bg1">
                <a:lumMod val="75000"/>
              </a:schemeClr>
            </a:solidFill>
          </a:ln>
        </p:spPr>
        <p:txBody>
          <a:bodyPr vert="horz" wrap="square" lIns="91440" tIns="45720" rIns="91440" bIns="45720" numCol="1" rtlCol="0" anchor="ctr" anchorCtr="0" compatLnSpc="1">
            <a:prstTxWarp prst="textNoShape">
              <a:avLst/>
            </a:prstTxWarp>
          </a:bodyPr>
          <a:lstStyle/>
          <a:p>
            <a:pPr marL="0" marR="0" lvl="1" algn="ctr" defTabSz="914355" rtl="1" eaLnBrk="1" fontAlgn="auto" latinLnBrk="0" hangingPunct="1">
              <a:lnSpc>
                <a:spcPct val="150000"/>
              </a:lnSpc>
              <a:spcBef>
                <a:spcPts val="0"/>
              </a:spcBef>
              <a:spcAft>
                <a:spcPts val="0"/>
              </a:spcAft>
              <a:buClrTx/>
              <a:buSzTx/>
              <a:tabLst/>
              <a:defRPr/>
            </a:pPr>
            <a:r>
              <a:rPr kumimoji="0" lang="ar-SA" sz="14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sym typeface="Bahij TheSansArabic Plain" panose="02040503050201020203" pitchFamily="18" charset="-78"/>
              </a:rPr>
              <a:t>"صورة للوثيقة"</a:t>
            </a:r>
            <a:endParaRPr kumimoji="0" lang="en-US" sz="14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sym typeface="Bahij TheSansArabic Plain" panose="02040503050201020203" pitchFamily="18" charset="-78"/>
            </a:endParaRPr>
          </a:p>
        </p:txBody>
      </p:sp>
      <p:pic>
        <p:nvPicPr>
          <p:cNvPr id="17" name="Graphic 16">
            <a:extLst>
              <a:ext uri="{FF2B5EF4-FFF2-40B4-BE49-F238E27FC236}">
                <a16:creationId xmlns:a16="http://schemas.microsoft.com/office/drawing/2014/main" id="{260458FD-DF2A-BC1B-95F4-9A4CFDC1F1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5820" y="3436221"/>
            <a:ext cx="472872" cy="472872"/>
          </a:xfrm>
          <a:prstGeom prst="rect">
            <a:avLst/>
          </a:prstGeom>
        </p:spPr>
      </p:pic>
      <p:pic>
        <p:nvPicPr>
          <p:cNvPr id="18" name="Graphic 17">
            <a:extLst>
              <a:ext uri="{FF2B5EF4-FFF2-40B4-BE49-F238E27FC236}">
                <a16:creationId xmlns:a16="http://schemas.microsoft.com/office/drawing/2014/main" id="{B0CCCDAE-8D40-0994-5290-E6A5B5EAB0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53966" y="3436221"/>
            <a:ext cx="472872" cy="472872"/>
          </a:xfrm>
          <a:prstGeom prst="rect">
            <a:avLst/>
          </a:prstGeom>
        </p:spPr>
      </p:pic>
      <p:pic>
        <p:nvPicPr>
          <p:cNvPr id="19" name="Graphic 18">
            <a:extLst>
              <a:ext uri="{FF2B5EF4-FFF2-40B4-BE49-F238E27FC236}">
                <a16:creationId xmlns:a16="http://schemas.microsoft.com/office/drawing/2014/main" id="{92DD3CC3-4DE3-9BE0-DFA0-DCDEBE5CCC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7674" y="3432026"/>
            <a:ext cx="472872" cy="472872"/>
          </a:xfrm>
          <a:prstGeom prst="rect">
            <a:avLst/>
          </a:prstGeom>
        </p:spPr>
      </p:pic>
    </p:spTree>
    <p:extLst>
      <p:ext uri="{BB962C8B-B14F-4D97-AF65-F5344CB8AC3E}">
        <p14:creationId xmlns:p14="http://schemas.microsoft.com/office/powerpoint/2010/main" val="4011127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E41E-853B-2E5F-1A35-8984F0EB3E60}"/>
              </a:ext>
            </a:extLst>
          </p:cNvPr>
          <p:cNvSpPr>
            <a:spLocks noGrp="1"/>
          </p:cNvSpPr>
          <p:nvPr>
            <p:ph type="ctrTitle"/>
          </p:nvPr>
        </p:nvSpPr>
        <p:spPr/>
        <p:txBody>
          <a:bodyPr/>
          <a:lstStyle/>
          <a:p>
            <a:r>
              <a:rPr lang="ar-SA">
                <a:latin typeface="Calibri" panose="020F0502020204030204" pitchFamily="34" charset="0"/>
                <a:cs typeface="Calibri" panose="020F0502020204030204" pitchFamily="34" charset="0"/>
              </a:rPr>
              <a:t>نبذة عن منظمتنا</a:t>
            </a:r>
          </a:p>
        </p:txBody>
      </p:sp>
      <p:sp>
        <p:nvSpPr>
          <p:cNvPr id="3" name="Subtitle 2">
            <a:extLst>
              <a:ext uri="{FF2B5EF4-FFF2-40B4-BE49-F238E27FC236}">
                <a16:creationId xmlns:a16="http://schemas.microsoft.com/office/drawing/2014/main" id="{AF7A58C3-1823-0BF0-4567-7E7D45A489C5}"/>
              </a:ext>
            </a:extLst>
          </p:cNvPr>
          <p:cNvSpPr>
            <a:spLocks noGrp="1"/>
          </p:cNvSpPr>
          <p:nvPr>
            <p:ph type="subTitle" idx="1"/>
          </p:nvPr>
        </p:nvSpPr>
        <p:spPr/>
        <p:txBody>
          <a:bodyPr/>
          <a:lstStyle/>
          <a:p>
            <a:r>
              <a:rPr lang="en-US">
                <a:latin typeface="Calibri" panose="020F0502020204030204" pitchFamily="34" charset="0"/>
                <a:cs typeface="Calibri" panose="020F0502020204030204" pitchFamily="34" charset="0"/>
              </a:rPr>
              <a:t> </a:t>
            </a:r>
            <a:endParaRPr lang="ar-SA">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CCAFB10-ECB5-3FA9-FECB-DB70AB6F3C77}"/>
              </a:ext>
            </a:extLst>
          </p:cNvPr>
          <p:cNvSpPr>
            <a:spLocks noGrp="1"/>
          </p:cNvSpPr>
          <p:nvPr>
            <p:ph type="body" sz="quarter" idx="12"/>
          </p:nvPr>
        </p:nvSpPr>
        <p:spPr/>
        <p:txBody>
          <a:bodyPr/>
          <a:lstStyle/>
          <a:p>
            <a:r>
              <a:rPr lang="ar-SA">
                <a:latin typeface="Calibri" panose="020F0502020204030204" pitchFamily="34" charset="0"/>
                <a:cs typeface="Calibri" panose="020F0502020204030204" pitchFamily="34" charset="0"/>
              </a:rPr>
              <a:t>09</a:t>
            </a:r>
          </a:p>
        </p:txBody>
      </p:sp>
    </p:spTree>
    <p:extLst>
      <p:ext uri="{BB962C8B-B14F-4D97-AF65-F5344CB8AC3E}">
        <p14:creationId xmlns:p14="http://schemas.microsoft.com/office/powerpoint/2010/main" val="3351187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1D0983-5384-CD74-8A5E-3B2070EB6C41}"/>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37</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4482588-72D1-2CB5-0AE6-EB3A4A9C4E59}"/>
              </a:ext>
            </a:extLst>
          </p:cNvPr>
          <p:cNvSpPr txBox="1"/>
          <p:nvPr/>
        </p:nvSpPr>
        <p:spPr>
          <a:xfrm>
            <a:off x="8824646" y="916500"/>
            <a:ext cx="3251529" cy="523220"/>
          </a:xfrm>
          <a:prstGeom prst="rect">
            <a:avLst/>
          </a:prstGeom>
          <a:noFill/>
        </p:spPr>
        <p:txBody>
          <a:bodyPr wrap="square" rtlCol="0">
            <a:spAutoFit/>
          </a:bodyPr>
          <a:lstStyle/>
          <a:p>
            <a:pPr algn="r" rtl="1"/>
            <a:r>
              <a:rPr lang="ar-SA" sz="2800" b="1">
                <a:latin typeface="Calibri" panose="020F0502020204030204" pitchFamily="34" charset="0"/>
                <a:cs typeface="Calibri" panose="020F0502020204030204" pitchFamily="34" charset="0"/>
              </a:rPr>
              <a:t>من نحن</a:t>
            </a:r>
          </a:p>
        </p:txBody>
      </p:sp>
      <p:sp>
        <p:nvSpPr>
          <p:cNvPr id="2" name="Rectangle 1">
            <a:extLst>
              <a:ext uri="{FF2B5EF4-FFF2-40B4-BE49-F238E27FC236}">
                <a16:creationId xmlns:a16="http://schemas.microsoft.com/office/drawing/2014/main" id="{9EABDCC5-7E1A-58F4-4C28-BC4F2AABD18C}"/>
              </a:ext>
            </a:extLst>
          </p:cNvPr>
          <p:cNvSpPr/>
          <p:nvPr/>
        </p:nvSpPr>
        <p:spPr>
          <a:xfrm>
            <a:off x="351392" y="874684"/>
            <a:ext cx="8321040" cy="52943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ar-SA">
                <a:solidFill>
                  <a:schemeClr val="accent3"/>
                </a:solidFill>
                <a:latin typeface="Calibri" panose="020F0502020204030204" pitchFamily="34" charset="0"/>
                <a:cs typeface="Calibri" panose="020F0502020204030204" pitchFamily="34" charset="0"/>
              </a:rPr>
              <a:t>في هذا القسم تذكر المنظمة غير الربحية عن كافة المعلومات التي تحتاجها الجهة الحكومية لفهم المنظمة غير الربحية، ومن ذلك:</a:t>
            </a:r>
          </a:p>
          <a:p>
            <a:pPr algn="r" rtl="1"/>
            <a:endParaRPr lang="ar-SA">
              <a:solidFill>
                <a:schemeClr val="accent3"/>
              </a:solidFill>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أبرز الإنجازات خلال سنوات المنظمة</a:t>
            </a:r>
          </a:p>
          <a:p>
            <a:pPr marL="285750" indent="-285750" algn="r"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عدد الأعمال التي عملت بها المنظمة غير الربحية</a:t>
            </a:r>
          </a:p>
          <a:p>
            <a:pPr marL="285750" indent="-285750" algn="r"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عدد الجهات الحكومية التي عملت معها المنظمة غير الربحية</a:t>
            </a:r>
          </a:p>
          <a:p>
            <a:pPr marL="285750" indent="-285750" algn="r"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الرؤية والرسالة القيم الخاصة بالمنظمة غير الربحية</a:t>
            </a:r>
          </a:p>
        </p:txBody>
      </p:sp>
      <p:sp>
        <p:nvSpPr>
          <p:cNvPr id="11" name="Rectangle 10">
            <a:extLst>
              <a:ext uri="{FF2B5EF4-FFF2-40B4-BE49-F238E27FC236}">
                <a16:creationId xmlns:a16="http://schemas.microsoft.com/office/drawing/2014/main" id="{344D2E25-877A-01CC-7254-E0B775489AEF}"/>
              </a:ext>
            </a:extLst>
          </p:cNvPr>
          <p:cNvSpPr/>
          <p:nvPr/>
        </p:nvSpPr>
        <p:spPr>
          <a:xfrm>
            <a:off x="8824647" y="1819564"/>
            <a:ext cx="3251529" cy="434949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اسم المنظمة </a:t>
            </a:r>
          </a:p>
          <a:p>
            <a:pPr marL="285750" indent="-285750" algn="r"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نبذة عن المنظمة</a:t>
            </a:r>
          </a:p>
          <a:p>
            <a:pPr marL="285750" indent="-285750" algn="r"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تاريخ التأسيس</a:t>
            </a:r>
          </a:p>
          <a:p>
            <a:pPr marL="285750" indent="-285750" algn="r"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الانتشار الجغرافي</a:t>
            </a:r>
          </a:p>
          <a:p>
            <a:pPr marL="285750" indent="-285750" algn="r" rtl="1">
              <a:buFont typeface="Arial" panose="020B0604020202020204" pitchFamily="34" charset="0"/>
              <a:buChar char="•"/>
            </a:pPr>
            <a:endParaRPr lang="ar-SA">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4501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1D0983-5384-CD74-8A5E-3B2070EB6C41}"/>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38</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4482588-72D1-2CB5-0AE6-EB3A4A9C4E59}"/>
              </a:ext>
            </a:extLst>
          </p:cNvPr>
          <p:cNvSpPr txBox="1"/>
          <p:nvPr/>
        </p:nvSpPr>
        <p:spPr>
          <a:xfrm>
            <a:off x="8824646" y="888791"/>
            <a:ext cx="3251529" cy="523220"/>
          </a:xfrm>
          <a:prstGeom prst="rect">
            <a:avLst/>
          </a:prstGeom>
          <a:noFill/>
        </p:spPr>
        <p:txBody>
          <a:bodyPr wrap="square" rtlCol="0">
            <a:spAutoFit/>
          </a:bodyPr>
          <a:lstStyle/>
          <a:p>
            <a:pPr algn="r" rtl="1"/>
            <a:r>
              <a:rPr lang="ar-SA" sz="2800" b="1">
                <a:latin typeface="Calibri" panose="020F0502020204030204" pitchFamily="34" charset="0"/>
                <a:cs typeface="Calibri" panose="020F0502020204030204" pitchFamily="34" charset="0"/>
              </a:rPr>
              <a:t>خدماتنا</a:t>
            </a:r>
          </a:p>
        </p:txBody>
      </p:sp>
      <p:sp>
        <p:nvSpPr>
          <p:cNvPr id="2" name="Rectangle 1">
            <a:extLst>
              <a:ext uri="{FF2B5EF4-FFF2-40B4-BE49-F238E27FC236}">
                <a16:creationId xmlns:a16="http://schemas.microsoft.com/office/drawing/2014/main" id="{9EABDCC5-7E1A-58F4-4C28-BC4F2AABD18C}"/>
              </a:ext>
            </a:extLst>
          </p:cNvPr>
          <p:cNvSpPr/>
          <p:nvPr/>
        </p:nvSpPr>
        <p:spPr>
          <a:xfrm>
            <a:off x="351392" y="846975"/>
            <a:ext cx="8321040" cy="52943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6FBB25C-6C2F-04C1-5EEF-581CC90D342C}"/>
              </a:ext>
            </a:extLst>
          </p:cNvPr>
          <p:cNvSpPr txBox="1"/>
          <p:nvPr/>
        </p:nvSpPr>
        <p:spPr>
          <a:xfrm>
            <a:off x="6552261" y="1505343"/>
            <a:ext cx="1335622" cy="1200329"/>
          </a:xfrm>
          <a:prstGeom prst="rect">
            <a:avLst/>
          </a:prstGeom>
          <a:noFill/>
        </p:spPr>
        <p:txBody>
          <a:bodyPr wrap="none" rtlCol="0">
            <a:spAutoFit/>
          </a:bodyPr>
          <a:lstStyle/>
          <a:p>
            <a:pPr algn="r" rtl="1"/>
            <a:r>
              <a:rPr lang="ar-SA" sz="1600">
                <a:solidFill>
                  <a:schemeClr val="accent3"/>
                </a:solidFill>
                <a:latin typeface="Calibri" panose="020F0502020204030204" pitchFamily="34" charset="0"/>
                <a:cs typeface="Calibri" panose="020F0502020204030204" pitchFamily="34" charset="0"/>
              </a:rPr>
              <a:t>"عنوان الخدمة":</a:t>
            </a:r>
          </a:p>
          <a:p>
            <a:pPr marL="285750" indent="-285750" algn="r" rtl="1">
              <a:buFont typeface="Arial" panose="020B0604020202020204" pitchFamily="34" charset="0"/>
              <a:buChar char="•"/>
            </a:pPr>
            <a:endParaRPr lang="ar-SA" sz="1400">
              <a:solidFill>
                <a:schemeClr val="accent3"/>
              </a:solidFill>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p:txBody>
      </p:sp>
      <p:sp>
        <p:nvSpPr>
          <p:cNvPr id="7" name="TextBox 6">
            <a:extLst>
              <a:ext uri="{FF2B5EF4-FFF2-40B4-BE49-F238E27FC236}">
                <a16:creationId xmlns:a16="http://schemas.microsoft.com/office/drawing/2014/main" id="{9CDA405E-EF9A-4D82-FFFC-BA4C6265D360}"/>
              </a:ext>
            </a:extLst>
          </p:cNvPr>
          <p:cNvSpPr txBox="1"/>
          <p:nvPr/>
        </p:nvSpPr>
        <p:spPr>
          <a:xfrm>
            <a:off x="2070519" y="1505343"/>
            <a:ext cx="1335622" cy="1200329"/>
          </a:xfrm>
          <a:prstGeom prst="rect">
            <a:avLst/>
          </a:prstGeom>
          <a:noFill/>
        </p:spPr>
        <p:txBody>
          <a:bodyPr wrap="none" rtlCol="0">
            <a:spAutoFit/>
          </a:bodyPr>
          <a:lstStyle/>
          <a:p>
            <a:pPr algn="r" rtl="1"/>
            <a:r>
              <a:rPr lang="ar-SA" sz="1600">
                <a:solidFill>
                  <a:schemeClr val="accent3"/>
                </a:solidFill>
                <a:latin typeface="Calibri" panose="020F0502020204030204" pitchFamily="34" charset="0"/>
                <a:cs typeface="Calibri" panose="020F0502020204030204" pitchFamily="34" charset="0"/>
              </a:rPr>
              <a:t>"عنوان الخدمة":</a:t>
            </a:r>
          </a:p>
          <a:p>
            <a:pPr marL="285750" indent="-285750" algn="r" rtl="1">
              <a:buFont typeface="Arial" panose="020B0604020202020204" pitchFamily="34" charset="0"/>
              <a:buChar char="•"/>
            </a:pPr>
            <a:endParaRPr lang="ar-SA" sz="1400">
              <a:solidFill>
                <a:schemeClr val="accent3"/>
              </a:solidFill>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p:txBody>
      </p:sp>
      <p:sp>
        <p:nvSpPr>
          <p:cNvPr id="9" name="TextBox 8">
            <a:extLst>
              <a:ext uri="{FF2B5EF4-FFF2-40B4-BE49-F238E27FC236}">
                <a16:creationId xmlns:a16="http://schemas.microsoft.com/office/drawing/2014/main" id="{8E719B63-E8CC-C08C-55DB-3C3E53E02D29}"/>
              </a:ext>
            </a:extLst>
          </p:cNvPr>
          <p:cNvSpPr txBox="1"/>
          <p:nvPr/>
        </p:nvSpPr>
        <p:spPr>
          <a:xfrm>
            <a:off x="6444859" y="4193679"/>
            <a:ext cx="1443024" cy="1200329"/>
          </a:xfrm>
          <a:prstGeom prst="rect">
            <a:avLst/>
          </a:prstGeom>
          <a:noFill/>
        </p:spPr>
        <p:txBody>
          <a:bodyPr wrap="square" rtlCol="0">
            <a:spAutoFit/>
          </a:bodyPr>
          <a:lstStyle/>
          <a:p>
            <a:pPr algn="r" rtl="1"/>
            <a:r>
              <a:rPr lang="ar-SA" sz="1600">
                <a:solidFill>
                  <a:schemeClr val="accent3"/>
                </a:solidFill>
                <a:latin typeface="Calibri" panose="020F0502020204030204" pitchFamily="34" charset="0"/>
                <a:cs typeface="Calibri" panose="020F0502020204030204" pitchFamily="34" charset="0"/>
              </a:rPr>
              <a:t>"عنوان الخدمة":</a:t>
            </a:r>
          </a:p>
          <a:p>
            <a:pPr marL="285750" indent="-285750" algn="r" rtl="1">
              <a:buFont typeface="Arial" panose="020B0604020202020204" pitchFamily="34" charset="0"/>
              <a:buChar char="•"/>
            </a:pPr>
            <a:endParaRPr lang="ar-SA" sz="1400">
              <a:solidFill>
                <a:schemeClr val="accent3"/>
              </a:solidFill>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p:txBody>
      </p:sp>
      <p:sp>
        <p:nvSpPr>
          <p:cNvPr id="10" name="TextBox 9">
            <a:extLst>
              <a:ext uri="{FF2B5EF4-FFF2-40B4-BE49-F238E27FC236}">
                <a16:creationId xmlns:a16="http://schemas.microsoft.com/office/drawing/2014/main" id="{7D1B009C-54DD-569C-D67C-326CAD6F88FE}"/>
              </a:ext>
            </a:extLst>
          </p:cNvPr>
          <p:cNvSpPr txBox="1"/>
          <p:nvPr/>
        </p:nvSpPr>
        <p:spPr>
          <a:xfrm>
            <a:off x="2070455" y="4193679"/>
            <a:ext cx="1335686" cy="1231106"/>
          </a:xfrm>
          <a:prstGeom prst="rect">
            <a:avLst/>
          </a:prstGeom>
          <a:noFill/>
        </p:spPr>
        <p:txBody>
          <a:bodyPr wrap="none" rtlCol="0">
            <a:spAutoFit/>
          </a:bodyPr>
          <a:lstStyle/>
          <a:p>
            <a:pPr algn="r" rtl="1"/>
            <a:r>
              <a:rPr lang="ar-SA" sz="1600">
                <a:solidFill>
                  <a:schemeClr val="accent3"/>
                </a:solidFill>
                <a:latin typeface="Calibri" panose="020F0502020204030204" pitchFamily="34" charset="0"/>
                <a:cs typeface="Calibri" panose="020F0502020204030204" pitchFamily="34" charset="0"/>
              </a:rPr>
              <a:t>"عنوان الخدمة":</a:t>
            </a:r>
          </a:p>
          <a:p>
            <a:pPr algn="r" rtl="1"/>
            <a:endParaRPr lang="ar-SA" sz="1600">
              <a:solidFill>
                <a:schemeClr val="accent3"/>
              </a:solidFill>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a:p>
            <a:pPr marL="285750" indent="-285750" algn="r" rtl="1">
              <a:buFont typeface="Arial" panose="020B0604020202020204" pitchFamily="34" charset="0"/>
              <a:buChar char="•"/>
            </a:pPr>
            <a:r>
              <a:rPr lang="ar-SA" sz="1400">
                <a:solidFill>
                  <a:schemeClr val="accent3"/>
                </a:solidFill>
                <a:latin typeface="Calibri" panose="020F0502020204030204" pitchFamily="34" charset="0"/>
                <a:cs typeface="Calibri" panose="020F0502020204030204" pitchFamily="34" charset="0"/>
              </a:rPr>
              <a:t>وصف للخدمة</a:t>
            </a:r>
          </a:p>
        </p:txBody>
      </p:sp>
      <p:sp>
        <p:nvSpPr>
          <p:cNvPr id="11" name="Rectangle 10">
            <a:extLst>
              <a:ext uri="{FF2B5EF4-FFF2-40B4-BE49-F238E27FC236}">
                <a16:creationId xmlns:a16="http://schemas.microsoft.com/office/drawing/2014/main" id="{344D2E25-877A-01CC-7254-E0B775489AEF}"/>
              </a:ext>
            </a:extLst>
          </p:cNvPr>
          <p:cNvSpPr/>
          <p:nvPr/>
        </p:nvSpPr>
        <p:spPr>
          <a:xfrm>
            <a:off x="8824647" y="1717964"/>
            <a:ext cx="3251529" cy="442338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justLow" rtl="1"/>
            <a:r>
              <a:rPr lang="ar-SA" sz="1600">
                <a:solidFill>
                  <a:schemeClr val="tx1"/>
                </a:solidFill>
                <a:latin typeface="Calibri" panose="020F0502020204030204" pitchFamily="34" charset="0"/>
                <a:cs typeface="Calibri" panose="020F0502020204030204" pitchFamily="34" charset="0"/>
              </a:rPr>
              <a:t>تسعى </a:t>
            </a:r>
            <a:r>
              <a:rPr lang="ar-SA" sz="1600">
                <a:solidFill>
                  <a:schemeClr val="accent3"/>
                </a:solidFill>
                <a:latin typeface="Calibri" panose="020F0502020204030204" pitchFamily="34" charset="0"/>
                <a:cs typeface="Calibri" panose="020F0502020204030204" pitchFamily="34" charset="0"/>
              </a:rPr>
              <a:t>"اسم المنظمة" </a:t>
            </a:r>
            <a:r>
              <a:rPr lang="ar-SA" sz="1600">
                <a:solidFill>
                  <a:schemeClr val="tx1"/>
                </a:solidFill>
                <a:latin typeface="Calibri" panose="020F0502020204030204" pitchFamily="34" charset="0"/>
                <a:cs typeface="Calibri" panose="020F0502020204030204" pitchFamily="34" charset="0"/>
              </a:rPr>
              <a:t>غير الربحية إلى تحقيق رسالتها في خدمة المجتمع وتحسين حياة الأفراد عن طريق توفير الدعم والمساعدة لفئات المجتمع عامة عبر خدمات تلامس حاجاتهم، ومن ذلك تعزيز الوعي وتشجيع التحسين المجتمعي، وبذلك تساهم في خلق بيئة مجتمعية صحية ومستدامة</a:t>
            </a:r>
          </a:p>
        </p:txBody>
      </p:sp>
    </p:spTree>
    <p:extLst>
      <p:ext uri="{BB962C8B-B14F-4D97-AF65-F5344CB8AC3E}">
        <p14:creationId xmlns:p14="http://schemas.microsoft.com/office/powerpoint/2010/main" val="2379842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1D0983-5384-CD74-8A5E-3B2070EB6C41}"/>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39</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4482588-72D1-2CB5-0AE6-EB3A4A9C4E59}"/>
              </a:ext>
            </a:extLst>
          </p:cNvPr>
          <p:cNvSpPr txBox="1"/>
          <p:nvPr/>
        </p:nvSpPr>
        <p:spPr>
          <a:xfrm>
            <a:off x="8824646" y="990390"/>
            <a:ext cx="3251529" cy="523220"/>
          </a:xfrm>
          <a:prstGeom prst="rect">
            <a:avLst/>
          </a:prstGeom>
          <a:noFill/>
        </p:spPr>
        <p:txBody>
          <a:bodyPr wrap="square" rtlCol="0">
            <a:spAutoFit/>
          </a:bodyPr>
          <a:lstStyle/>
          <a:p>
            <a:pPr algn="r" rtl="1"/>
            <a:r>
              <a:rPr lang="ar-SA" sz="2800" b="1">
                <a:latin typeface="Calibri" panose="020F0502020204030204" pitchFamily="34" charset="0"/>
                <a:cs typeface="Calibri" panose="020F0502020204030204" pitchFamily="34" charset="0"/>
              </a:rPr>
              <a:t>أعمال سابقة</a:t>
            </a:r>
          </a:p>
        </p:txBody>
      </p:sp>
      <p:sp>
        <p:nvSpPr>
          <p:cNvPr id="2" name="Rectangle 1">
            <a:extLst>
              <a:ext uri="{FF2B5EF4-FFF2-40B4-BE49-F238E27FC236}">
                <a16:creationId xmlns:a16="http://schemas.microsoft.com/office/drawing/2014/main" id="{9EABDCC5-7E1A-58F4-4C28-BC4F2AABD18C}"/>
              </a:ext>
            </a:extLst>
          </p:cNvPr>
          <p:cNvSpPr/>
          <p:nvPr/>
        </p:nvSpPr>
        <p:spPr>
          <a:xfrm>
            <a:off x="351392" y="948574"/>
            <a:ext cx="8321040" cy="52943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44D2E25-877A-01CC-7254-E0B775489AEF}"/>
              </a:ext>
            </a:extLst>
          </p:cNvPr>
          <p:cNvSpPr/>
          <p:nvPr/>
        </p:nvSpPr>
        <p:spPr>
          <a:xfrm>
            <a:off x="8824647" y="1819563"/>
            <a:ext cx="3251529" cy="442338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justLow" rtl="1"/>
            <a:r>
              <a:rPr lang="ar-SA" sz="1600">
                <a:solidFill>
                  <a:schemeClr val="tx1"/>
                </a:solidFill>
                <a:latin typeface="Calibri" panose="020F0502020204030204" pitchFamily="34" charset="0"/>
                <a:cs typeface="Calibri" panose="020F0502020204030204" pitchFamily="34" charset="0"/>
              </a:rPr>
              <a:t>تسعى </a:t>
            </a:r>
            <a:r>
              <a:rPr lang="ar-SA" sz="1600">
                <a:solidFill>
                  <a:schemeClr val="accent3"/>
                </a:solidFill>
                <a:latin typeface="Calibri" panose="020F0502020204030204" pitchFamily="34" charset="0"/>
                <a:cs typeface="Calibri" panose="020F0502020204030204" pitchFamily="34" charset="0"/>
              </a:rPr>
              <a:t>"اسم المنظمة"</a:t>
            </a:r>
            <a:r>
              <a:rPr lang="ar-SA" sz="1600">
                <a:solidFill>
                  <a:schemeClr val="tx1"/>
                </a:solidFill>
                <a:latin typeface="Calibri" panose="020F0502020204030204" pitchFamily="34" charset="0"/>
                <a:cs typeface="Calibri" panose="020F0502020204030204" pitchFamily="34" charset="0"/>
              </a:rPr>
              <a:t> غير الربحية إلى تحقيق رسالتها في خدمة المجتمع وتحسين حياة الأفراد عن طريق توفير الدعم والمساعدة لفئات المجتمع عامة عبر خدمات تلامس حاجاتهم، ومن ذلك تعزيز الوعي وتشجيع التحسين المجتمعي، وبذلك تساهم في خلق بيئة مجتمعية صحية ومستدامة</a:t>
            </a:r>
          </a:p>
        </p:txBody>
      </p:sp>
      <p:sp>
        <p:nvSpPr>
          <p:cNvPr id="35" name="Rectangle 34">
            <a:extLst>
              <a:ext uri="{FF2B5EF4-FFF2-40B4-BE49-F238E27FC236}">
                <a16:creationId xmlns:a16="http://schemas.microsoft.com/office/drawing/2014/main" id="{90D7F75D-6D7F-0072-2670-C625393E4AAA}"/>
              </a:ext>
            </a:extLst>
          </p:cNvPr>
          <p:cNvSpPr/>
          <p:nvPr/>
        </p:nvSpPr>
        <p:spPr>
          <a:xfrm>
            <a:off x="2629466" y="1037145"/>
            <a:ext cx="3764894" cy="60350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Ins="1280160" rtlCol="0" anchor="ctr"/>
          <a:lstStyle/>
          <a:p>
            <a:pPr algn="r" rtl="1"/>
            <a:r>
              <a:rPr lang="ar-SA" sz="1100">
                <a:solidFill>
                  <a:schemeClr val="tx1"/>
                </a:solidFill>
                <a:latin typeface="Calibri" panose="020F0502020204030204" pitchFamily="34" charset="0"/>
                <a:cs typeface="Calibri" panose="020F0502020204030204" pitchFamily="34" charset="0"/>
              </a:rPr>
              <a:t>الجهة الحكومية: </a:t>
            </a:r>
            <a:r>
              <a:rPr lang="ar-SA" sz="1100">
                <a:solidFill>
                  <a:schemeClr val="accent3"/>
                </a:solidFill>
                <a:latin typeface="Calibri" panose="020F0502020204030204" pitchFamily="34" charset="0"/>
                <a:cs typeface="Calibri" panose="020F0502020204030204" pitchFamily="34" charset="0"/>
              </a:rPr>
              <a:t>"اسم الجهة الحكومية"</a:t>
            </a:r>
          </a:p>
          <a:p>
            <a:pPr algn="r" rtl="1"/>
            <a:r>
              <a:rPr lang="ar-SA" sz="1100">
                <a:solidFill>
                  <a:schemeClr val="accent3"/>
                </a:solidFill>
                <a:latin typeface="Calibri" panose="020F0502020204030204" pitchFamily="34" charset="0"/>
                <a:cs typeface="Calibri" panose="020F0502020204030204" pitchFamily="34" charset="0"/>
              </a:rPr>
              <a:t>"اسم الخدمة أو المشروع"</a:t>
            </a:r>
          </a:p>
        </p:txBody>
      </p:sp>
      <p:sp>
        <p:nvSpPr>
          <p:cNvPr id="36" name="Rectangle 35">
            <a:extLst>
              <a:ext uri="{FF2B5EF4-FFF2-40B4-BE49-F238E27FC236}">
                <a16:creationId xmlns:a16="http://schemas.microsoft.com/office/drawing/2014/main" id="{CCE08F0B-4471-F13F-C9DD-C3CD1D8CBD92}"/>
              </a:ext>
            </a:extLst>
          </p:cNvPr>
          <p:cNvSpPr/>
          <p:nvPr/>
        </p:nvSpPr>
        <p:spPr>
          <a:xfrm>
            <a:off x="5154768" y="1085739"/>
            <a:ext cx="1171998" cy="506317"/>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100">
                <a:solidFill>
                  <a:schemeClr val="accent3"/>
                </a:solidFill>
                <a:latin typeface="Calibri" panose="020F0502020204030204" pitchFamily="34" charset="0"/>
                <a:cs typeface="Calibri" panose="020F0502020204030204" pitchFamily="34" charset="0"/>
              </a:rPr>
              <a:t>"شعار الجهة الحكومية"</a:t>
            </a:r>
          </a:p>
        </p:txBody>
      </p:sp>
      <p:sp>
        <p:nvSpPr>
          <p:cNvPr id="23" name="Rectangle 22">
            <a:extLst>
              <a:ext uri="{FF2B5EF4-FFF2-40B4-BE49-F238E27FC236}">
                <a16:creationId xmlns:a16="http://schemas.microsoft.com/office/drawing/2014/main" id="{D24EE2DC-2B03-6A07-4EDF-CF6AAAB56EEA}"/>
              </a:ext>
            </a:extLst>
          </p:cNvPr>
          <p:cNvSpPr/>
          <p:nvPr/>
        </p:nvSpPr>
        <p:spPr>
          <a:xfrm>
            <a:off x="4593665" y="4032395"/>
            <a:ext cx="3931920" cy="210312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t"/>
          <a:lstStyle/>
          <a:p>
            <a:pPr algn="ctr" rtl="1"/>
            <a:r>
              <a:rPr lang="ar-SA" sz="1600">
                <a:solidFill>
                  <a:schemeClr val="tx1"/>
                </a:solidFill>
                <a:latin typeface="Calibri" panose="020F0502020204030204" pitchFamily="34" charset="0"/>
                <a:cs typeface="Calibri" panose="020F0502020204030204" pitchFamily="34" charset="0"/>
              </a:rPr>
              <a:t>الأعمال المقدمة</a:t>
            </a:r>
          </a:p>
        </p:txBody>
      </p:sp>
      <p:grpSp>
        <p:nvGrpSpPr>
          <p:cNvPr id="37" name="Group 36">
            <a:extLst>
              <a:ext uri="{FF2B5EF4-FFF2-40B4-BE49-F238E27FC236}">
                <a16:creationId xmlns:a16="http://schemas.microsoft.com/office/drawing/2014/main" id="{BDABFFE8-5004-76B4-4CEF-576FF75694CE}"/>
              </a:ext>
            </a:extLst>
          </p:cNvPr>
          <p:cNvGrpSpPr/>
          <p:nvPr/>
        </p:nvGrpSpPr>
        <p:grpSpPr>
          <a:xfrm>
            <a:off x="5956152" y="4882450"/>
            <a:ext cx="2344504" cy="913160"/>
            <a:chOff x="6104224" y="4146012"/>
            <a:chExt cx="2289981" cy="873458"/>
          </a:xfrm>
        </p:grpSpPr>
        <p:sp>
          <p:nvSpPr>
            <p:cNvPr id="32" name="Rectangle 31">
              <a:extLst>
                <a:ext uri="{FF2B5EF4-FFF2-40B4-BE49-F238E27FC236}">
                  <a16:creationId xmlns:a16="http://schemas.microsoft.com/office/drawing/2014/main" id="{E41B136E-EC05-EF17-C9CC-8C0586883EED}"/>
                </a:ext>
              </a:extLst>
            </p:cNvPr>
            <p:cNvSpPr/>
            <p:nvPr/>
          </p:nvSpPr>
          <p:spPr>
            <a:xfrm flipH="1">
              <a:off x="6113007" y="4146012"/>
              <a:ext cx="2000188" cy="323834"/>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6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العمل الأول</a:t>
              </a:r>
            </a:p>
          </p:txBody>
        </p:sp>
        <p:sp>
          <p:nvSpPr>
            <p:cNvPr id="33" name="Shape 506">
              <a:extLst>
                <a:ext uri="{FF2B5EF4-FFF2-40B4-BE49-F238E27FC236}">
                  <a16:creationId xmlns:a16="http://schemas.microsoft.com/office/drawing/2014/main" id="{33FB05F3-6D84-F7AC-9E48-D4EAF9B43DB4}"/>
                </a:ext>
              </a:extLst>
            </p:cNvPr>
            <p:cNvSpPr txBox="1"/>
            <p:nvPr/>
          </p:nvSpPr>
          <p:spPr>
            <a:xfrm>
              <a:off x="8249491" y="4271402"/>
              <a:ext cx="144714" cy="144213"/>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lang="ar-SA" sz="1600">
                  <a:solidFill>
                    <a:schemeClr val="accent1"/>
                  </a:solidFill>
                  <a:latin typeface="Calibri" panose="020F0502020204030204" pitchFamily="34" charset="0"/>
                  <a:cs typeface="Calibri" panose="020F0502020204030204" pitchFamily="34" charset="0"/>
                  <a:sym typeface="Bahij TheSansArabic Light" panose="02040503050201020203" pitchFamily="18" charset="-78"/>
                </a:rPr>
                <a:t>1</a:t>
              </a:r>
              <a:endParaRPr kumimoji="0" lang="en-US" sz="16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endParaRPr>
            </a:p>
          </p:txBody>
        </p:sp>
        <p:sp>
          <p:nvSpPr>
            <p:cNvPr id="30" name="Rectangle 29">
              <a:extLst>
                <a:ext uri="{FF2B5EF4-FFF2-40B4-BE49-F238E27FC236}">
                  <a16:creationId xmlns:a16="http://schemas.microsoft.com/office/drawing/2014/main" id="{E7D432CA-2D77-D727-6080-A4D9E2E48D39}"/>
                </a:ext>
              </a:extLst>
            </p:cNvPr>
            <p:cNvSpPr/>
            <p:nvPr/>
          </p:nvSpPr>
          <p:spPr>
            <a:xfrm flipH="1">
              <a:off x="6104224" y="4695636"/>
              <a:ext cx="2017753" cy="323834"/>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lang="ar-SA" sz="1600">
                  <a:solidFill>
                    <a:srgbClr val="50606A"/>
                  </a:solidFill>
                  <a:latin typeface="Calibri" panose="020F0502020204030204" pitchFamily="34" charset="0"/>
                  <a:cs typeface="Calibri" panose="020F0502020204030204" pitchFamily="34" charset="0"/>
                </a:rPr>
                <a:t>العمل الثاني</a:t>
              </a:r>
              <a:endParaRPr kumimoji="0" lang="ar-SA" sz="16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31" name="Shape 506">
              <a:extLst>
                <a:ext uri="{FF2B5EF4-FFF2-40B4-BE49-F238E27FC236}">
                  <a16:creationId xmlns:a16="http://schemas.microsoft.com/office/drawing/2014/main" id="{E75AD071-C298-B669-5307-5D2C9C87CCFF}"/>
                </a:ext>
              </a:extLst>
            </p:cNvPr>
            <p:cNvSpPr txBox="1"/>
            <p:nvPr/>
          </p:nvSpPr>
          <p:spPr>
            <a:xfrm>
              <a:off x="8251964" y="4796933"/>
              <a:ext cx="139769" cy="144213"/>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kumimoji="0" lang="ar-SA" sz="16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rPr>
                <a:t>2</a:t>
              </a:r>
            </a:p>
          </p:txBody>
        </p:sp>
      </p:grpSp>
      <p:cxnSp>
        <p:nvCxnSpPr>
          <p:cNvPr id="27" name="Straight Connector 26">
            <a:extLst>
              <a:ext uri="{FF2B5EF4-FFF2-40B4-BE49-F238E27FC236}">
                <a16:creationId xmlns:a16="http://schemas.microsoft.com/office/drawing/2014/main" id="{F0094BFA-257B-D6FA-8601-1819E494A14D}"/>
              </a:ext>
            </a:extLst>
          </p:cNvPr>
          <p:cNvCxnSpPr/>
          <p:nvPr/>
        </p:nvCxnSpPr>
        <p:spPr>
          <a:xfrm>
            <a:off x="5584763" y="4431309"/>
            <a:ext cx="187234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A099B6F-6748-5504-DB03-ACD9C4FD867E}"/>
              </a:ext>
            </a:extLst>
          </p:cNvPr>
          <p:cNvSpPr/>
          <p:nvPr/>
        </p:nvSpPr>
        <p:spPr>
          <a:xfrm>
            <a:off x="4593665" y="1832428"/>
            <a:ext cx="3931920" cy="210312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t"/>
          <a:lstStyle/>
          <a:p>
            <a:pPr algn="ctr" rtl="1"/>
            <a:r>
              <a:rPr lang="ar-SA" sz="1600">
                <a:solidFill>
                  <a:schemeClr val="tx1"/>
                </a:solidFill>
                <a:latin typeface="Calibri" panose="020F0502020204030204" pitchFamily="34" charset="0"/>
                <a:cs typeface="Calibri" panose="020F0502020204030204" pitchFamily="34" charset="0"/>
              </a:rPr>
              <a:t>الأهداف</a:t>
            </a:r>
          </a:p>
        </p:txBody>
      </p:sp>
      <p:cxnSp>
        <p:nvCxnSpPr>
          <p:cNvPr id="15" name="Straight Connector 14">
            <a:extLst>
              <a:ext uri="{FF2B5EF4-FFF2-40B4-BE49-F238E27FC236}">
                <a16:creationId xmlns:a16="http://schemas.microsoft.com/office/drawing/2014/main" id="{AC7A4FF7-0522-6008-109B-29AF6EE3BC1F}"/>
              </a:ext>
            </a:extLst>
          </p:cNvPr>
          <p:cNvCxnSpPr/>
          <p:nvPr/>
        </p:nvCxnSpPr>
        <p:spPr>
          <a:xfrm>
            <a:off x="5584763" y="2215769"/>
            <a:ext cx="187234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0F593153-9F39-9CDC-4409-7BC95747069E}"/>
              </a:ext>
            </a:extLst>
          </p:cNvPr>
          <p:cNvGrpSpPr/>
          <p:nvPr/>
        </p:nvGrpSpPr>
        <p:grpSpPr>
          <a:xfrm>
            <a:off x="5956150" y="2618631"/>
            <a:ext cx="2344504" cy="913161"/>
            <a:chOff x="6104224" y="4146012"/>
            <a:chExt cx="2289981" cy="873458"/>
          </a:xfrm>
        </p:grpSpPr>
        <p:sp>
          <p:nvSpPr>
            <p:cNvPr id="39" name="Rectangle 38">
              <a:extLst>
                <a:ext uri="{FF2B5EF4-FFF2-40B4-BE49-F238E27FC236}">
                  <a16:creationId xmlns:a16="http://schemas.microsoft.com/office/drawing/2014/main" id="{197B98AE-B1D6-CFE9-BB29-53E7A5A7EC46}"/>
                </a:ext>
              </a:extLst>
            </p:cNvPr>
            <p:cNvSpPr/>
            <p:nvPr/>
          </p:nvSpPr>
          <p:spPr>
            <a:xfrm flipH="1">
              <a:off x="6113007" y="4146012"/>
              <a:ext cx="2000188" cy="323834"/>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6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الهدف الأول</a:t>
              </a:r>
            </a:p>
          </p:txBody>
        </p:sp>
        <p:sp>
          <p:nvSpPr>
            <p:cNvPr id="40" name="Shape 506">
              <a:extLst>
                <a:ext uri="{FF2B5EF4-FFF2-40B4-BE49-F238E27FC236}">
                  <a16:creationId xmlns:a16="http://schemas.microsoft.com/office/drawing/2014/main" id="{79B40F3E-6C41-AEAC-D097-62146E335542}"/>
                </a:ext>
              </a:extLst>
            </p:cNvPr>
            <p:cNvSpPr txBox="1"/>
            <p:nvPr/>
          </p:nvSpPr>
          <p:spPr>
            <a:xfrm>
              <a:off x="8249491" y="4271402"/>
              <a:ext cx="144714" cy="144213"/>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lang="ar-SA" sz="1600">
                  <a:solidFill>
                    <a:schemeClr val="accent1"/>
                  </a:solidFill>
                  <a:latin typeface="Calibri" panose="020F0502020204030204" pitchFamily="34" charset="0"/>
                  <a:cs typeface="Calibri" panose="020F0502020204030204" pitchFamily="34" charset="0"/>
                  <a:sym typeface="Bahij TheSansArabic Light" panose="02040503050201020203" pitchFamily="18" charset="-78"/>
                </a:rPr>
                <a:t>1</a:t>
              </a:r>
              <a:endParaRPr kumimoji="0" lang="en-US" sz="16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endParaRPr>
            </a:p>
          </p:txBody>
        </p:sp>
        <p:sp>
          <p:nvSpPr>
            <p:cNvPr id="41" name="Rectangle 40">
              <a:extLst>
                <a:ext uri="{FF2B5EF4-FFF2-40B4-BE49-F238E27FC236}">
                  <a16:creationId xmlns:a16="http://schemas.microsoft.com/office/drawing/2014/main" id="{AE690709-A1D3-6129-31D3-559741D31772}"/>
                </a:ext>
              </a:extLst>
            </p:cNvPr>
            <p:cNvSpPr/>
            <p:nvPr/>
          </p:nvSpPr>
          <p:spPr>
            <a:xfrm flipH="1">
              <a:off x="6104224" y="4695636"/>
              <a:ext cx="2017753" cy="323834"/>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lang="ar-SA" sz="1600">
                  <a:solidFill>
                    <a:srgbClr val="50606A"/>
                  </a:solidFill>
                  <a:latin typeface="Calibri" panose="020F0502020204030204" pitchFamily="34" charset="0"/>
                  <a:cs typeface="Calibri" panose="020F0502020204030204" pitchFamily="34" charset="0"/>
                </a:rPr>
                <a:t>الهدف الثاني</a:t>
              </a:r>
              <a:endParaRPr kumimoji="0" lang="ar-SA" sz="16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42" name="Shape 506">
              <a:extLst>
                <a:ext uri="{FF2B5EF4-FFF2-40B4-BE49-F238E27FC236}">
                  <a16:creationId xmlns:a16="http://schemas.microsoft.com/office/drawing/2014/main" id="{4F5CD4F5-32F5-B8CF-B635-3043DDFB05CD}"/>
                </a:ext>
              </a:extLst>
            </p:cNvPr>
            <p:cNvSpPr txBox="1"/>
            <p:nvPr/>
          </p:nvSpPr>
          <p:spPr>
            <a:xfrm>
              <a:off x="8251964" y="4796933"/>
              <a:ext cx="139769" cy="144213"/>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kumimoji="0" lang="ar-SA" sz="16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rPr>
                <a:t>2</a:t>
              </a:r>
            </a:p>
          </p:txBody>
        </p:sp>
      </p:grpSp>
      <p:sp>
        <p:nvSpPr>
          <p:cNvPr id="50" name="Rectangle 49">
            <a:extLst>
              <a:ext uri="{FF2B5EF4-FFF2-40B4-BE49-F238E27FC236}">
                <a16:creationId xmlns:a16="http://schemas.microsoft.com/office/drawing/2014/main" id="{38B150EE-2985-7555-A13B-170A8FD98314}"/>
              </a:ext>
            </a:extLst>
          </p:cNvPr>
          <p:cNvSpPr/>
          <p:nvPr/>
        </p:nvSpPr>
        <p:spPr>
          <a:xfrm>
            <a:off x="498241" y="1832428"/>
            <a:ext cx="3931920" cy="210312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t"/>
          <a:lstStyle/>
          <a:p>
            <a:pPr algn="ctr" rtl="1"/>
            <a:r>
              <a:rPr lang="ar-SA">
                <a:solidFill>
                  <a:schemeClr val="tx1"/>
                </a:solidFill>
                <a:latin typeface="Calibri" panose="020F0502020204030204" pitchFamily="34" charset="0"/>
                <a:cs typeface="Calibri" panose="020F0502020204030204" pitchFamily="34" charset="0"/>
              </a:rPr>
              <a:t>الأثر الناتج</a:t>
            </a:r>
          </a:p>
        </p:txBody>
      </p:sp>
      <p:cxnSp>
        <p:nvCxnSpPr>
          <p:cNvPr id="54" name="Straight Connector 53">
            <a:extLst>
              <a:ext uri="{FF2B5EF4-FFF2-40B4-BE49-F238E27FC236}">
                <a16:creationId xmlns:a16="http://schemas.microsoft.com/office/drawing/2014/main" id="{100BBC3B-AE70-7254-9D44-828318102C55}"/>
              </a:ext>
            </a:extLst>
          </p:cNvPr>
          <p:cNvCxnSpPr/>
          <p:nvPr/>
        </p:nvCxnSpPr>
        <p:spPr>
          <a:xfrm>
            <a:off x="1489338" y="2215769"/>
            <a:ext cx="187234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B05906C7-C988-A3FF-BCF7-2B59F7E9F907}"/>
              </a:ext>
            </a:extLst>
          </p:cNvPr>
          <p:cNvGrpSpPr/>
          <p:nvPr/>
        </p:nvGrpSpPr>
        <p:grpSpPr>
          <a:xfrm>
            <a:off x="1800236" y="2618631"/>
            <a:ext cx="2344504" cy="913161"/>
            <a:chOff x="6104224" y="4146012"/>
            <a:chExt cx="2289981" cy="873458"/>
          </a:xfrm>
        </p:grpSpPr>
        <p:sp>
          <p:nvSpPr>
            <p:cNvPr id="63" name="Rectangle 62">
              <a:extLst>
                <a:ext uri="{FF2B5EF4-FFF2-40B4-BE49-F238E27FC236}">
                  <a16:creationId xmlns:a16="http://schemas.microsoft.com/office/drawing/2014/main" id="{AA68E0BC-A3D3-8EEE-2DD8-DBCA981455E6}"/>
                </a:ext>
              </a:extLst>
            </p:cNvPr>
            <p:cNvSpPr/>
            <p:nvPr/>
          </p:nvSpPr>
          <p:spPr>
            <a:xfrm flipH="1">
              <a:off x="6113007" y="4146012"/>
              <a:ext cx="2000188" cy="323834"/>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kumimoji="0" lang="ar-SA" sz="16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الأثر الأول</a:t>
              </a:r>
            </a:p>
          </p:txBody>
        </p:sp>
        <p:sp>
          <p:nvSpPr>
            <p:cNvPr id="64" name="Shape 506">
              <a:extLst>
                <a:ext uri="{FF2B5EF4-FFF2-40B4-BE49-F238E27FC236}">
                  <a16:creationId xmlns:a16="http://schemas.microsoft.com/office/drawing/2014/main" id="{95E6C0F0-0CA4-E77F-9CBE-4513328B6342}"/>
                </a:ext>
              </a:extLst>
            </p:cNvPr>
            <p:cNvSpPr txBox="1"/>
            <p:nvPr/>
          </p:nvSpPr>
          <p:spPr>
            <a:xfrm>
              <a:off x="8249491" y="4271402"/>
              <a:ext cx="144714" cy="144213"/>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lang="ar-SA" sz="1600">
                  <a:solidFill>
                    <a:schemeClr val="accent1"/>
                  </a:solidFill>
                  <a:latin typeface="Calibri" panose="020F0502020204030204" pitchFamily="34" charset="0"/>
                  <a:cs typeface="Calibri" panose="020F0502020204030204" pitchFamily="34" charset="0"/>
                  <a:sym typeface="Bahij TheSansArabic Light" panose="02040503050201020203" pitchFamily="18" charset="-78"/>
                </a:rPr>
                <a:t>1</a:t>
              </a:r>
              <a:endParaRPr kumimoji="0" lang="en-US" sz="16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endParaRPr>
            </a:p>
          </p:txBody>
        </p:sp>
        <p:sp>
          <p:nvSpPr>
            <p:cNvPr id="65" name="Rectangle 64">
              <a:extLst>
                <a:ext uri="{FF2B5EF4-FFF2-40B4-BE49-F238E27FC236}">
                  <a16:creationId xmlns:a16="http://schemas.microsoft.com/office/drawing/2014/main" id="{0BBC8078-BA1A-2EB6-A24E-CF9EDA8BD002}"/>
                </a:ext>
              </a:extLst>
            </p:cNvPr>
            <p:cNvSpPr/>
            <p:nvPr/>
          </p:nvSpPr>
          <p:spPr>
            <a:xfrm flipH="1">
              <a:off x="6104224" y="4695636"/>
              <a:ext cx="2017753" cy="323834"/>
            </a:xfrm>
            <a:prstGeom prst="rect">
              <a:avLst/>
            </a:prstGeom>
          </p:spPr>
          <p:txBody>
            <a:bodyPr wrap="square">
              <a:spAutoFit/>
            </a:bodyPr>
            <a:lstStyle/>
            <a:p>
              <a:pPr marL="0" marR="0" lvl="0" indent="0" algn="just" defTabSz="914400" rtl="1" eaLnBrk="1" fontAlgn="base" latinLnBrk="0" hangingPunct="1">
                <a:lnSpc>
                  <a:spcPct val="100000"/>
                </a:lnSpc>
                <a:spcBef>
                  <a:spcPts val="0"/>
                </a:spcBef>
                <a:spcAft>
                  <a:spcPts val="300"/>
                </a:spcAft>
                <a:buClrTx/>
                <a:buSzTx/>
                <a:buFontTx/>
                <a:buNone/>
                <a:tabLst/>
                <a:defRPr/>
              </a:pPr>
              <a:r>
                <a:rPr lang="ar-SA" sz="1600">
                  <a:solidFill>
                    <a:srgbClr val="50606A"/>
                  </a:solidFill>
                  <a:latin typeface="Calibri" panose="020F0502020204030204" pitchFamily="34" charset="0"/>
                  <a:cs typeface="Calibri" panose="020F0502020204030204" pitchFamily="34" charset="0"/>
                </a:rPr>
                <a:t>الأثر الثاني</a:t>
              </a:r>
              <a:endParaRPr kumimoji="0" lang="ar-SA" sz="16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66" name="Shape 506">
              <a:extLst>
                <a:ext uri="{FF2B5EF4-FFF2-40B4-BE49-F238E27FC236}">
                  <a16:creationId xmlns:a16="http://schemas.microsoft.com/office/drawing/2014/main" id="{80A92EE9-4789-B7A6-C6F3-C4825D3A210A}"/>
                </a:ext>
              </a:extLst>
            </p:cNvPr>
            <p:cNvSpPr txBox="1"/>
            <p:nvPr/>
          </p:nvSpPr>
          <p:spPr>
            <a:xfrm>
              <a:off x="8251964" y="4796933"/>
              <a:ext cx="139769" cy="144213"/>
            </a:xfrm>
            <a:prstGeom prst="rect">
              <a:avLst/>
            </a:prstGeom>
            <a:noFill/>
            <a:ln>
              <a:noFill/>
            </a:ln>
          </p:spPr>
          <p:txBody>
            <a:bodyPr spcFirstLastPara="1" wrap="square" lIns="81605" tIns="40792" rIns="81605" bIns="40792" anchor="ctr" anchorCtr="0">
              <a:noAutofit/>
            </a:bodyPr>
            <a:lstStyle/>
            <a:p>
              <a:pPr marL="0" marR="0" lvl="0" indent="0" algn="r" defTabSz="816237" rtl="1" eaLnBrk="1" fontAlgn="auto" latinLnBrk="0" hangingPunct="1">
                <a:lnSpc>
                  <a:spcPct val="100000"/>
                </a:lnSpc>
                <a:spcBef>
                  <a:spcPts val="0"/>
                </a:spcBef>
                <a:spcAft>
                  <a:spcPts val="0"/>
                </a:spcAft>
                <a:buClr>
                  <a:srgbClr val="50606A"/>
                </a:buClr>
                <a:buSzPts val="1100"/>
                <a:buFontTx/>
                <a:buNone/>
                <a:tabLst/>
                <a:defRPr/>
              </a:pPr>
              <a:r>
                <a:rPr kumimoji="0" lang="ar-SA" sz="1600"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sym typeface="Bahij TheSansArabic Light" panose="02040503050201020203" pitchFamily="18" charset="-78"/>
                </a:rPr>
                <a:t>2</a:t>
              </a:r>
            </a:p>
          </p:txBody>
        </p:sp>
      </p:grpSp>
      <p:sp>
        <p:nvSpPr>
          <p:cNvPr id="68" name="Rectangle 67">
            <a:extLst>
              <a:ext uri="{FF2B5EF4-FFF2-40B4-BE49-F238E27FC236}">
                <a16:creationId xmlns:a16="http://schemas.microsoft.com/office/drawing/2014/main" id="{F2F46F72-8D58-F509-108B-58925B77CEC0}"/>
              </a:ext>
            </a:extLst>
          </p:cNvPr>
          <p:cNvSpPr/>
          <p:nvPr/>
        </p:nvSpPr>
        <p:spPr>
          <a:xfrm>
            <a:off x="498240" y="4069814"/>
            <a:ext cx="3931920" cy="2038341"/>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algn="ctr"/>
            <a:endParaRPr lang="ar-SA">
              <a:solidFill>
                <a:schemeClr val="tx1"/>
              </a:solidFill>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E4315331-7AFA-B820-50FC-E64ABEF6B945}"/>
              </a:ext>
            </a:extLst>
          </p:cNvPr>
          <p:cNvSpPr/>
          <p:nvPr/>
        </p:nvSpPr>
        <p:spPr>
          <a:xfrm>
            <a:off x="620686" y="4190389"/>
            <a:ext cx="1817342" cy="101337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a:solidFill>
                  <a:schemeClr val="accent3"/>
                </a:solidFill>
                <a:latin typeface="Calibri" panose="020F0502020204030204" pitchFamily="34" charset="0"/>
                <a:cs typeface="Calibri" panose="020F0502020204030204" pitchFamily="34" charset="0"/>
              </a:rPr>
              <a:t>"صورة للأعمال"</a:t>
            </a:r>
          </a:p>
          <a:p>
            <a:pPr algn="ctr"/>
            <a:endParaRPr lang="ar-SA" sz="1200">
              <a:solidFill>
                <a:schemeClr val="accent3"/>
              </a:solidFill>
              <a:latin typeface="Calibri" panose="020F0502020204030204" pitchFamily="34" charset="0"/>
              <a:cs typeface="Calibri" panose="020F0502020204030204" pitchFamily="34" charset="0"/>
            </a:endParaRPr>
          </a:p>
          <a:p>
            <a:pPr algn="ctr"/>
            <a:endParaRPr lang="ar-SA" sz="1200">
              <a:solidFill>
                <a:schemeClr val="accent3"/>
              </a:solidFill>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43A23641-06AB-0D56-5280-F753D463241C}"/>
              </a:ext>
            </a:extLst>
          </p:cNvPr>
          <p:cNvSpPr/>
          <p:nvPr/>
        </p:nvSpPr>
        <p:spPr>
          <a:xfrm>
            <a:off x="2532090" y="4767960"/>
            <a:ext cx="1817342" cy="101337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a:solidFill>
                  <a:schemeClr val="accent3"/>
                </a:solidFill>
                <a:latin typeface="Calibri" panose="020F0502020204030204" pitchFamily="34" charset="0"/>
                <a:cs typeface="Calibri" panose="020F0502020204030204" pitchFamily="34" charset="0"/>
              </a:rPr>
              <a:t>"صورة للأعمال"</a:t>
            </a:r>
          </a:p>
          <a:p>
            <a:pPr algn="ctr"/>
            <a:endParaRPr lang="ar-SA" sz="1200">
              <a:solidFill>
                <a:schemeClr val="accent3"/>
              </a:solidFill>
              <a:latin typeface="Calibri" panose="020F0502020204030204" pitchFamily="34" charset="0"/>
              <a:cs typeface="Calibri" panose="020F0502020204030204" pitchFamily="34" charset="0"/>
            </a:endParaRPr>
          </a:p>
          <a:p>
            <a:pPr algn="ctr"/>
            <a:endParaRPr lang="ar-SA" sz="1200">
              <a:solidFill>
                <a:schemeClr val="accent3"/>
              </a:solidFill>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981AEB4F-2D92-0949-E67D-1CC809345A65}"/>
              </a:ext>
            </a:extLst>
          </p:cNvPr>
          <p:cNvSpPr txBox="1"/>
          <p:nvPr/>
        </p:nvSpPr>
        <p:spPr>
          <a:xfrm>
            <a:off x="973756" y="5248119"/>
            <a:ext cx="1007007" cy="230832"/>
          </a:xfrm>
          <a:prstGeom prst="rect">
            <a:avLst/>
          </a:prstGeom>
          <a:noFill/>
        </p:spPr>
        <p:txBody>
          <a:bodyPr wrap="none" rtlCol="0">
            <a:spAutoFit/>
          </a:bodyPr>
          <a:lstStyle/>
          <a:p>
            <a:r>
              <a:rPr lang="ar-SA" sz="900">
                <a:solidFill>
                  <a:schemeClr val="accent3"/>
                </a:solidFill>
                <a:latin typeface="Calibri" panose="020F0502020204030204" pitchFamily="34" charset="0"/>
                <a:cs typeface="Calibri" panose="020F0502020204030204" pitchFamily="34" charset="0"/>
              </a:rPr>
              <a:t>"شرح مبسط للصورة"</a:t>
            </a:r>
          </a:p>
        </p:txBody>
      </p:sp>
      <p:sp>
        <p:nvSpPr>
          <p:cNvPr id="72" name="TextBox 71">
            <a:extLst>
              <a:ext uri="{FF2B5EF4-FFF2-40B4-BE49-F238E27FC236}">
                <a16:creationId xmlns:a16="http://schemas.microsoft.com/office/drawing/2014/main" id="{E274A822-CA1A-F505-4636-7D15FBB83A27}"/>
              </a:ext>
            </a:extLst>
          </p:cNvPr>
          <p:cNvSpPr txBox="1"/>
          <p:nvPr/>
        </p:nvSpPr>
        <p:spPr>
          <a:xfrm>
            <a:off x="2885160" y="5809490"/>
            <a:ext cx="1007007" cy="230832"/>
          </a:xfrm>
          <a:prstGeom prst="rect">
            <a:avLst/>
          </a:prstGeom>
          <a:noFill/>
        </p:spPr>
        <p:txBody>
          <a:bodyPr wrap="none" rtlCol="0">
            <a:spAutoFit/>
          </a:bodyPr>
          <a:lstStyle/>
          <a:p>
            <a:r>
              <a:rPr lang="ar-SA" sz="900">
                <a:solidFill>
                  <a:schemeClr val="accent3"/>
                </a:solidFill>
                <a:latin typeface="Calibri" panose="020F0502020204030204" pitchFamily="34" charset="0"/>
                <a:cs typeface="Calibri" panose="020F0502020204030204" pitchFamily="34" charset="0"/>
              </a:rPr>
              <a:t>"شرح مبسط للصورة"</a:t>
            </a:r>
          </a:p>
        </p:txBody>
      </p:sp>
      <p:pic>
        <p:nvPicPr>
          <p:cNvPr id="3" name="Graphic 2">
            <a:extLst>
              <a:ext uri="{FF2B5EF4-FFF2-40B4-BE49-F238E27FC236}">
                <a16:creationId xmlns:a16="http://schemas.microsoft.com/office/drawing/2014/main" id="{93CD16BE-FE25-1901-44B2-C1BDE88EB8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5219" y="1119231"/>
            <a:ext cx="458282" cy="458282"/>
          </a:xfrm>
          <a:prstGeom prst="rect">
            <a:avLst/>
          </a:prstGeom>
        </p:spPr>
      </p:pic>
      <p:pic>
        <p:nvPicPr>
          <p:cNvPr id="6" name="Graphic 5">
            <a:extLst>
              <a:ext uri="{FF2B5EF4-FFF2-40B4-BE49-F238E27FC236}">
                <a16:creationId xmlns:a16="http://schemas.microsoft.com/office/drawing/2014/main" id="{3CF819E5-84E3-171F-3155-36345E81AD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1620" y="5287012"/>
            <a:ext cx="458282" cy="458282"/>
          </a:xfrm>
          <a:prstGeom prst="rect">
            <a:avLst/>
          </a:prstGeom>
        </p:spPr>
      </p:pic>
      <p:pic>
        <p:nvPicPr>
          <p:cNvPr id="7" name="Graphic 6">
            <a:extLst>
              <a:ext uri="{FF2B5EF4-FFF2-40B4-BE49-F238E27FC236}">
                <a16:creationId xmlns:a16="http://schemas.microsoft.com/office/drawing/2014/main" id="{D13F8FB7-1218-9D32-3109-3123437810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0216" y="4697076"/>
            <a:ext cx="458282" cy="458282"/>
          </a:xfrm>
          <a:prstGeom prst="rect">
            <a:avLst/>
          </a:prstGeom>
        </p:spPr>
      </p:pic>
    </p:spTree>
    <p:extLst>
      <p:ext uri="{BB962C8B-B14F-4D97-AF65-F5344CB8AC3E}">
        <p14:creationId xmlns:p14="http://schemas.microsoft.com/office/powerpoint/2010/main" val="334785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E41E-853B-2E5F-1A35-8984F0EB3E60}"/>
              </a:ext>
            </a:extLst>
          </p:cNvPr>
          <p:cNvSpPr>
            <a:spLocks noGrp="1"/>
          </p:cNvSpPr>
          <p:nvPr>
            <p:ph type="ctrTitle"/>
          </p:nvPr>
        </p:nvSpPr>
        <p:spPr/>
        <p:txBody>
          <a:bodyPr/>
          <a:lstStyle/>
          <a:p>
            <a:r>
              <a:rPr lang="ar-SA">
                <a:latin typeface="Calibri" panose="020F0502020204030204" pitchFamily="34" charset="0"/>
                <a:cs typeface="Calibri" panose="020F0502020204030204" pitchFamily="34" charset="0"/>
              </a:rPr>
              <a:t>المقدمة</a:t>
            </a:r>
          </a:p>
        </p:txBody>
      </p:sp>
      <p:sp>
        <p:nvSpPr>
          <p:cNvPr id="3" name="Subtitle 2">
            <a:extLst>
              <a:ext uri="{FF2B5EF4-FFF2-40B4-BE49-F238E27FC236}">
                <a16:creationId xmlns:a16="http://schemas.microsoft.com/office/drawing/2014/main" id="{AF7A58C3-1823-0BF0-4567-7E7D45A489C5}"/>
              </a:ext>
            </a:extLst>
          </p:cNvPr>
          <p:cNvSpPr>
            <a:spLocks noGrp="1"/>
          </p:cNvSpPr>
          <p:nvPr>
            <p:ph type="subTitle" idx="1"/>
          </p:nvPr>
        </p:nvSpPr>
        <p:spPr/>
        <p:txBody>
          <a:bodyPr/>
          <a:lstStyle/>
          <a:p>
            <a:r>
              <a:rPr lang="en-US">
                <a:latin typeface="Calibri" panose="020F0502020204030204" pitchFamily="34" charset="0"/>
                <a:cs typeface="Calibri" panose="020F0502020204030204" pitchFamily="34" charset="0"/>
              </a:rPr>
              <a:t> </a:t>
            </a:r>
            <a:endParaRPr lang="ar-SA">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CCAFB10-ECB5-3FA9-FECB-DB70AB6F3C77}"/>
              </a:ext>
            </a:extLst>
          </p:cNvPr>
          <p:cNvSpPr>
            <a:spLocks noGrp="1"/>
          </p:cNvSpPr>
          <p:nvPr>
            <p:ph type="body" sz="quarter" idx="12"/>
          </p:nvPr>
        </p:nvSpPr>
        <p:spPr/>
        <p:txBody>
          <a:bodyPr/>
          <a:lstStyle/>
          <a:p>
            <a:r>
              <a:rPr lang="ar-SA">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921952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1D0983-5384-CD74-8A5E-3B2070EB6C41}"/>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40</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4482588-72D1-2CB5-0AE6-EB3A4A9C4E59}"/>
              </a:ext>
            </a:extLst>
          </p:cNvPr>
          <p:cNvSpPr txBox="1"/>
          <p:nvPr/>
        </p:nvSpPr>
        <p:spPr>
          <a:xfrm>
            <a:off x="8824646" y="990391"/>
            <a:ext cx="3251529" cy="523220"/>
          </a:xfrm>
          <a:prstGeom prst="rect">
            <a:avLst/>
          </a:prstGeom>
          <a:noFill/>
        </p:spPr>
        <p:txBody>
          <a:bodyPr wrap="square" rtlCol="0">
            <a:spAutoFit/>
          </a:bodyPr>
          <a:lstStyle/>
          <a:p>
            <a:pPr algn="r" rtl="1"/>
            <a:r>
              <a:rPr lang="ar-SA" sz="2800" b="1">
                <a:latin typeface="Calibri" panose="020F0502020204030204" pitchFamily="34" charset="0"/>
                <a:cs typeface="Calibri" panose="020F0502020204030204" pitchFamily="34" charset="0"/>
              </a:rPr>
              <a:t>منشوراتنا</a:t>
            </a:r>
          </a:p>
        </p:txBody>
      </p:sp>
      <p:sp>
        <p:nvSpPr>
          <p:cNvPr id="2" name="Rectangle 1">
            <a:extLst>
              <a:ext uri="{FF2B5EF4-FFF2-40B4-BE49-F238E27FC236}">
                <a16:creationId xmlns:a16="http://schemas.microsoft.com/office/drawing/2014/main" id="{9EABDCC5-7E1A-58F4-4C28-BC4F2AABD18C}"/>
              </a:ext>
            </a:extLst>
          </p:cNvPr>
          <p:cNvSpPr/>
          <p:nvPr/>
        </p:nvSpPr>
        <p:spPr>
          <a:xfrm>
            <a:off x="351392" y="948575"/>
            <a:ext cx="8321040" cy="52943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44D2E25-877A-01CC-7254-E0B775489AEF}"/>
              </a:ext>
            </a:extLst>
          </p:cNvPr>
          <p:cNvSpPr/>
          <p:nvPr/>
        </p:nvSpPr>
        <p:spPr>
          <a:xfrm>
            <a:off x="8824647" y="1819564"/>
            <a:ext cx="3251529" cy="442338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justLow" rtl="1"/>
            <a:r>
              <a:rPr lang="ar-SA" sz="1600">
                <a:solidFill>
                  <a:schemeClr val="tx1"/>
                </a:solidFill>
                <a:latin typeface="Calibri" panose="020F0502020204030204" pitchFamily="34" charset="0"/>
                <a:cs typeface="Calibri" panose="020F0502020204030204" pitchFamily="34" charset="0"/>
              </a:rPr>
              <a:t>مع تزايد الاهتمام بالمساهمة الإيجابية في المجتمع، ازدادت أهمية المنظمات غير الربحية في المجتمع. وتعمل </a:t>
            </a:r>
            <a:r>
              <a:rPr lang="ar-SA" sz="1600">
                <a:solidFill>
                  <a:schemeClr val="accent3"/>
                </a:solidFill>
                <a:latin typeface="Calibri" panose="020F0502020204030204" pitchFamily="34" charset="0"/>
                <a:cs typeface="Calibri" panose="020F0502020204030204" pitchFamily="34" charset="0"/>
              </a:rPr>
              <a:t>"اسم المنظمة"</a:t>
            </a:r>
            <a:r>
              <a:rPr lang="ar-SA" sz="1600">
                <a:solidFill>
                  <a:schemeClr val="tx1"/>
                </a:solidFill>
                <a:latin typeface="Calibri" panose="020F0502020204030204" pitchFamily="34" charset="0"/>
                <a:cs typeface="Calibri" panose="020F0502020204030204" pitchFamily="34" charset="0"/>
              </a:rPr>
              <a:t> على بناء منشورات مختصة للتوعية والتثقيف حول الأعمال التي تمس المجتمع، إذ تساعد على نشر الوعي حول أهمية خدمة المجتمع وتحسين جودة الحياة كافة فئات المجتمع. وتعد هذه المنشورات ذات أهمية لأرشفة أعمال المنظمة وابراز أهمية وأثر الأعمال المقدمة وذلك لتحفيز الأفراد للمساهمة في العمل الخيري.</a:t>
            </a:r>
          </a:p>
        </p:txBody>
      </p:sp>
      <p:sp>
        <p:nvSpPr>
          <p:cNvPr id="6" name="Rectangle 5">
            <a:extLst>
              <a:ext uri="{FF2B5EF4-FFF2-40B4-BE49-F238E27FC236}">
                <a16:creationId xmlns:a16="http://schemas.microsoft.com/office/drawing/2014/main" id="{1D2BE097-2968-2AAF-EF23-BE1C1E5D5B8A}"/>
              </a:ext>
            </a:extLst>
          </p:cNvPr>
          <p:cNvSpPr/>
          <p:nvPr/>
        </p:nvSpPr>
        <p:spPr>
          <a:xfrm>
            <a:off x="6741033" y="1071614"/>
            <a:ext cx="1719524" cy="26032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solidFill>
                  <a:schemeClr val="accent3"/>
                </a:solidFill>
                <a:latin typeface="Calibri" panose="020F0502020204030204" pitchFamily="34" charset="0"/>
                <a:cs typeface="Calibri" panose="020F0502020204030204" pitchFamily="34" charset="0"/>
              </a:rPr>
              <a:t>"صورة لغلاف المنشور"</a:t>
            </a:r>
          </a:p>
        </p:txBody>
      </p:sp>
      <p:sp>
        <p:nvSpPr>
          <p:cNvPr id="12" name="Rectangle 11">
            <a:extLst>
              <a:ext uri="{FF2B5EF4-FFF2-40B4-BE49-F238E27FC236}">
                <a16:creationId xmlns:a16="http://schemas.microsoft.com/office/drawing/2014/main" id="{4C71F6E2-7B44-B8B4-306F-6572D2BE880A}"/>
              </a:ext>
            </a:extLst>
          </p:cNvPr>
          <p:cNvSpPr/>
          <p:nvPr/>
        </p:nvSpPr>
        <p:spPr>
          <a:xfrm>
            <a:off x="500882" y="3549526"/>
            <a:ext cx="1719524" cy="26032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solidFill>
                  <a:schemeClr val="accent3"/>
                </a:solidFill>
                <a:latin typeface="Calibri" panose="020F0502020204030204" pitchFamily="34" charset="0"/>
                <a:cs typeface="Calibri" panose="020F0502020204030204" pitchFamily="34" charset="0"/>
              </a:rPr>
              <a:t>"صورة لغلاف المنشور"</a:t>
            </a:r>
          </a:p>
        </p:txBody>
      </p:sp>
      <p:sp>
        <p:nvSpPr>
          <p:cNvPr id="14" name="Rectangle 13">
            <a:extLst>
              <a:ext uri="{FF2B5EF4-FFF2-40B4-BE49-F238E27FC236}">
                <a16:creationId xmlns:a16="http://schemas.microsoft.com/office/drawing/2014/main" id="{AD3F8515-425F-119D-5B12-E365E356BC94}"/>
              </a:ext>
            </a:extLst>
          </p:cNvPr>
          <p:cNvSpPr/>
          <p:nvPr/>
        </p:nvSpPr>
        <p:spPr>
          <a:xfrm>
            <a:off x="500882" y="1424036"/>
            <a:ext cx="5992049" cy="1898412"/>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solidFill>
                  <a:schemeClr val="accent3"/>
                </a:solidFill>
                <a:latin typeface="Calibri" panose="020F0502020204030204" pitchFamily="34" charset="0"/>
                <a:cs typeface="Calibri" panose="020F0502020204030204" pitchFamily="34" charset="0"/>
              </a:rPr>
              <a:t>"نبذة عن المنشور"</a:t>
            </a:r>
          </a:p>
        </p:txBody>
      </p:sp>
      <p:sp>
        <p:nvSpPr>
          <p:cNvPr id="15" name="Rectangle 14">
            <a:extLst>
              <a:ext uri="{FF2B5EF4-FFF2-40B4-BE49-F238E27FC236}">
                <a16:creationId xmlns:a16="http://schemas.microsoft.com/office/drawing/2014/main" id="{9B66F80E-F89E-BF19-DD11-DAB60E885A07}"/>
              </a:ext>
            </a:extLst>
          </p:cNvPr>
          <p:cNvSpPr/>
          <p:nvPr/>
        </p:nvSpPr>
        <p:spPr>
          <a:xfrm>
            <a:off x="2453699" y="4043255"/>
            <a:ext cx="6006857" cy="1898412"/>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solidFill>
                  <a:schemeClr val="accent3"/>
                </a:solidFill>
                <a:latin typeface="Calibri" panose="020F0502020204030204" pitchFamily="34" charset="0"/>
                <a:cs typeface="Calibri" panose="020F0502020204030204" pitchFamily="34" charset="0"/>
              </a:rPr>
              <a:t>"نبذة عن المنشور"</a:t>
            </a:r>
          </a:p>
        </p:txBody>
      </p:sp>
      <p:pic>
        <p:nvPicPr>
          <p:cNvPr id="3" name="Graphic 2">
            <a:extLst>
              <a:ext uri="{FF2B5EF4-FFF2-40B4-BE49-F238E27FC236}">
                <a16:creationId xmlns:a16="http://schemas.microsoft.com/office/drawing/2014/main" id="{A61353BE-7803-8B1B-E911-EFBB52D5F8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71654" y="2970718"/>
            <a:ext cx="458282" cy="458282"/>
          </a:xfrm>
          <a:prstGeom prst="rect">
            <a:avLst/>
          </a:prstGeom>
        </p:spPr>
      </p:pic>
      <p:pic>
        <p:nvPicPr>
          <p:cNvPr id="7" name="Graphic 6">
            <a:extLst>
              <a:ext uri="{FF2B5EF4-FFF2-40B4-BE49-F238E27FC236}">
                <a16:creationId xmlns:a16="http://schemas.microsoft.com/office/drawing/2014/main" id="{4A069D48-48EB-9872-0C6B-BAF782CBDB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1503" y="5451143"/>
            <a:ext cx="458282" cy="458282"/>
          </a:xfrm>
          <a:prstGeom prst="rect">
            <a:avLst/>
          </a:prstGeom>
        </p:spPr>
      </p:pic>
    </p:spTree>
    <p:extLst>
      <p:ext uri="{BB962C8B-B14F-4D97-AF65-F5344CB8AC3E}">
        <p14:creationId xmlns:p14="http://schemas.microsoft.com/office/powerpoint/2010/main" val="660509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1D0983-5384-CD74-8A5E-3B2070EB6C41}"/>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41</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4482588-72D1-2CB5-0AE6-EB3A4A9C4E59}"/>
              </a:ext>
            </a:extLst>
          </p:cNvPr>
          <p:cNvSpPr txBox="1"/>
          <p:nvPr/>
        </p:nvSpPr>
        <p:spPr>
          <a:xfrm>
            <a:off x="8824646" y="990391"/>
            <a:ext cx="3251529" cy="523220"/>
          </a:xfrm>
          <a:prstGeom prst="rect">
            <a:avLst/>
          </a:prstGeom>
          <a:noFill/>
        </p:spPr>
        <p:txBody>
          <a:bodyPr wrap="square" rtlCol="0">
            <a:spAutoFit/>
          </a:bodyPr>
          <a:lstStyle/>
          <a:p>
            <a:pPr algn="r" rtl="1"/>
            <a:r>
              <a:rPr lang="ar-SA" sz="2800" b="1">
                <a:latin typeface="Calibri" panose="020F0502020204030204" pitchFamily="34" charset="0"/>
                <a:cs typeface="Calibri" panose="020F0502020204030204" pitchFamily="34" charset="0"/>
              </a:rPr>
              <a:t>عملاؤنا</a:t>
            </a:r>
          </a:p>
        </p:txBody>
      </p:sp>
      <p:sp>
        <p:nvSpPr>
          <p:cNvPr id="2" name="Rectangle 1">
            <a:extLst>
              <a:ext uri="{FF2B5EF4-FFF2-40B4-BE49-F238E27FC236}">
                <a16:creationId xmlns:a16="http://schemas.microsoft.com/office/drawing/2014/main" id="{9EABDCC5-7E1A-58F4-4C28-BC4F2AABD18C}"/>
              </a:ext>
            </a:extLst>
          </p:cNvPr>
          <p:cNvSpPr/>
          <p:nvPr/>
        </p:nvSpPr>
        <p:spPr>
          <a:xfrm>
            <a:off x="351392" y="948575"/>
            <a:ext cx="8321040" cy="52943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SA">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44D2E25-877A-01CC-7254-E0B775489AEF}"/>
              </a:ext>
            </a:extLst>
          </p:cNvPr>
          <p:cNvSpPr/>
          <p:nvPr/>
        </p:nvSpPr>
        <p:spPr>
          <a:xfrm>
            <a:off x="8824647" y="1893455"/>
            <a:ext cx="3251529" cy="4349496"/>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Low" rtl="1"/>
            <a:r>
              <a:rPr lang="ar-SA">
                <a:solidFill>
                  <a:schemeClr val="accent3"/>
                </a:solidFill>
                <a:latin typeface="Calibri" panose="020F0502020204030204" pitchFamily="34" charset="0"/>
                <a:cs typeface="Calibri" panose="020F0502020204030204" pitchFamily="34" charset="0"/>
              </a:rPr>
              <a:t>عملت المنظمة مع عدد من العملاء لتنفيذ عدد من الخدمات:</a:t>
            </a:r>
          </a:p>
          <a:p>
            <a:pPr marL="285750" indent="-285750" algn="justLow"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الخدمة الأولى</a:t>
            </a:r>
          </a:p>
          <a:p>
            <a:pPr marL="285750" indent="-285750" algn="justLow"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الخدمة الثانية</a:t>
            </a:r>
          </a:p>
          <a:p>
            <a:pPr marL="285750" indent="-285750" algn="justLow"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الخدمة الثالثة</a:t>
            </a:r>
          </a:p>
          <a:p>
            <a:pPr marL="285750" indent="-285750" algn="justLow"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الخدمة الرابعة</a:t>
            </a:r>
          </a:p>
          <a:p>
            <a:pPr algn="justLow" rtl="1"/>
            <a:r>
              <a:rPr lang="ar-SA">
                <a:solidFill>
                  <a:schemeClr val="accent3"/>
                </a:solidFill>
                <a:latin typeface="Calibri" panose="020F0502020204030204" pitchFamily="34" charset="0"/>
                <a:cs typeface="Calibri" panose="020F0502020204030204" pitchFamily="34" charset="0"/>
              </a:rPr>
              <a:t>كما تم تنفيذ الخدمات في عدة مناطق من مناطف المملكة:</a:t>
            </a:r>
          </a:p>
          <a:p>
            <a:pPr marL="285750" indent="-285750" algn="justLow"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المنطقة الأولى</a:t>
            </a:r>
          </a:p>
          <a:p>
            <a:pPr marL="285750" indent="-285750" algn="justLow"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المنطقة الثانية</a:t>
            </a:r>
          </a:p>
          <a:p>
            <a:pPr marL="285750" indent="-285750" algn="justLow"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المنطقة الثالثة</a:t>
            </a:r>
          </a:p>
          <a:p>
            <a:pPr marL="285750" indent="-285750" algn="justLow" rtl="1">
              <a:buFont typeface="Arial" panose="020B0604020202020204" pitchFamily="34" charset="0"/>
              <a:buChar char="•"/>
            </a:pPr>
            <a:r>
              <a:rPr lang="ar-SA">
                <a:solidFill>
                  <a:schemeClr val="accent3"/>
                </a:solidFill>
                <a:latin typeface="Calibri" panose="020F0502020204030204" pitchFamily="34" charset="0"/>
                <a:cs typeface="Calibri" panose="020F0502020204030204" pitchFamily="34" charset="0"/>
              </a:rPr>
              <a:t>المنطقة الرابعة</a:t>
            </a:r>
          </a:p>
        </p:txBody>
      </p:sp>
      <p:grpSp>
        <p:nvGrpSpPr>
          <p:cNvPr id="21" name="Group 20">
            <a:extLst>
              <a:ext uri="{FF2B5EF4-FFF2-40B4-BE49-F238E27FC236}">
                <a16:creationId xmlns:a16="http://schemas.microsoft.com/office/drawing/2014/main" id="{CA027389-0DF4-94D8-7A4F-2862890222E4}"/>
              </a:ext>
            </a:extLst>
          </p:cNvPr>
          <p:cNvGrpSpPr/>
          <p:nvPr/>
        </p:nvGrpSpPr>
        <p:grpSpPr>
          <a:xfrm>
            <a:off x="5918057" y="1507745"/>
            <a:ext cx="1920241" cy="3383490"/>
            <a:chOff x="5914137" y="1747890"/>
            <a:chExt cx="1920241" cy="3383490"/>
          </a:xfrm>
          <a:solidFill>
            <a:schemeClr val="bg1"/>
          </a:solidFill>
        </p:grpSpPr>
        <p:sp>
          <p:nvSpPr>
            <p:cNvPr id="3" name="Rectangle 2">
              <a:extLst>
                <a:ext uri="{FF2B5EF4-FFF2-40B4-BE49-F238E27FC236}">
                  <a16:creationId xmlns:a16="http://schemas.microsoft.com/office/drawing/2014/main" id="{3B54E7A1-AE58-9304-EF81-109B83D1E0EF}"/>
                </a:ext>
              </a:extLst>
            </p:cNvPr>
            <p:cNvSpPr/>
            <p:nvPr/>
          </p:nvSpPr>
          <p:spPr>
            <a:xfrm>
              <a:off x="5914138" y="1747890"/>
              <a:ext cx="1920240" cy="100584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a:solidFill>
                    <a:schemeClr val="accent3"/>
                  </a:solidFill>
                  <a:latin typeface="Calibri" panose="020F0502020204030204" pitchFamily="34" charset="0"/>
                  <a:cs typeface="Calibri" panose="020F0502020204030204" pitchFamily="34" charset="0"/>
                </a:rPr>
                <a:t>"شعار العميل"</a:t>
              </a:r>
            </a:p>
            <a:p>
              <a:pPr algn="ctr"/>
              <a:endParaRPr lang="ar-SA" sz="1600">
                <a:solidFill>
                  <a:schemeClr val="accent3"/>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BEA0D6B-EF4C-8CDD-C536-6E934A1F2231}"/>
                </a:ext>
              </a:extLst>
            </p:cNvPr>
            <p:cNvSpPr/>
            <p:nvPr/>
          </p:nvSpPr>
          <p:spPr>
            <a:xfrm>
              <a:off x="5914138" y="2936715"/>
              <a:ext cx="1920240" cy="100584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a:solidFill>
                    <a:schemeClr val="accent3"/>
                  </a:solidFill>
                  <a:latin typeface="Calibri" panose="020F0502020204030204" pitchFamily="34" charset="0"/>
                  <a:cs typeface="Calibri" panose="020F0502020204030204" pitchFamily="34" charset="0"/>
                </a:rPr>
                <a:t>"شعار العميل"</a:t>
              </a:r>
            </a:p>
            <a:p>
              <a:pPr algn="ctr"/>
              <a:endParaRPr lang="ar-SA" sz="1600">
                <a:solidFill>
                  <a:schemeClr val="accent3"/>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51F4323-8D4A-21F5-F5A3-6D49FA48E837}"/>
                </a:ext>
              </a:extLst>
            </p:cNvPr>
            <p:cNvSpPr/>
            <p:nvPr/>
          </p:nvSpPr>
          <p:spPr>
            <a:xfrm>
              <a:off x="5914137" y="4125540"/>
              <a:ext cx="1920240" cy="100584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a:solidFill>
                    <a:schemeClr val="accent3"/>
                  </a:solidFill>
                  <a:latin typeface="Calibri" panose="020F0502020204030204" pitchFamily="34" charset="0"/>
                  <a:cs typeface="Calibri" panose="020F0502020204030204" pitchFamily="34" charset="0"/>
                </a:rPr>
                <a:t>"شعار العميل"</a:t>
              </a:r>
            </a:p>
            <a:p>
              <a:pPr algn="ctr"/>
              <a:endParaRPr lang="ar-SA" sz="1600">
                <a:solidFill>
                  <a:schemeClr val="accent3"/>
                </a:solidFill>
                <a:latin typeface="Calibri" panose="020F0502020204030204" pitchFamily="34" charset="0"/>
                <a:cs typeface="Calibri" panose="020F0502020204030204" pitchFamily="34" charset="0"/>
              </a:endParaRPr>
            </a:p>
          </p:txBody>
        </p:sp>
      </p:grpSp>
      <p:sp>
        <p:nvSpPr>
          <p:cNvPr id="10" name="Rectangle 9">
            <a:extLst>
              <a:ext uri="{FF2B5EF4-FFF2-40B4-BE49-F238E27FC236}">
                <a16:creationId xmlns:a16="http://schemas.microsoft.com/office/drawing/2014/main" id="{33522C6A-7CBA-425C-E3C1-19FFEBE95794}"/>
              </a:ext>
            </a:extLst>
          </p:cNvPr>
          <p:cNvSpPr/>
          <p:nvPr/>
        </p:nvSpPr>
        <p:spPr>
          <a:xfrm>
            <a:off x="3551792" y="1949990"/>
            <a:ext cx="1920240" cy="10058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a:solidFill>
                  <a:schemeClr val="accent3"/>
                </a:solidFill>
                <a:latin typeface="Calibri" panose="020F0502020204030204" pitchFamily="34" charset="0"/>
                <a:cs typeface="Calibri" panose="020F0502020204030204" pitchFamily="34" charset="0"/>
              </a:rPr>
              <a:t>"شعار العميل"</a:t>
            </a:r>
          </a:p>
          <a:p>
            <a:pPr algn="ctr"/>
            <a:endParaRPr lang="ar-SA" sz="1600">
              <a:solidFill>
                <a:schemeClr val="accent3"/>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6C99A831-8BEF-AEFF-06E8-4A3446F1BE57}"/>
              </a:ext>
            </a:extLst>
          </p:cNvPr>
          <p:cNvSpPr/>
          <p:nvPr/>
        </p:nvSpPr>
        <p:spPr>
          <a:xfrm>
            <a:off x="3551792" y="3138815"/>
            <a:ext cx="1920240" cy="10058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a:solidFill>
                  <a:schemeClr val="accent3"/>
                </a:solidFill>
                <a:latin typeface="Calibri" panose="020F0502020204030204" pitchFamily="34" charset="0"/>
                <a:cs typeface="Calibri" panose="020F0502020204030204" pitchFamily="34" charset="0"/>
              </a:rPr>
              <a:t>"شعار العميل"</a:t>
            </a:r>
          </a:p>
          <a:p>
            <a:pPr algn="ctr"/>
            <a:endParaRPr lang="ar-SA" sz="1600">
              <a:solidFill>
                <a:schemeClr val="accent3"/>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5E12902E-B2CD-8061-784A-C4041CBDFBFF}"/>
              </a:ext>
            </a:extLst>
          </p:cNvPr>
          <p:cNvSpPr/>
          <p:nvPr/>
        </p:nvSpPr>
        <p:spPr>
          <a:xfrm>
            <a:off x="3551792" y="4281670"/>
            <a:ext cx="1920240" cy="10058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a:solidFill>
                  <a:schemeClr val="accent3"/>
                </a:solidFill>
                <a:latin typeface="Calibri" panose="020F0502020204030204" pitchFamily="34" charset="0"/>
                <a:cs typeface="Calibri" panose="020F0502020204030204" pitchFamily="34" charset="0"/>
              </a:rPr>
              <a:t>"شعار العميل"</a:t>
            </a:r>
          </a:p>
          <a:p>
            <a:pPr algn="ctr"/>
            <a:endParaRPr lang="ar-SA" sz="1600">
              <a:solidFill>
                <a:schemeClr val="accent3"/>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17051157-43F3-E2FC-A0BF-9D32F3B1D77F}"/>
              </a:ext>
            </a:extLst>
          </p:cNvPr>
          <p:cNvGrpSpPr/>
          <p:nvPr/>
        </p:nvGrpSpPr>
        <p:grpSpPr>
          <a:xfrm>
            <a:off x="1185526" y="2300295"/>
            <a:ext cx="1920240" cy="3383487"/>
            <a:chOff x="1181606" y="2540440"/>
            <a:chExt cx="1920240" cy="3383487"/>
          </a:xfrm>
          <a:solidFill>
            <a:schemeClr val="bg1"/>
          </a:solidFill>
        </p:grpSpPr>
        <p:sp>
          <p:nvSpPr>
            <p:cNvPr id="15" name="Rectangle 14">
              <a:extLst>
                <a:ext uri="{FF2B5EF4-FFF2-40B4-BE49-F238E27FC236}">
                  <a16:creationId xmlns:a16="http://schemas.microsoft.com/office/drawing/2014/main" id="{05A75FFC-3403-F961-D8EB-A91C6FBECFBE}"/>
                </a:ext>
              </a:extLst>
            </p:cNvPr>
            <p:cNvSpPr/>
            <p:nvPr/>
          </p:nvSpPr>
          <p:spPr>
            <a:xfrm>
              <a:off x="1181606" y="2540440"/>
              <a:ext cx="1920240" cy="100584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a:solidFill>
                    <a:schemeClr val="accent3"/>
                  </a:solidFill>
                  <a:latin typeface="Calibri" panose="020F0502020204030204" pitchFamily="34" charset="0"/>
                  <a:cs typeface="Calibri" panose="020F0502020204030204" pitchFamily="34" charset="0"/>
                </a:rPr>
                <a:t>"شعار العميل"</a:t>
              </a:r>
            </a:p>
            <a:p>
              <a:pPr algn="ctr"/>
              <a:endParaRPr lang="ar-SA" sz="1600">
                <a:solidFill>
                  <a:schemeClr val="accent3"/>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F13CDF99-DFF2-9DE9-48B6-B5AF7F33FC8A}"/>
                </a:ext>
              </a:extLst>
            </p:cNvPr>
            <p:cNvSpPr/>
            <p:nvPr/>
          </p:nvSpPr>
          <p:spPr>
            <a:xfrm>
              <a:off x="1181606" y="3729265"/>
              <a:ext cx="1920240" cy="100584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a:solidFill>
                    <a:schemeClr val="accent3"/>
                  </a:solidFill>
                  <a:latin typeface="Calibri" panose="020F0502020204030204" pitchFamily="34" charset="0"/>
                  <a:cs typeface="Calibri" panose="020F0502020204030204" pitchFamily="34" charset="0"/>
                </a:rPr>
                <a:t>"شعار العميل"</a:t>
              </a:r>
            </a:p>
            <a:p>
              <a:pPr algn="ctr"/>
              <a:endParaRPr lang="ar-SA" sz="1600">
                <a:solidFill>
                  <a:schemeClr val="accent3"/>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DC6E73BB-0D24-A20D-C66E-0C66C5FC9627}"/>
                </a:ext>
              </a:extLst>
            </p:cNvPr>
            <p:cNvSpPr/>
            <p:nvPr/>
          </p:nvSpPr>
          <p:spPr>
            <a:xfrm>
              <a:off x="1181606" y="4918087"/>
              <a:ext cx="1920240" cy="100584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a:solidFill>
                    <a:schemeClr val="accent3"/>
                  </a:solidFill>
                  <a:latin typeface="Calibri" panose="020F0502020204030204" pitchFamily="34" charset="0"/>
                  <a:cs typeface="Calibri" panose="020F0502020204030204" pitchFamily="34" charset="0"/>
                </a:rPr>
                <a:t>"شعار العميل"</a:t>
              </a:r>
            </a:p>
            <a:p>
              <a:pPr algn="ctr"/>
              <a:endParaRPr lang="ar-SA" sz="1600">
                <a:solidFill>
                  <a:schemeClr val="accent3"/>
                </a:solidFill>
                <a:latin typeface="Calibri" panose="020F0502020204030204" pitchFamily="34" charset="0"/>
                <a:cs typeface="Calibri" panose="020F0502020204030204" pitchFamily="34" charset="0"/>
              </a:endParaRPr>
            </a:p>
          </p:txBody>
        </p:sp>
      </p:grpSp>
      <p:pic>
        <p:nvPicPr>
          <p:cNvPr id="8" name="Graphic 7">
            <a:extLst>
              <a:ext uri="{FF2B5EF4-FFF2-40B4-BE49-F238E27FC236}">
                <a16:creationId xmlns:a16="http://schemas.microsoft.com/office/drawing/2014/main" id="{6B7754C6-171D-26E2-007B-1F292A3DC6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9036" y="2107390"/>
            <a:ext cx="458282" cy="458282"/>
          </a:xfrm>
          <a:prstGeom prst="rect">
            <a:avLst/>
          </a:prstGeom>
        </p:spPr>
      </p:pic>
      <p:pic>
        <p:nvPicPr>
          <p:cNvPr id="9" name="Graphic 8">
            <a:extLst>
              <a:ext uri="{FF2B5EF4-FFF2-40B4-BE49-F238E27FC236}">
                <a16:creationId xmlns:a16="http://schemas.microsoft.com/office/drawing/2014/main" id="{FED09BCE-C4D0-8E02-1207-7DB0A9D7AC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13950" y="3306135"/>
            <a:ext cx="458282" cy="458282"/>
          </a:xfrm>
          <a:prstGeom prst="rect">
            <a:avLst/>
          </a:prstGeom>
        </p:spPr>
      </p:pic>
      <p:pic>
        <p:nvPicPr>
          <p:cNvPr id="14" name="Graphic 13">
            <a:extLst>
              <a:ext uri="{FF2B5EF4-FFF2-40B4-BE49-F238E27FC236}">
                <a16:creationId xmlns:a16="http://schemas.microsoft.com/office/drawing/2014/main" id="{A3A1BC85-E65E-C615-EB71-D739F3117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13950" y="4494416"/>
            <a:ext cx="458282" cy="458282"/>
          </a:xfrm>
          <a:prstGeom prst="rect">
            <a:avLst/>
          </a:prstGeom>
        </p:spPr>
      </p:pic>
      <p:pic>
        <p:nvPicPr>
          <p:cNvPr id="18" name="Graphic 17">
            <a:extLst>
              <a:ext uri="{FF2B5EF4-FFF2-40B4-BE49-F238E27FC236}">
                <a16:creationId xmlns:a16="http://schemas.microsoft.com/office/drawing/2014/main" id="{3BDA4733-5DEF-DE18-2C94-F65E265598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1533" y="2543518"/>
            <a:ext cx="458282" cy="458282"/>
          </a:xfrm>
          <a:prstGeom prst="rect">
            <a:avLst/>
          </a:prstGeom>
        </p:spPr>
      </p:pic>
      <p:pic>
        <p:nvPicPr>
          <p:cNvPr id="19" name="Graphic 18">
            <a:extLst>
              <a:ext uri="{FF2B5EF4-FFF2-40B4-BE49-F238E27FC236}">
                <a16:creationId xmlns:a16="http://schemas.microsoft.com/office/drawing/2014/main" id="{203A90EA-BAD5-F161-1190-6C2102BCA3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0187" y="3754037"/>
            <a:ext cx="458282" cy="458282"/>
          </a:xfrm>
          <a:prstGeom prst="rect">
            <a:avLst/>
          </a:prstGeom>
        </p:spPr>
      </p:pic>
      <p:pic>
        <p:nvPicPr>
          <p:cNvPr id="22" name="Graphic 21">
            <a:extLst>
              <a:ext uri="{FF2B5EF4-FFF2-40B4-BE49-F238E27FC236}">
                <a16:creationId xmlns:a16="http://schemas.microsoft.com/office/drawing/2014/main" id="{E72F8250-7FE0-C1B4-FDD2-2A1EBC2ECC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0226" y="4898579"/>
            <a:ext cx="458282" cy="458282"/>
          </a:xfrm>
          <a:prstGeom prst="rect">
            <a:avLst/>
          </a:prstGeom>
        </p:spPr>
      </p:pic>
      <p:pic>
        <p:nvPicPr>
          <p:cNvPr id="23" name="Graphic 22">
            <a:extLst>
              <a:ext uri="{FF2B5EF4-FFF2-40B4-BE49-F238E27FC236}">
                <a16:creationId xmlns:a16="http://schemas.microsoft.com/office/drawing/2014/main" id="{F2285206-239C-D375-2F1A-A9F25FD04D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5267" y="2893141"/>
            <a:ext cx="458282" cy="458282"/>
          </a:xfrm>
          <a:prstGeom prst="rect">
            <a:avLst/>
          </a:prstGeom>
        </p:spPr>
      </p:pic>
      <p:pic>
        <p:nvPicPr>
          <p:cNvPr id="24" name="Graphic 23">
            <a:extLst>
              <a:ext uri="{FF2B5EF4-FFF2-40B4-BE49-F238E27FC236}">
                <a16:creationId xmlns:a16="http://schemas.microsoft.com/office/drawing/2014/main" id="{188A9E6B-3AFA-C1B8-8D52-834C677DF3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5267" y="4096406"/>
            <a:ext cx="458282" cy="458282"/>
          </a:xfrm>
          <a:prstGeom prst="rect">
            <a:avLst/>
          </a:prstGeom>
        </p:spPr>
      </p:pic>
      <p:pic>
        <p:nvPicPr>
          <p:cNvPr id="25" name="Graphic 24">
            <a:extLst>
              <a:ext uri="{FF2B5EF4-FFF2-40B4-BE49-F238E27FC236}">
                <a16:creationId xmlns:a16="http://schemas.microsoft.com/office/drawing/2014/main" id="{3B735B91-3E4B-57F2-312D-16643C915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5267" y="5275943"/>
            <a:ext cx="458282" cy="458282"/>
          </a:xfrm>
          <a:prstGeom prst="rect">
            <a:avLst/>
          </a:prstGeom>
        </p:spPr>
      </p:pic>
    </p:spTree>
    <p:extLst>
      <p:ext uri="{BB962C8B-B14F-4D97-AF65-F5344CB8AC3E}">
        <p14:creationId xmlns:p14="http://schemas.microsoft.com/office/powerpoint/2010/main" val="1345878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1D0983-5384-CD74-8A5E-3B2070EB6C41}"/>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42</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4482588-72D1-2CB5-0AE6-EB3A4A9C4E59}"/>
              </a:ext>
            </a:extLst>
          </p:cNvPr>
          <p:cNvSpPr txBox="1"/>
          <p:nvPr/>
        </p:nvSpPr>
        <p:spPr>
          <a:xfrm>
            <a:off x="8824646" y="990391"/>
            <a:ext cx="3251529" cy="523220"/>
          </a:xfrm>
          <a:prstGeom prst="rect">
            <a:avLst/>
          </a:prstGeom>
          <a:noFill/>
        </p:spPr>
        <p:txBody>
          <a:bodyPr wrap="square" rtlCol="0">
            <a:spAutoFit/>
          </a:bodyPr>
          <a:lstStyle/>
          <a:p>
            <a:pPr algn="r" rtl="1"/>
            <a:r>
              <a:rPr lang="ar-SA" sz="2800" b="1">
                <a:latin typeface="Calibri" panose="020F0502020204030204" pitchFamily="34" charset="0"/>
                <a:cs typeface="Calibri" panose="020F0502020204030204" pitchFamily="34" charset="0"/>
              </a:rPr>
              <a:t>الشهادات الرسمية</a:t>
            </a:r>
          </a:p>
        </p:txBody>
      </p:sp>
      <p:sp>
        <p:nvSpPr>
          <p:cNvPr id="2" name="Rectangle 1">
            <a:extLst>
              <a:ext uri="{FF2B5EF4-FFF2-40B4-BE49-F238E27FC236}">
                <a16:creationId xmlns:a16="http://schemas.microsoft.com/office/drawing/2014/main" id="{9EABDCC5-7E1A-58F4-4C28-BC4F2AABD18C}"/>
              </a:ext>
            </a:extLst>
          </p:cNvPr>
          <p:cNvSpPr/>
          <p:nvPr/>
        </p:nvSpPr>
        <p:spPr>
          <a:xfrm>
            <a:off x="351392" y="948575"/>
            <a:ext cx="8321040" cy="52943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SA">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44D2E25-877A-01CC-7254-E0B775489AEF}"/>
              </a:ext>
            </a:extLst>
          </p:cNvPr>
          <p:cNvSpPr/>
          <p:nvPr/>
        </p:nvSpPr>
        <p:spPr>
          <a:xfrm>
            <a:off x="8824647" y="1893455"/>
            <a:ext cx="3251529" cy="4349496"/>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Low" rtl="1"/>
            <a:r>
              <a:rPr lang="ar-SA">
                <a:solidFill>
                  <a:schemeClr val="tx1"/>
                </a:solidFill>
                <a:latin typeface="Calibri" panose="020F0502020204030204" pitchFamily="34" charset="0"/>
                <a:cs typeface="Calibri" panose="020F0502020204030204" pitchFamily="34" charset="0"/>
              </a:rPr>
              <a:t>عملت </a:t>
            </a:r>
            <a:r>
              <a:rPr lang="ar-SA">
                <a:solidFill>
                  <a:schemeClr val="accent3"/>
                </a:solidFill>
                <a:latin typeface="Calibri" panose="020F0502020204030204" pitchFamily="34" charset="0"/>
                <a:cs typeface="Calibri" panose="020F0502020204030204" pitchFamily="34" charset="0"/>
              </a:rPr>
              <a:t>"اسم المنظمة</a:t>
            </a:r>
            <a:r>
              <a:rPr lang="ar-SA">
                <a:solidFill>
                  <a:schemeClr val="tx1"/>
                </a:solidFill>
                <a:latin typeface="Calibri" panose="020F0502020204030204" pitchFamily="34" charset="0"/>
                <a:cs typeface="Calibri" panose="020F0502020204030204" pitchFamily="34" charset="0"/>
              </a:rPr>
              <a:t>" على إصدار كافة الشهادات اللازمة لتنظيم أعمالها وللعمل والمنافسة لتحقيق أهدافها نحو المجتمع</a:t>
            </a:r>
          </a:p>
        </p:txBody>
      </p:sp>
      <p:sp>
        <p:nvSpPr>
          <p:cNvPr id="10" name="Rectangle 9">
            <a:extLst>
              <a:ext uri="{FF2B5EF4-FFF2-40B4-BE49-F238E27FC236}">
                <a16:creationId xmlns:a16="http://schemas.microsoft.com/office/drawing/2014/main" id="{33522C6A-7CBA-425C-E3C1-19FFEBE95794}"/>
              </a:ext>
            </a:extLst>
          </p:cNvPr>
          <p:cNvSpPr/>
          <p:nvPr/>
        </p:nvSpPr>
        <p:spPr>
          <a:xfrm>
            <a:off x="1835294" y="1977183"/>
            <a:ext cx="5145609" cy="29699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solidFill>
                  <a:schemeClr val="accent3"/>
                </a:solidFill>
                <a:latin typeface="Calibri" panose="020F0502020204030204" pitchFamily="34" charset="0"/>
                <a:cs typeface="Calibri" panose="020F0502020204030204" pitchFamily="34" charset="0"/>
              </a:rPr>
              <a:t>"صورة المستند/ الشهادة الرسمية"</a:t>
            </a:r>
          </a:p>
        </p:txBody>
      </p:sp>
      <p:sp>
        <p:nvSpPr>
          <p:cNvPr id="8" name="TextBox 7">
            <a:extLst>
              <a:ext uri="{FF2B5EF4-FFF2-40B4-BE49-F238E27FC236}">
                <a16:creationId xmlns:a16="http://schemas.microsoft.com/office/drawing/2014/main" id="{2438B616-D7B7-3709-E9F1-5E523BED92AE}"/>
              </a:ext>
            </a:extLst>
          </p:cNvPr>
          <p:cNvSpPr txBox="1"/>
          <p:nvPr/>
        </p:nvSpPr>
        <p:spPr>
          <a:xfrm>
            <a:off x="3719070" y="5555896"/>
            <a:ext cx="1585690" cy="307777"/>
          </a:xfrm>
          <a:prstGeom prst="rect">
            <a:avLst/>
          </a:prstGeom>
          <a:noFill/>
        </p:spPr>
        <p:txBody>
          <a:bodyPr wrap="none" rtlCol="0">
            <a:spAutoFit/>
          </a:bodyPr>
          <a:lstStyle/>
          <a:p>
            <a:pPr algn="ctr"/>
            <a:r>
              <a:rPr lang="ar-SA" sz="1400">
                <a:solidFill>
                  <a:schemeClr val="accent3"/>
                </a:solidFill>
                <a:latin typeface="Calibri" panose="020F0502020204030204" pitchFamily="34" charset="0"/>
                <a:cs typeface="Calibri" panose="020F0502020204030204" pitchFamily="34" charset="0"/>
              </a:rPr>
              <a:t>"اسم المستند/الشهادة"</a:t>
            </a:r>
          </a:p>
        </p:txBody>
      </p:sp>
      <p:pic>
        <p:nvPicPr>
          <p:cNvPr id="3" name="Graphic 2">
            <a:extLst>
              <a:ext uri="{FF2B5EF4-FFF2-40B4-BE49-F238E27FC236}">
                <a16:creationId xmlns:a16="http://schemas.microsoft.com/office/drawing/2014/main" id="{92BAC011-CFCE-4569-24B9-A7028F89F6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8957" y="3960514"/>
            <a:ext cx="458282" cy="458282"/>
          </a:xfrm>
          <a:prstGeom prst="rect">
            <a:avLst/>
          </a:prstGeom>
        </p:spPr>
      </p:pic>
    </p:spTree>
    <p:extLst>
      <p:ext uri="{BB962C8B-B14F-4D97-AF65-F5344CB8AC3E}">
        <p14:creationId xmlns:p14="http://schemas.microsoft.com/office/powerpoint/2010/main" val="2925231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F13CA9-30EB-BEBA-8783-12127634ACE7}"/>
              </a:ext>
            </a:extLst>
          </p:cNvPr>
          <p:cNvSpPr txBox="1"/>
          <p:nvPr/>
        </p:nvSpPr>
        <p:spPr>
          <a:xfrm>
            <a:off x="7772223" y="1138173"/>
            <a:ext cx="4198433" cy="523220"/>
          </a:xfrm>
          <a:prstGeom prst="rect">
            <a:avLst/>
          </a:prstGeom>
          <a:noFill/>
        </p:spPr>
        <p:txBody>
          <a:bodyPr wrap="square" rtlCol="0">
            <a:spAutoFit/>
          </a:bodyPr>
          <a:lstStyle/>
          <a:p>
            <a:pPr algn="r" rtl="1"/>
            <a:r>
              <a:rPr lang="ar-SA" sz="2800" b="1">
                <a:latin typeface="Calibri" panose="020F0502020204030204" pitchFamily="34" charset="0"/>
                <a:cs typeface="Calibri" panose="020F0502020204030204" pitchFamily="34" charset="0"/>
              </a:rPr>
              <a:t>معلومات التواصل للمنظمة</a:t>
            </a:r>
          </a:p>
        </p:txBody>
      </p:sp>
      <p:sp>
        <p:nvSpPr>
          <p:cNvPr id="7" name="Rectangle 6">
            <a:extLst>
              <a:ext uri="{FF2B5EF4-FFF2-40B4-BE49-F238E27FC236}">
                <a16:creationId xmlns:a16="http://schemas.microsoft.com/office/drawing/2014/main" id="{22A30F73-E58C-4BFA-BFB0-ED120FC565C5}"/>
              </a:ext>
            </a:extLst>
          </p:cNvPr>
          <p:cNvSpPr/>
          <p:nvPr/>
        </p:nvSpPr>
        <p:spPr>
          <a:xfrm>
            <a:off x="347471" y="1040939"/>
            <a:ext cx="11724783" cy="52943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SA">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09B3B2B9-F6A8-756C-3600-CBDA31CA3013}"/>
              </a:ext>
            </a:extLst>
          </p:cNvPr>
          <p:cNvSpPr/>
          <p:nvPr/>
        </p:nvSpPr>
        <p:spPr>
          <a:xfrm>
            <a:off x="7521677" y="2004117"/>
            <a:ext cx="4322852" cy="3988474"/>
          </a:xfrm>
          <a:prstGeom prst="rect">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solidFill>
                  <a:schemeClr val="accent3"/>
                </a:solidFill>
                <a:latin typeface="Calibri" panose="020F0502020204030204" pitchFamily="34" charset="0"/>
                <a:cs typeface="Calibri" panose="020F0502020204030204" pitchFamily="34" charset="0"/>
              </a:rPr>
              <a:t>"الموقع الجغرافي للمنظمة ولكل فرع من فروعها"</a:t>
            </a:r>
          </a:p>
        </p:txBody>
      </p:sp>
      <p:sp>
        <p:nvSpPr>
          <p:cNvPr id="9" name="Rectangle 8">
            <a:extLst>
              <a:ext uri="{FF2B5EF4-FFF2-40B4-BE49-F238E27FC236}">
                <a16:creationId xmlns:a16="http://schemas.microsoft.com/office/drawing/2014/main" id="{7E875AD4-414B-A7E3-FABD-A6C9EB3F8647}"/>
              </a:ext>
            </a:extLst>
          </p:cNvPr>
          <p:cNvSpPr/>
          <p:nvPr/>
        </p:nvSpPr>
        <p:spPr>
          <a:xfrm>
            <a:off x="1303346" y="4514659"/>
            <a:ext cx="5513002" cy="1467813"/>
          </a:xfrm>
          <a:prstGeom prst="rect">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a:solidFill>
                <a:schemeClr val="tx1"/>
              </a:solidFill>
              <a:highlight>
                <a:srgbClr val="FFFF00"/>
              </a:highligh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DBBA542-00F5-97C2-9AE6-AD7DD86321EE}"/>
              </a:ext>
            </a:extLst>
          </p:cNvPr>
          <p:cNvSpPr txBox="1"/>
          <p:nvPr/>
        </p:nvSpPr>
        <p:spPr>
          <a:xfrm>
            <a:off x="1011847" y="4145327"/>
            <a:ext cx="6096000" cy="369332"/>
          </a:xfrm>
          <a:prstGeom prst="rect">
            <a:avLst/>
          </a:prstGeom>
          <a:noFill/>
        </p:spPr>
        <p:txBody>
          <a:bodyPr wrap="square">
            <a:spAutoFit/>
          </a:bodyPr>
          <a:lstStyle/>
          <a:p>
            <a:pPr algn="ctr"/>
            <a:r>
              <a:rPr lang="ar-SA">
                <a:solidFill>
                  <a:schemeClr val="accent3"/>
                </a:solidFill>
                <a:latin typeface="Calibri" panose="020F0502020204030204" pitchFamily="34" charset="0"/>
                <a:cs typeface="Calibri" panose="020F0502020204030204" pitchFamily="34" charset="0"/>
              </a:rPr>
              <a:t>معلومات التواصل</a:t>
            </a:r>
          </a:p>
        </p:txBody>
      </p:sp>
      <p:sp>
        <p:nvSpPr>
          <p:cNvPr id="11" name="Rectangle 10">
            <a:extLst>
              <a:ext uri="{FF2B5EF4-FFF2-40B4-BE49-F238E27FC236}">
                <a16:creationId xmlns:a16="http://schemas.microsoft.com/office/drawing/2014/main" id="{8F45D48D-A67E-472D-8379-E82C9528ABEE}"/>
              </a:ext>
            </a:extLst>
          </p:cNvPr>
          <p:cNvSpPr/>
          <p:nvPr/>
        </p:nvSpPr>
        <p:spPr>
          <a:xfrm>
            <a:off x="1303346" y="1992556"/>
            <a:ext cx="5513002" cy="1766955"/>
          </a:xfrm>
          <a:prstGeom prst="rect">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a:solidFill>
                  <a:schemeClr val="accent3"/>
                </a:solidFill>
                <a:latin typeface="Calibri" panose="020F0502020204030204" pitchFamily="34" charset="0"/>
                <a:cs typeface="Calibri" panose="020F0502020204030204" pitchFamily="34" charset="0"/>
              </a:rPr>
              <a:t>"شعار المنظمة غير الربحية"</a:t>
            </a:r>
          </a:p>
        </p:txBody>
      </p:sp>
      <p:sp>
        <p:nvSpPr>
          <p:cNvPr id="12" name="Slide Number Placeholder 3">
            <a:extLst>
              <a:ext uri="{FF2B5EF4-FFF2-40B4-BE49-F238E27FC236}">
                <a16:creationId xmlns:a16="http://schemas.microsoft.com/office/drawing/2014/main" id="{3F2FCAC8-5B81-CE2E-C477-D35ED93F04AA}"/>
              </a:ext>
            </a:extLst>
          </p:cNvPr>
          <p:cNvSpPr>
            <a:spLocks noGrp="1"/>
          </p:cNvSpPr>
          <p:nvPr>
            <p:ph type="sldNum" sz="quarter" idx="12"/>
          </p:nvPr>
        </p:nvSpPr>
        <p:spPr>
          <a:xfrm>
            <a:off x="11676888" y="6392927"/>
            <a:ext cx="399288" cy="365124"/>
          </a:xfrm>
        </p:spPr>
        <p:txBody>
          <a:bodyPr vert="horz" lIns="91440" tIns="45720" rIns="91440" bIns="45720" rtlCol="0" anchor="t">
            <a:noAutofit/>
          </a:bodyPr>
          <a:lstStyle/>
          <a:p>
            <a:fld id="{008E1BDA-5E07-414A-8101-29DABEB15B19}" type="slidenum">
              <a:rPr lang="en-US" sz="1200">
                <a:latin typeface="Calibri" panose="020F0502020204030204" pitchFamily="34" charset="0"/>
                <a:cs typeface="Calibri" panose="020F0502020204030204" pitchFamily="34" charset="0"/>
              </a:rPr>
              <a:pPr/>
              <a:t>43</a:t>
            </a:fld>
            <a:endParaRPr lang="en-US" sz="1200">
              <a:latin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678C87D8-487D-F0F2-ECE5-880D0A703D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30706" y="3229845"/>
            <a:ext cx="458282" cy="458282"/>
          </a:xfrm>
          <a:prstGeom prst="rect">
            <a:avLst/>
          </a:prstGeom>
        </p:spPr>
      </p:pic>
    </p:spTree>
    <p:extLst>
      <p:ext uri="{BB962C8B-B14F-4D97-AF65-F5344CB8AC3E}">
        <p14:creationId xmlns:p14="http://schemas.microsoft.com/office/powerpoint/2010/main" val="1910313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40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5</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7424056" y="67672"/>
            <a:ext cx="4648200"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المقدمة</a:t>
            </a:r>
          </a:p>
        </p:txBody>
      </p:sp>
      <p:sp>
        <p:nvSpPr>
          <p:cNvPr id="2" name="Text Placeholder 3">
            <a:extLst>
              <a:ext uri="{FF2B5EF4-FFF2-40B4-BE49-F238E27FC236}">
                <a16:creationId xmlns:a16="http://schemas.microsoft.com/office/drawing/2014/main" id="{0830C087-C5A5-4FFE-70E5-0F007095BA00}"/>
              </a:ext>
            </a:extLst>
          </p:cNvPr>
          <p:cNvSpPr txBox="1">
            <a:spLocks/>
          </p:cNvSpPr>
          <p:nvPr/>
        </p:nvSpPr>
        <p:spPr>
          <a:xfrm>
            <a:off x="4841507" y="561403"/>
            <a:ext cx="7093502" cy="333831"/>
          </a:xfrm>
          <a:prstGeom prst="rect">
            <a:avLst/>
          </a:prstGeom>
        </p:spPr>
        <p:txBody>
          <a:bodyPr>
            <a:normAutofit lnSpcReduction="10000"/>
          </a:bodyPr>
          <a:lstStyle>
            <a:lvl1pPr marL="0" indent="0" algn="r" defTabSz="914400" rtl="1" eaLnBrk="1" latinLnBrk="0" hangingPunct="1">
              <a:lnSpc>
                <a:spcPct val="90000"/>
              </a:lnSpc>
              <a:spcBef>
                <a:spcPts val="1000"/>
              </a:spcBef>
              <a:buFontTx/>
              <a:buNone/>
              <a:defRPr sz="1800" b="0" i="0" kern="1200">
                <a:solidFill>
                  <a:schemeClr val="tx2">
                    <a:lumMod val="85000"/>
                    <a:lumOff val="15000"/>
                  </a:schemeClr>
                </a:solidFill>
                <a:latin typeface="Greta Arabic" panose="02000000000000000000" pitchFamily="2" charset="-78"/>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2">
                    <a:lumMod val="85000"/>
                    <a:lumOff val="15000"/>
                  </a:schemeClr>
                </a:solidFill>
                <a:latin typeface="Greta Arabic" panose="02000000000000000000" pitchFamily="2" charset="-78"/>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400" b="0" i="0" kern="1200">
                <a:solidFill>
                  <a:schemeClr val="tx2">
                    <a:lumMod val="85000"/>
                    <a:lumOff val="15000"/>
                  </a:schemeClr>
                </a:solidFill>
                <a:latin typeface="Greta Arabic" panose="02000000000000000000" pitchFamily="2" charset="-78"/>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200" b="0" i="0" kern="1200">
                <a:solidFill>
                  <a:schemeClr val="tx2">
                    <a:lumMod val="85000"/>
                    <a:lumOff val="15000"/>
                  </a:schemeClr>
                </a:solidFill>
                <a:latin typeface="Greta Arabic" panose="02000000000000000000" pitchFamily="2" charset="-78"/>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200" b="0" i="0" kern="1200">
                <a:solidFill>
                  <a:schemeClr val="tx2">
                    <a:lumMod val="85000"/>
                    <a:lumOff val="15000"/>
                  </a:schemeClr>
                </a:solidFill>
                <a:latin typeface="Greta Arabic" panose="02000000000000000000" pitchFamily="2" charset="-7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a:solidFill>
                  <a:schemeClr val="accent3"/>
                </a:solidFill>
                <a:latin typeface="Calibri" panose="020F0502020204030204" pitchFamily="34" charset="0"/>
                <a:cs typeface="Calibri" panose="020F0502020204030204" pitchFamily="34" charset="0"/>
              </a:rPr>
              <a:t>"عنوان المنافسة"</a:t>
            </a:r>
          </a:p>
        </p:txBody>
      </p:sp>
      <p:sp>
        <p:nvSpPr>
          <p:cNvPr id="3" name="TextBox 2">
            <a:extLst>
              <a:ext uri="{FF2B5EF4-FFF2-40B4-BE49-F238E27FC236}">
                <a16:creationId xmlns:a16="http://schemas.microsoft.com/office/drawing/2014/main" id="{3144586D-5838-643C-8410-72698BF99F8E}"/>
              </a:ext>
            </a:extLst>
          </p:cNvPr>
          <p:cNvSpPr txBox="1"/>
          <p:nvPr/>
        </p:nvSpPr>
        <p:spPr>
          <a:xfrm>
            <a:off x="188843" y="1052411"/>
            <a:ext cx="11746166" cy="4909036"/>
          </a:xfrm>
          <a:prstGeom prst="rect">
            <a:avLst/>
          </a:prstGeom>
          <a:noFill/>
        </p:spPr>
        <p:txBody>
          <a:bodyPr wrap="square" lIns="91440" tIns="45720" rIns="91440" bIns="45720" rtlCol="0" anchor="t">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السادة </a:t>
            </a:r>
            <a:r>
              <a:rPr kumimoji="0" lang="ar-SA" sz="1400" b="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"اسم الجهة الحكومية"</a:t>
            </a: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السلام عليكم ورحمة الله وبركاته، </a:t>
            </a:r>
          </a:p>
          <a:p>
            <a:pPr lvl="0" algn="justLow" rtl="1">
              <a:defRPr/>
            </a:pPr>
            <a:endParaRPr lang="ar-SA" sz="1400">
              <a:latin typeface="Calibri" panose="020F0502020204030204" pitchFamily="34" charset="0"/>
              <a:cs typeface="Calibri" panose="020F0502020204030204" pitchFamily="34" charset="0"/>
            </a:endParaRPr>
          </a:p>
          <a:p>
            <a:pPr lvl="0" algn="justLow" rtl="1">
              <a:defRPr/>
            </a:pPr>
            <a:br>
              <a:rPr lang="ar-SA" sz="1400">
                <a:latin typeface="Calibri" panose="020F0502020204030204" pitchFamily="34" charset="0"/>
                <a:cs typeface="Calibri" panose="020F0502020204030204" pitchFamily="34" charset="0"/>
              </a:rPr>
            </a:br>
            <a:r>
              <a:rPr lang="ar-SA" sz="1400">
                <a:solidFill>
                  <a:srgbClr val="50606A"/>
                </a:solidFill>
                <a:latin typeface="Calibri" panose="020F0502020204030204" pitchFamily="34" charset="0"/>
                <a:cs typeface="Calibri" panose="020F0502020204030204" pitchFamily="34" charset="0"/>
              </a:rPr>
              <a:t>يشرفنا تقديم عرض فني للمشاركة في </a:t>
            </a:r>
            <a:r>
              <a:rPr lang="ar-SA" sz="1400">
                <a:solidFill>
                  <a:schemeClr val="accent3"/>
                </a:solidFill>
                <a:latin typeface="Calibri" panose="020F0502020204030204" pitchFamily="34" charset="0"/>
                <a:cs typeface="Calibri" panose="020F0502020204030204" pitchFamily="34" charset="0"/>
              </a:rPr>
              <a:t>"عنوان المنافسة"</a:t>
            </a:r>
            <a:r>
              <a:rPr lang="ar-SA" sz="1400">
                <a:solidFill>
                  <a:srgbClr val="50606A"/>
                </a:solidFill>
                <a:latin typeface="Calibri" panose="020F0502020204030204" pitchFamily="34" charset="0"/>
                <a:cs typeface="Calibri" panose="020F0502020204030204" pitchFamily="34" charset="0"/>
              </a:rPr>
              <a:t>. نود أن نعبر عن امتناننا وشكرنا لـ</a:t>
            </a:r>
            <a:r>
              <a:rPr lang="ar-SA" sz="1400">
                <a:solidFill>
                  <a:schemeClr val="accent3"/>
                </a:solidFill>
                <a:latin typeface="Calibri" panose="020F0502020204030204" pitchFamily="34" charset="0"/>
                <a:cs typeface="Calibri" panose="020F0502020204030204" pitchFamily="34" charset="0"/>
              </a:rPr>
              <a:t>"اسم الجهة الحكومية"</a:t>
            </a:r>
            <a:r>
              <a:rPr lang="ar-SA" sz="1400">
                <a:solidFill>
                  <a:srgbClr val="50606A"/>
                </a:solidFill>
                <a:latin typeface="Calibri" panose="020F0502020204030204" pitchFamily="34" charset="0"/>
                <a:cs typeface="Calibri" panose="020F0502020204030204" pitchFamily="34" charset="0"/>
              </a:rPr>
              <a:t> الكريمة على فرصة المشاركة والثقة التي أعطيت لنا لتقديم عرضنا الفني.</a:t>
            </a:r>
          </a:p>
          <a:p>
            <a:pPr lvl="0" algn="justLow" rtl="1">
              <a:defRPr/>
            </a:pPr>
            <a:endParaRPr lang="ar-SA" sz="1400">
              <a:solidFill>
                <a:srgbClr val="50606A"/>
              </a:solidFill>
              <a:latin typeface="Calibri" panose="020F0502020204030204" pitchFamily="34" charset="0"/>
              <a:cs typeface="Calibri" panose="020F0502020204030204" pitchFamily="34" charset="0"/>
            </a:endParaRPr>
          </a:p>
          <a:p>
            <a:pPr lvl="0" algn="justLow" rtl="1">
              <a:defRPr/>
            </a:pPr>
            <a:r>
              <a:rPr lang="ar-SA" sz="1400">
                <a:solidFill>
                  <a:srgbClr val="50606A"/>
                </a:solidFill>
                <a:latin typeface="Calibri" panose="020F0502020204030204" pitchFamily="34" charset="0"/>
                <a:cs typeface="Calibri" panose="020F0502020204030204" pitchFamily="34" charset="0"/>
              </a:rPr>
              <a:t>نؤكد على أن فريق </a:t>
            </a:r>
            <a:r>
              <a:rPr lang="ar-SA" sz="1400">
                <a:solidFill>
                  <a:schemeClr val="accent3"/>
                </a:solidFill>
                <a:latin typeface="Calibri" panose="020F0502020204030204" pitchFamily="34" charset="0"/>
                <a:cs typeface="Calibri" panose="020F0502020204030204" pitchFamily="34" charset="0"/>
              </a:rPr>
              <a:t>"اسم المنظمة غير الربحية"</a:t>
            </a:r>
            <a:r>
              <a:rPr lang="ar-SA" sz="1400">
                <a:solidFill>
                  <a:srgbClr val="50606A"/>
                </a:solidFill>
                <a:latin typeface="Calibri" panose="020F0502020204030204" pitchFamily="34" charset="0"/>
                <a:cs typeface="Calibri" panose="020F0502020204030204" pitchFamily="34" charset="0"/>
              </a:rPr>
              <a:t> الذي يمثلنا ملتزم بتقديم عرض فني شامل ومتكامل، يشمل إضافات هامة لتحسين المشروع وتحقيق الأهداف المحددة. نحن على استعداد لتقديم تفاصيل شاملة حول المشروع والإضافات المقدمة، ونعتقد أنه سيكون لدينا مساهمة قيمة في تحقيق أهداف المشروع.</a:t>
            </a:r>
          </a:p>
          <a:p>
            <a:pPr lvl="0" algn="justLow" rtl="1">
              <a:defRPr/>
            </a:pPr>
            <a:endParaRPr lang="ar-SA" sz="1400">
              <a:solidFill>
                <a:srgbClr val="50606A"/>
              </a:solidFill>
              <a:latin typeface="Calibri" panose="020F0502020204030204" pitchFamily="34" charset="0"/>
              <a:cs typeface="Calibri" panose="020F0502020204030204" pitchFamily="34" charset="0"/>
            </a:endParaRPr>
          </a:p>
          <a:p>
            <a:pPr lvl="0" algn="justLow" rtl="1">
              <a:defRPr/>
            </a:pPr>
            <a:r>
              <a:rPr lang="ar-SA" sz="1400">
                <a:solidFill>
                  <a:srgbClr val="50606A"/>
                </a:solidFill>
                <a:latin typeface="Calibri" panose="020F0502020204030204" pitchFamily="34" charset="0"/>
                <a:cs typeface="Calibri" panose="020F0502020204030204" pitchFamily="34" charset="0"/>
              </a:rPr>
              <a:t>نود أيضا أن نشيد بجهود </a:t>
            </a:r>
            <a:r>
              <a:rPr lang="ar-SA" sz="1400">
                <a:solidFill>
                  <a:schemeClr val="accent3"/>
                </a:solidFill>
                <a:latin typeface="Calibri" panose="020F0502020204030204" pitchFamily="34" charset="0"/>
                <a:cs typeface="Calibri" panose="020F0502020204030204" pitchFamily="34" charset="0"/>
              </a:rPr>
              <a:t>"اسم الجهة الحكومية"</a:t>
            </a:r>
            <a:r>
              <a:rPr lang="ar-SA" sz="1400">
                <a:solidFill>
                  <a:srgbClr val="50606A"/>
                </a:solidFill>
                <a:latin typeface="Calibri" panose="020F0502020204030204" pitchFamily="34" charset="0"/>
                <a:cs typeface="Calibri" panose="020F0502020204030204" pitchFamily="34" charset="0"/>
              </a:rPr>
              <a:t> في إتاحة هذه الفرصة لنا، ونتطلع إلى إمكانية العمل معكم في هذا المشروع وفي أي مشاريع مستقبلية. </a:t>
            </a:r>
          </a:p>
          <a:p>
            <a:pPr lvl="0" algn="justLow" rtl="1">
              <a:defRPr/>
            </a:pPr>
            <a:r>
              <a:rPr lang="ar-SA" sz="1400">
                <a:solidFill>
                  <a:srgbClr val="50606A"/>
                </a:solidFill>
                <a:latin typeface="Calibri" panose="020F0502020204030204" pitchFamily="34" charset="0"/>
                <a:cs typeface="Calibri" panose="020F0502020204030204" pitchFamily="34" charset="0"/>
              </a:rPr>
              <a:t>شكرًا مرة أخرى لثقتكم في فريقنا، ونتطلع إلى فرصة عمل مشتركة ناجحة.</a:t>
            </a:r>
          </a:p>
          <a:p>
            <a:pPr lvl="0" algn="justLow" rtl="1">
              <a:defRPr/>
            </a:pPr>
            <a:endParaRPr lang="ar-SA" sz="1400">
              <a:latin typeface="Calibri" panose="020F0502020204030204" pitchFamily="34" charset="0"/>
              <a:cs typeface="Calibri" panose="020F0502020204030204" pitchFamily="34" charset="0"/>
            </a:endParaRP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يستند عرضنا الفني على فهمنا للمتطلباتالواردة في كراسة الشروط والمواصفات الخاصة بـ</a:t>
            </a:r>
            <a:r>
              <a:rPr kumimoji="0" lang="ar-SA" sz="1400" b="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"عنوان المنافسة"</a:t>
            </a: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 نهجنا والقيمة المضافة التي يمكننا تقديمها.</a:t>
            </a:r>
          </a:p>
          <a:p>
            <a:pPr marL="0" marR="0" lvl="0" indent="0" algn="justLow" defTabSz="914400" rtl="1" eaLnBrk="1" fontAlgn="auto" latinLnBrk="0" hangingPunct="1">
              <a:lnSpc>
                <a:spcPct val="100000"/>
              </a:lnSpc>
              <a:spcBef>
                <a:spcPts val="300"/>
              </a:spcBef>
              <a:spcAft>
                <a:spcPts val="30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كم أننا على أتم استعداد للرد على أية استفسارات قد تنتج عن اطلاعكم على هذا العرض الفني ونأمل أن يتم إتاحة الفرصة لشرح أية مكونات واردة به.</a:t>
            </a: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lang="ar-SA" sz="1400">
              <a:solidFill>
                <a:srgbClr val="50606A"/>
              </a:solidFill>
              <a:latin typeface="Calibri" panose="020F0502020204030204" pitchFamily="34" charset="0"/>
              <a:cs typeface="Calibri" panose="020F0502020204030204" pitchFamily="34" charset="0"/>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lang="ar-SA" sz="1400">
              <a:solidFill>
                <a:srgbClr val="50606A"/>
              </a:solidFill>
              <a:latin typeface="Calibri" panose="020F0502020204030204" pitchFamily="34" charset="0"/>
              <a:cs typeface="Calibri" panose="020F0502020204030204" pitchFamily="34" charset="0"/>
            </a:endParaRP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rPr>
              <a:t>كل التحية والتقدير،</a:t>
            </a:r>
            <a:endParaRPr lang="ar-SA" sz="1400">
              <a:solidFill>
                <a:srgbClr val="50606A"/>
              </a:solidFill>
              <a:latin typeface="Calibri" panose="020F0502020204030204" pitchFamily="34" charset="0"/>
              <a:cs typeface="Calibri" panose="020F0502020204030204" pitchFamily="34" charset="0"/>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14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a:p>
            <a:pPr marL="0" marR="0" lvl="0" indent="0" algn="justLow" defTabSz="914400" rtl="1" eaLnBrk="1" fontAlgn="auto" latinLnBrk="0" hangingPunct="1">
              <a:lnSpc>
                <a:spcPct val="100000"/>
              </a:lnSpc>
              <a:spcBef>
                <a:spcPts val="0"/>
              </a:spcBef>
              <a:spcAft>
                <a:spcPts val="0"/>
              </a:spcAft>
              <a:buClrTx/>
              <a:buSzTx/>
              <a:buFontTx/>
              <a:buNone/>
              <a:tabLst/>
              <a:defRPr/>
            </a:pPr>
            <a:r>
              <a:rPr lang="ar-SA" sz="1400">
                <a:solidFill>
                  <a:schemeClr val="accent3"/>
                </a:solidFill>
                <a:latin typeface="Calibri" panose="020F0502020204030204" pitchFamily="34" charset="0"/>
                <a:cs typeface="Calibri" panose="020F0502020204030204" pitchFamily="34" charset="0"/>
              </a:rPr>
              <a:t>"اسم رئيس المنظمة" | "المنصب"						</a:t>
            </a:r>
            <a:r>
              <a:rPr lang="en-US" sz="1400">
                <a:solidFill>
                  <a:schemeClr val="accent3"/>
                </a:solidFill>
                <a:latin typeface="Calibri" panose="020F0502020204030204" pitchFamily="34" charset="0"/>
                <a:cs typeface="Calibri" panose="020F0502020204030204" pitchFamily="34" charset="0"/>
              </a:rPr>
              <a:t>                             </a:t>
            </a:r>
            <a:r>
              <a:rPr lang="ar-SA" sz="1400">
                <a:solidFill>
                  <a:schemeClr val="accent3"/>
                </a:solidFill>
                <a:latin typeface="Calibri" panose="020F0502020204030204" pitchFamily="34" charset="0"/>
                <a:cs typeface="Calibri" panose="020F0502020204030204" pitchFamily="34" charset="0"/>
              </a:rPr>
              <a:t>"اسم المسؤول عن العرض الفني" | "المنصب"</a:t>
            </a:r>
            <a:endParaRPr kumimoji="0" lang="ar-SA" sz="1400" b="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010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E41E-853B-2E5F-1A35-8984F0EB3E60}"/>
              </a:ext>
            </a:extLst>
          </p:cNvPr>
          <p:cNvSpPr>
            <a:spLocks noGrp="1"/>
          </p:cNvSpPr>
          <p:nvPr>
            <p:ph type="ctrTitle"/>
          </p:nvPr>
        </p:nvSpPr>
        <p:spPr/>
        <p:txBody>
          <a:bodyPr/>
          <a:lstStyle/>
          <a:p>
            <a:r>
              <a:rPr lang="ar-SA">
                <a:latin typeface="Calibri" panose="020F0502020204030204" pitchFamily="34" charset="0"/>
                <a:cs typeface="Calibri" panose="020F0502020204030204" pitchFamily="34" charset="0"/>
              </a:rPr>
              <a:t>الملخص التنفيذي</a:t>
            </a:r>
          </a:p>
        </p:txBody>
      </p:sp>
      <p:sp>
        <p:nvSpPr>
          <p:cNvPr id="3" name="Subtitle 2">
            <a:extLst>
              <a:ext uri="{FF2B5EF4-FFF2-40B4-BE49-F238E27FC236}">
                <a16:creationId xmlns:a16="http://schemas.microsoft.com/office/drawing/2014/main" id="{AF7A58C3-1823-0BF0-4567-7E7D45A489C5}"/>
              </a:ext>
            </a:extLst>
          </p:cNvPr>
          <p:cNvSpPr>
            <a:spLocks noGrp="1"/>
          </p:cNvSpPr>
          <p:nvPr>
            <p:ph type="subTitle" idx="1"/>
          </p:nvPr>
        </p:nvSpPr>
        <p:spPr/>
        <p:txBody>
          <a:bodyPr/>
          <a:lstStyle/>
          <a:p>
            <a:r>
              <a:rPr lang="en-US">
                <a:latin typeface="Calibri" panose="020F0502020204030204" pitchFamily="34" charset="0"/>
                <a:cs typeface="Calibri" panose="020F0502020204030204" pitchFamily="34" charset="0"/>
              </a:rPr>
              <a:t> </a:t>
            </a:r>
            <a:endParaRPr lang="ar-SA">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CCAFB10-ECB5-3FA9-FECB-DB70AB6F3C77}"/>
              </a:ext>
            </a:extLst>
          </p:cNvPr>
          <p:cNvSpPr>
            <a:spLocks noGrp="1"/>
          </p:cNvSpPr>
          <p:nvPr>
            <p:ph type="body" sz="quarter" idx="12"/>
          </p:nvPr>
        </p:nvSpPr>
        <p:spPr/>
        <p:txBody>
          <a:bodyPr/>
          <a:lstStyle/>
          <a:p>
            <a:r>
              <a:rPr lang="ar-SA">
                <a:latin typeface="Calibri" panose="020F0502020204030204" pitchFamily="34" charset="0"/>
                <a:cs typeface="Calibri" panose="020F0502020204030204" pitchFamily="34" charset="0"/>
              </a:rPr>
              <a:t>02</a:t>
            </a:r>
          </a:p>
        </p:txBody>
      </p:sp>
    </p:spTree>
    <p:extLst>
      <p:ext uri="{BB962C8B-B14F-4D97-AF65-F5344CB8AC3E}">
        <p14:creationId xmlns:p14="http://schemas.microsoft.com/office/powerpoint/2010/main" val="353583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7</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5492836" y="132327"/>
            <a:ext cx="6579420" cy="400110"/>
          </a:xfrm>
          <a:prstGeom prst="rect">
            <a:avLst/>
          </a:prstGeom>
          <a:noFill/>
        </p:spPr>
        <p:txBody>
          <a:bodyPr wrap="square" rtlCol="0">
            <a:spAutoFit/>
          </a:bodyPr>
          <a:lstStyle/>
          <a:p>
            <a:pPr algn="r" rtl="1"/>
            <a:r>
              <a:rPr lang="ar-SA" sz="2000">
                <a:latin typeface="Calibri" panose="020F0502020204030204" pitchFamily="34" charset="0"/>
                <a:cs typeface="Calibri" panose="020F0502020204030204" pitchFamily="34" charset="0"/>
              </a:rPr>
              <a:t>الملخص التنفيذي: التزام منظمتنا ومعلومات </a:t>
            </a:r>
            <a:r>
              <a:rPr lang="ar-SA" sz="2000">
                <a:solidFill>
                  <a:schemeClr val="accent3"/>
                </a:solidFill>
                <a:latin typeface="Calibri" panose="020F0502020204030204" pitchFamily="34" charset="0"/>
                <a:cs typeface="Calibri" panose="020F0502020204030204" pitchFamily="34" charset="0"/>
              </a:rPr>
              <a:t>"الجهة الحكومية"</a:t>
            </a:r>
          </a:p>
        </p:txBody>
      </p:sp>
      <p:sp>
        <p:nvSpPr>
          <p:cNvPr id="7" name="TextBox 6">
            <a:extLst>
              <a:ext uri="{FF2B5EF4-FFF2-40B4-BE49-F238E27FC236}">
                <a16:creationId xmlns:a16="http://schemas.microsoft.com/office/drawing/2014/main" id="{24DBD50D-DD27-1537-D37B-A4891B33744D}"/>
              </a:ext>
            </a:extLst>
          </p:cNvPr>
          <p:cNvSpPr txBox="1"/>
          <p:nvPr/>
        </p:nvSpPr>
        <p:spPr>
          <a:xfrm>
            <a:off x="201168" y="725584"/>
            <a:ext cx="11762233" cy="1646605"/>
          </a:xfrm>
          <a:prstGeom prst="rect">
            <a:avLst/>
          </a:prstGeom>
          <a:noFill/>
        </p:spPr>
        <p:txBody>
          <a:bodyPr wrap="square">
            <a:spAutoFit/>
          </a:bodyPr>
          <a:lstStyle/>
          <a:p>
            <a:pPr algn="justLow" rtl="1">
              <a:spcAft>
                <a:spcPts val="600"/>
              </a:spcAft>
            </a:pPr>
            <a:r>
              <a:rPr lang="ar-SA" sz="1300">
                <a:latin typeface="Calibri" panose="020F0502020204030204" pitchFamily="34" charset="0"/>
                <a:cs typeface="Calibri" panose="020F0502020204030204" pitchFamily="34" charset="0"/>
              </a:rPr>
              <a:t>تلتزم منظمة </a:t>
            </a:r>
            <a:r>
              <a:rPr lang="ar-SA" sz="1300">
                <a:solidFill>
                  <a:schemeClr val="accent3"/>
                </a:solidFill>
                <a:latin typeface="Calibri" panose="020F0502020204030204" pitchFamily="34" charset="0"/>
                <a:cs typeface="Calibri" panose="020F0502020204030204" pitchFamily="34" charset="0"/>
              </a:rPr>
              <a:t>"أدخل اسم منظمتك"</a:t>
            </a:r>
            <a:r>
              <a:rPr lang="ar-SA" sz="1300">
                <a:latin typeface="Calibri" panose="020F0502020204030204" pitchFamily="34" charset="0"/>
                <a:cs typeface="Calibri" panose="020F0502020204030204" pitchFamily="34" charset="0"/>
              </a:rPr>
              <a:t> التزاما كاملا تجاه عملائها بالأداء المتميز والذي يتحقق من خلال اتصالها الدائم بشبكة عملائها، حيث إنها تمتلك الخبرة الكافية في تحليل الاحتياجات وتحقيق المتطلبات الأساسية من قبل فريق مختص في تحليل البيانات من كراسة الشروط والمواصفات. مما يمكننا من تحقيق أهداف </a:t>
            </a:r>
            <a:r>
              <a:rPr lang="ar-SA" sz="1300">
                <a:solidFill>
                  <a:schemeClr val="accent3"/>
                </a:solidFill>
                <a:latin typeface="Calibri" panose="020F0502020204030204" pitchFamily="34" charset="0"/>
                <a:cs typeface="Calibri" panose="020F0502020204030204" pitchFamily="34" charset="0"/>
              </a:rPr>
              <a:t>"الجهة الحكومية"</a:t>
            </a:r>
            <a:r>
              <a:rPr lang="ar-SA" sz="1300">
                <a:latin typeface="Calibri" panose="020F0502020204030204" pitchFamily="34" charset="0"/>
                <a:cs typeface="Calibri" panose="020F0502020204030204" pitchFamily="34" charset="0"/>
              </a:rPr>
              <a:t> وتحقيق أعلى درجات رضا عملائنا والتي دائما نعتبرها علاقة شراكة. كما يقوم مبدأ </a:t>
            </a:r>
            <a:r>
              <a:rPr lang="ar-SA" sz="1300">
                <a:solidFill>
                  <a:schemeClr val="accent3"/>
                </a:solidFill>
                <a:latin typeface="Calibri" panose="020F0502020204030204" pitchFamily="34" charset="0"/>
                <a:cs typeface="Calibri" panose="020F0502020204030204" pitchFamily="34" charset="0"/>
              </a:rPr>
              <a:t>"أدخل اسم منظمتك" "أدخل اسم المشروع أو الخدمة مع ذكر اسم الجهة الحكومية" </a:t>
            </a:r>
            <a:r>
              <a:rPr lang="ar-SA" sz="1300">
                <a:latin typeface="Calibri" panose="020F0502020204030204" pitchFamily="34" charset="0"/>
                <a:cs typeface="Calibri" panose="020F0502020204030204" pitchFamily="34" charset="0"/>
              </a:rPr>
              <a:t>بمراعاة أعلى درجات الكفاءة لعامليها في مجال </a:t>
            </a:r>
            <a:r>
              <a:rPr lang="ar-SA" sz="1300">
                <a:solidFill>
                  <a:schemeClr val="accent3"/>
                </a:solidFill>
                <a:latin typeface="Calibri" panose="020F0502020204030204" pitchFamily="34" charset="0"/>
                <a:cs typeface="Calibri" panose="020F0502020204030204" pitchFamily="34" charset="0"/>
              </a:rPr>
              <a:t>"مجال المشروع".</a:t>
            </a:r>
            <a:endParaRPr lang="ar-SA" sz="1300">
              <a:highlight>
                <a:srgbClr val="FFFF00"/>
              </a:highlight>
              <a:latin typeface="Calibri" panose="020F0502020204030204" pitchFamily="34" charset="0"/>
              <a:cs typeface="Calibri" panose="020F0502020204030204" pitchFamily="34" charset="0"/>
            </a:endParaRPr>
          </a:p>
          <a:p>
            <a:pPr algn="justLow" rtl="1">
              <a:spcAft>
                <a:spcPts val="600"/>
              </a:spcAft>
            </a:pPr>
            <a:r>
              <a:rPr lang="ar-SA" sz="1300">
                <a:latin typeface="Calibri" panose="020F0502020204030204" pitchFamily="34" charset="0"/>
                <a:cs typeface="Calibri" panose="020F0502020204030204" pitchFamily="34" charset="0"/>
              </a:rPr>
              <a:t>يتم ضمان الجودة من خلال عمليات تدقيق منتظمة وغير مجدولة من فريق ضمان الجودة والسلامة المستقل. كما سيستخدم فريق العمل برنامج</a:t>
            </a:r>
            <a:r>
              <a:rPr lang="en-US" sz="1300">
                <a:latin typeface="Calibri" panose="020F0502020204030204" pitchFamily="34" charset="0"/>
                <a:cs typeface="Calibri" panose="020F0502020204030204" pitchFamily="34" charset="0"/>
              </a:rPr>
              <a:t> </a:t>
            </a:r>
            <a:r>
              <a:rPr lang="ar-SA" sz="1300">
                <a:solidFill>
                  <a:schemeClr val="accent3"/>
                </a:solidFill>
                <a:latin typeface="Calibri" panose="020F0502020204030204" pitchFamily="34" charset="0"/>
                <a:cs typeface="Calibri" panose="020F0502020204030204" pitchFamily="34" charset="0"/>
              </a:rPr>
              <a:t>"اسم البرنامج" </a:t>
            </a:r>
            <a:r>
              <a:rPr lang="ar-SA" sz="1300">
                <a:latin typeface="Calibri" panose="020F0502020204030204" pitchFamily="34" charset="0"/>
                <a:cs typeface="Calibri" panose="020F0502020204030204" pitchFamily="34" charset="0"/>
              </a:rPr>
              <a:t>الخاص بنا لجدولة العمل ومراقبة حالته وطلب التذاكر ومتابعتها كما سيتم تقديم تقارير شهرية من خلاله بالإضافة إلى تقديم رأي حول المجالات التي يحتاج العميل إلى وضعها بعين الاعتبار وعند بناء التقرير سيتم اتباع متطلبات الإبلاغ والتنسيق المحددة من قبل العميل.</a:t>
            </a:r>
          </a:p>
          <a:p>
            <a:pPr algn="justLow" rtl="1">
              <a:spcAft>
                <a:spcPts val="600"/>
              </a:spcAft>
            </a:pPr>
            <a:r>
              <a:rPr lang="ar-SA" sz="1300">
                <a:latin typeface="Calibri" panose="020F0502020204030204" pitchFamily="34" charset="0"/>
                <a:cs typeface="Calibri" panose="020F0502020204030204" pitchFamily="34" charset="0"/>
              </a:rPr>
              <a:t>تحتوي التقارير الشهرية على الأنشطة الرئيسية التي تم إجراؤها، وحالة سير الأعمال، وأداء المنظمة مقابل مؤشرات أداء مستوى الخدمة، وتعتبر الاجتماعات الأسبوعية أو الشهرية بين مدير المشروع وممثل العميل ذات أهمية كبيرة. والتي نهدف بها إلى تأكيد وصولنا كشركاء إلى هدف واحد وهو إدارة متكاملة بأعلى درجات الجودة تتناسب مع بيئة المشروع.</a:t>
            </a:r>
          </a:p>
        </p:txBody>
      </p:sp>
      <p:sp>
        <p:nvSpPr>
          <p:cNvPr id="24" name="TextBox 23">
            <a:extLst>
              <a:ext uri="{FF2B5EF4-FFF2-40B4-BE49-F238E27FC236}">
                <a16:creationId xmlns:a16="http://schemas.microsoft.com/office/drawing/2014/main" id="{8D031BD5-502B-A7E0-57D8-913BF35E2C5C}"/>
              </a:ext>
            </a:extLst>
          </p:cNvPr>
          <p:cNvSpPr txBox="1"/>
          <p:nvPr/>
        </p:nvSpPr>
        <p:spPr>
          <a:xfrm>
            <a:off x="9722276" y="3410973"/>
            <a:ext cx="2053132" cy="830997"/>
          </a:xfrm>
          <a:prstGeom prst="rect">
            <a:avLst/>
          </a:prstGeom>
          <a:noFill/>
          <a:ln>
            <a:solidFill>
              <a:schemeClr val="tx2"/>
            </a:solidFill>
          </a:ln>
        </p:spPr>
        <p:txBody>
          <a:bodyPr wrap="square" rtlCol="0" anchor="ctr">
            <a:spAutoFit/>
          </a:bodyPr>
          <a:lstStyle/>
          <a:p>
            <a:pPr algn="ctr"/>
            <a:r>
              <a:rPr lang="ar-SA" sz="2400">
                <a:latin typeface="Calibri" panose="020F0502020204030204" pitchFamily="34" charset="0"/>
                <a:cs typeface="Calibri" panose="020F0502020204030204" pitchFamily="34" charset="0"/>
              </a:rPr>
              <a:t>شعار الجهة الحكومية</a:t>
            </a:r>
          </a:p>
        </p:txBody>
      </p:sp>
      <p:sp>
        <p:nvSpPr>
          <p:cNvPr id="2" name="Rectangle: Rounded Corners 1">
            <a:extLst>
              <a:ext uri="{FF2B5EF4-FFF2-40B4-BE49-F238E27FC236}">
                <a16:creationId xmlns:a16="http://schemas.microsoft.com/office/drawing/2014/main" id="{13E8C26B-F5AA-D2D8-0068-1D49817B6EAA}"/>
              </a:ext>
            </a:extLst>
          </p:cNvPr>
          <p:cNvSpPr/>
          <p:nvPr/>
        </p:nvSpPr>
        <p:spPr>
          <a:xfrm>
            <a:off x="201168" y="3084765"/>
            <a:ext cx="11762233" cy="1483413"/>
          </a:xfrm>
          <a:prstGeom prst="roundRect">
            <a:avLst>
              <a:gd name="adj" fmla="val 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256032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400" b="0" i="0" u="none" strike="noStrike" kern="1200" cap="none" spc="0" normalizeH="0" baseline="0" noProof="0">
              <a:ln>
                <a:noFill/>
              </a:ln>
              <a:solidFill>
                <a:srgbClr val="095463"/>
              </a:solidFill>
              <a:effectLst/>
              <a:highlight>
                <a:srgbClr val="FFFF00"/>
              </a:highlight>
              <a:uLnTx/>
              <a:uFillTx/>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171D6705-8333-3655-57C4-8F61CF7E6869}"/>
              </a:ext>
            </a:extLst>
          </p:cNvPr>
          <p:cNvSpPr/>
          <p:nvPr/>
        </p:nvSpPr>
        <p:spPr>
          <a:xfrm>
            <a:off x="6671733" y="4781157"/>
            <a:ext cx="5291668" cy="1580237"/>
          </a:xfrm>
          <a:prstGeom prst="roundRect">
            <a:avLst>
              <a:gd name="adj" fmla="val 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1005840" rtlCol="0" anchor="ctr"/>
          <a:lstStyle/>
          <a:p>
            <a:pPr algn="ctr" rtl="1">
              <a:defRPr/>
            </a:pPr>
            <a:r>
              <a:rPr kumimoji="0" lang="ar-SA" sz="1400" b="1"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"رسالة الجهة الحكومية"</a:t>
            </a:r>
          </a:p>
        </p:txBody>
      </p:sp>
      <p:sp>
        <p:nvSpPr>
          <p:cNvPr id="12" name="Rectangle: Rounded Corners 11">
            <a:extLst>
              <a:ext uri="{FF2B5EF4-FFF2-40B4-BE49-F238E27FC236}">
                <a16:creationId xmlns:a16="http://schemas.microsoft.com/office/drawing/2014/main" id="{039F2DE2-26BE-78BF-32E9-7F4DD63A490A}"/>
              </a:ext>
            </a:extLst>
          </p:cNvPr>
          <p:cNvSpPr/>
          <p:nvPr/>
        </p:nvSpPr>
        <p:spPr>
          <a:xfrm>
            <a:off x="201168" y="4798575"/>
            <a:ext cx="5291668" cy="1555404"/>
          </a:xfrm>
          <a:prstGeom prst="roundRect">
            <a:avLst>
              <a:gd name="adj" fmla="val 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100584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"رؤية الجهة الحكومية"</a:t>
            </a:r>
          </a:p>
        </p:txBody>
      </p:sp>
      <p:sp>
        <p:nvSpPr>
          <p:cNvPr id="16" name="TextBox 15">
            <a:extLst>
              <a:ext uri="{FF2B5EF4-FFF2-40B4-BE49-F238E27FC236}">
                <a16:creationId xmlns:a16="http://schemas.microsoft.com/office/drawing/2014/main" id="{3BBD6187-4773-CDE7-74FC-E8117F7E0A57}"/>
              </a:ext>
            </a:extLst>
          </p:cNvPr>
          <p:cNvSpPr txBox="1"/>
          <p:nvPr/>
        </p:nvSpPr>
        <p:spPr>
          <a:xfrm rot="16200000">
            <a:off x="4792413" y="5432775"/>
            <a:ext cx="1241044" cy="276999"/>
          </a:xfrm>
          <a:prstGeom prst="rect">
            <a:avLst/>
          </a:prstGeom>
          <a:solidFill>
            <a:schemeClr val="bg1"/>
          </a:solidFill>
        </p:spPr>
        <p:txBody>
          <a:bodyPr wrap="none">
            <a:spAutoFit/>
          </a:bodyPr>
          <a:lstStyle/>
          <a:p>
            <a:pPr algn="ctr" rtl="1"/>
            <a:r>
              <a:rPr lang="ar-SA" sz="1200">
                <a:latin typeface="Calibri" panose="020F0502020204030204" pitchFamily="34" charset="0"/>
                <a:cs typeface="Calibri" panose="020F0502020204030204" pitchFamily="34" charset="0"/>
              </a:rPr>
              <a:t>رؤية الجهة الحكومية</a:t>
            </a:r>
          </a:p>
        </p:txBody>
      </p:sp>
      <p:sp>
        <p:nvSpPr>
          <p:cNvPr id="20" name="TextBox 19">
            <a:extLst>
              <a:ext uri="{FF2B5EF4-FFF2-40B4-BE49-F238E27FC236}">
                <a16:creationId xmlns:a16="http://schemas.microsoft.com/office/drawing/2014/main" id="{5E442CF2-B3B6-FF3A-64EC-B5E6E67D15AE}"/>
              </a:ext>
            </a:extLst>
          </p:cNvPr>
          <p:cNvSpPr txBox="1"/>
          <p:nvPr/>
        </p:nvSpPr>
        <p:spPr>
          <a:xfrm rot="16200000">
            <a:off x="11261753" y="5432777"/>
            <a:ext cx="1297150" cy="276999"/>
          </a:xfrm>
          <a:prstGeom prst="rect">
            <a:avLst/>
          </a:prstGeom>
          <a:solidFill>
            <a:schemeClr val="bg1"/>
          </a:solidFill>
        </p:spPr>
        <p:txBody>
          <a:bodyPr wrap="none">
            <a:spAutoFit/>
          </a:bodyPr>
          <a:lstStyle/>
          <a:p>
            <a:pPr algn="ctr"/>
            <a:r>
              <a:rPr lang="ar-SA" sz="1200">
                <a:latin typeface="Calibri" panose="020F0502020204030204" pitchFamily="34" charset="0"/>
                <a:cs typeface="Calibri" panose="020F0502020204030204" pitchFamily="34" charset="0"/>
              </a:rPr>
              <a:t>رسالة الجهة الحكومية</a:t>
            </a:r>
          </a:p>
        </p:txBody>
      </p:sp>
      <p:pic>
        <p:nvPicPr>
          <p:cNvPr id="22" name="Graphic 21">
            <a:extLst>
              <a:ext uri="{FF2B5EF4-FFF2-40B4-BE49-F238E27FC236}">
                <a16:creationId xmlns:a16="http://schemas.microsoft.com/office/drawing/2014/main" id="{A03C61D1-6AE2-F9D5-C4B8-DDE94CB818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37302" y="5347676"/>
            <a:ext cx="486758" cy="457200"/>
          </a:xfrm>
          <a:prstGeom prst="rect">
            <a:avLst/>
          </a:prstGeom>
        </p:spPr>
      </p:pic>
      <p:pic>
        <p:nvPicPr>
          <p:cNvPr id="21" name="Graphic 20">
            <a:extLst>
              <a:ext uri="{FF2B5EF4-FFF2-40B4-BE49-F238E27FC236}">
                <a16:creationId xmlns:a16="http://schemas.microsoft.com/office/drawing/2014/main" id="{B9909985-C12D-2C43-181C-11686466B0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5548" y="5347677"/>
            <a:ext cx="486758" cy="457200"/>
          </a:xfrm>
          <a:prstGeom prst="rect">
            <a:avLst/>
          </a:prstGeom>
        </p:spPr>
      </p:pic>
      <p:sp>
        <p:nvSpPr>
          <p:cNvPr id="25" name="TextBox 24">
            <a:extLst>
              <a:ext uri="{FF2B5EF4-FFF2-40B4-BE49-F238E27FC236}">
                <a16:creationId xmlns:a16="http://schemas.microsoft.com/office/drawing/2014/main" id="{954C7805-3EB5-E1BD-F4CB-7174E6A6D41D}"/>
              </a:ext>
            </a:extLst>
          </p:cNvPr>
          <p:cNvSpPr txBox="1"/>
          <p:nvPr/>
        </p:nvSpPr>
        <p:spPr>
          <a:xfrm>
            <a:off x="228600" y="3466502"/>
            <a:ext cx="9404928" cy="738664"/>
          </a:xfrm>
          <a:prstGeom prst="rect">
            <a:avLst/>
          </a:prstGeom>
          <a:noFill/>
          <a:ln>
            <a:solidFill>
              <a:schemeClr val="tx2"/>
            </a:solidFill>
          </a:ln>
        </p:spPr>
        <p:txBody>
          <a:bodyPr wrap="square" rtlCol="0" anchor="ctr">
            <a:spAutoFit/>
          </a:bodyPr>
          <a:lstStyle/>
          <a:p>
            <a:pPr algn="ctr"/>
            <a:endParaRPr lang="ar-SA" sz="1400" b="1">
              <a:solidFill>
                <a:schemeClr val="accent3"/>
              </a:solidFill>
              <a:latin typeface="Calibri" panose="020F0502020204030204" pitchFamily="34" charset="0"/>
              <a:cs typeface="Calibri" panose="020F0502020204030204" pitchFamily="34" charset="0"/>
            </a:endParaRPr>
          </a:p>
          <a:p>
            <a:pPr algn="ctr"/>
            <a:r>
              <a:rPr lang="ar-SA" sz="1400" b="1">
                <a:solidFill>
                  <a:schemeClr val="accent3"/>
                </a:solidFill>
                <a:latin typeface="Calibri" panose="020F0502020204030204" pitchFamily="34" charset="0"/>
                <a:cs typeface="Calibri" panose="020F0502020204030204" pitchFamily="34" charset="0"/>
              </a:rPr>
              <a:t>"تعريف الجهة الحكومية ودورها"</a:t>
            </a:r>
          </a:p>
          <a:p>
            <a:pPr algn="ctr"/>
            <a:endParaRPr lang="ar-SA" sz="1400" b="1">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74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8</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7424056" y="132327"/>
            <a:ext cx="4648200"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الملخص التنفيذي: معلومات </a:t>
            </a:r>
            <a:r>
              <a:rPr lang="ar-SA" sz="2000" b="1">
                <a:solidFill>
                  <a:schemeClr val="accent3"/>
                </a:solidFill>
                <a:latin typeface="Calibri" panose="020F0502020204030204" pitchFamily="34" charset="0"/>
                <a:cs typeface="Calibri" panose="020F0502020204030204" pitchFamily="34" charset="0"/>
              </a:rPr>
              <a:t>"اسم المنافسة"</a:t>
            </a:r>
          </a:p>
        </p:txBody>
      </p:sp>
      <p:grpSp>
        <p:nvGrpSpPr>
          <p:cNvPr id="2" name="Group 1">
            <a:extLst>
              <a:ext uri="{FF2B5EF4-FFF2-40B4-BE49-F238E27FC236}">
                <a16:creationId xmlns:a16="http://schemas.microsoft.com/office/drawing/2014/main" id="{83AD552C-7260-B39B-4989-C29623FC9963}"/>
              </a:ext>
            </a:extLst>
          </p:cNvPr>
          <p:cNvGrpSpPr/>
          <p:nvPr/>
        </p:nvGrpSpPr>
        <p:grpSpPr>
          <a:xfrm>
            <a:off x="660400" y="1076731"/>
            <a:ext cx="11177182" cy="1324758"/>
            <a:chOff x="660400" y="1076731"/>
            <a:chExt cx="11177182" cy="1324758"/>
          </a:xfrm>
        </p:grpSpPr>
        <p:sp>
          <p:nvSpPr>
            <p:cNvPr id="8" name="Rectangle 7">
              <a:extLst>
                <a:ext uri="{FF2B5EF4-FFF2-40B4-BE49-F238E27FC236}">
                  <a16:creationId xmlns:a16="http://schemas.microsoft.com/office/drawing/2014/main" id="{BA0BDB61-D22B-00D4-A49E-945C4CCB6421}"/>
                </a:ext>
              </a:extLst>
            </p:cNvPr>
            <p:cNvSpPr/>
            <p:nvPr/>
          </p:nvSpPr>
          <p:spPr>
            <a:xfrm>
              <a:off x="881781" y="1192120"/>
              <a:ext cx="10175126" cy="1209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a:t>
              </a:r>
              <a:r>
                <a:rPr kumimoji="0" lang="ar-SA" sz="1400" b="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في هذا القسم تكتب الأهداف المرجوة من الخدمة وتأثيرها على المجتمع ويمكن جمع هذه المعلومات عبر الموقع الرسمي للجهة الحكومية وعن طريق كراسة الشروط والمواصفات. إبراز الأهداف يعبر عن فهم المنظمة لأهمية الخدمة للجهة الحكومية وللمجتمع.</a:t>
              </a:r>
              <a:r>
                <a:rPr kumimoji="0" lang="en-US" sz="1400" b="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a:t>
              </a:r>
              <a:endParaRPr kumimoji="0" lang="ar-SA" sz="1400" b="0" i="0" u="none" strike="noStrike" kern="1200" cap="none" spc="0" normalizeH="0" baseline="0" noProof="0">
                <a:ln>
                  <a:noFill/>
                </a:ln>
                <a:solidFill>
                  <a:schemeClr val="accent3"/>
                </a:solidFill>
                <a:effectLst/>
                <a:uLnTx/>
                <a:uFillTx/>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8B1042B-8F56-62CD-0C8D-42F0CB670A80}"/>
                </a:ext>
              </a:extLst>
            </p:cNvPr>
            <p:cNvSpPr/>
            <p:nvPr/>
          </p:nvSpPr>
          <p:spPr>
            <a:xfrm>
              <a:off x="660400" y="1260549"/>
              <a:ext cx="10871200" cy="1019542"/>
            </a:xfrm>
            <a:prstGeom prst="rect">
              <a:avLst/>
            </a:prstGeom>
            <a:noFill/>
            <a:ln>
              <a:solidFill>
                <a:srgbClr val="005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D2F34F57-E98A-4482-1915-F4150CEA5485}"/>
                </a:ext>
              </a:extLst>
            </p:cNvPr>
            <p:cNvGrpSpPr/>
            <p:nvPr/>
          </p:nvGrpSpPr>
          <p:grpSpPr>
            <a:xfrm>
              <a:off x="11225618" y="1351037"/>
              <a:ext cx="611964" cy="615125"/>
              <a:chOff x="11147905" y="1367787"/>
              <a:chExt cx="696074" cy="699670"/>
            </a:xfrm>
          </p:grpSpPr>
          <p:sp>
            <p:nvSpPr>
              <p:cNvPr id="11" name="Rectangle 10">
                <a:extLst>
                  <a:ext uri="{FF2B5EF4-FFF2-40B4-BE49-F238E27FC236}">
                    <a16:creationId xmlns:a16="http://schemas.microsoft.com/office/drawing/2014/main" id="{7DE43C65-0C60-12EC-69A2-ACAB4DC90BAB}"/>
                  </a:ext>
                </a:extLst>
              </p:cNvPr>
              <p:cNvSpPr/>
              <p:nvPr/>
            </p:nvSpPr>
            <p:spPr>
              <a:xfrm>
                <a:off x="11179934" y="1407759"/>
                <a:ext cx="582752" cy="659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12" name="Graphic 11" descr="Bullseye with solid fill">
                <a:extLst>
                  <a:ext uri="{FF2B5EF4-FFF2-40B4-BE49-F238E27FC236}">
                    <a16:creationId xmlns:a16="http://schemas.microsoft.com/office/drawing/2014/main" id="{C4A19191-5BD8-1BB0-4BFC-609E6666F6D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147905" y="1367787"/>
                <a:ext cx="696074" cy="696074"/>
              </a:xfrm>
              <a:prstGeom prst="rect">
                <a:avLst/>
              </a:prstGeom>
            </p:spPr>
          </p:pic>
        </p:grpSp>
        <p:sp>
          <p:nvSpPr>
            <p:cNvPr id="15" name="Rectangle 14">
              <a:extLst>
                <a:ext uri="{FF2B5EF4-FFF2-40B4-BE49-F238E27FC236}">
                  <a16:creationId xmlns:a16="http://schemas.microsoft.com/office/drawing/2014/main" id="{E452F9FC-4CA0-FCF3-3601-FE8D3E1D3ED8}"/>
                </a:ext>
              </a:extLst>
            </p:cNvPr>
            <p:cNvSpPr/>
            <p:nvPr/>
          </p:nvSpPr>
          <p:spPr>
            <a:xfrm flipH="1">
              <a:off x="9232511" y="1076731"/>
              <a:ext cx="1685699" cy="323165"/>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rPr>
                <a:t>أهداف الخدمة</a:t>
              </a:r>
              <a:endParaRPr kumimoji="0" lang="id-ID" sz="15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endParaRPr>
            </a:p>
          </p:txBody>
        </p:sp>
      </p:grpSp>
      <p:sp>
        <p:nvSpPr>
          <p:cNvPr id="16" name="Rectangle 15">
            <a:extLst>
              <a:ext uri="{FF2B5EF4-FFF2-40B4-BE49-F238E27FC236}">
                <a16:creationId xmlns:a16="http://schemas.microsoft.com/office/drawing/2014/main" id="{45A37DE1-563B-AFF2-DF11-F2DE74B4D2AE}"/>
              </a:ext>
            </a:extLst>
          </p:cNvPr>
          <p:cNvSpPr/>
          <p:nvPr/>
        </p:nvSpPr>
        <p:spPr>
          <a:xfrm>
            <a:off x="660400" y="2696784"/>
            <a:ext cx="10871200" cy="3193877"/>
          </a:xfrm>
          <a:prstGeom prst="rect">
            <a:avLst/>
          </a:prstGeom>
          <a:noFill/>
          <a:ln>
            <a:solidFill>
              <a:srgbClr val="005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EB7BA6D8-7A9F-83FA-3EE2-2399D06A2CAD}"/>
              </a:ext>
            </a:extLst>
          </p:cNvPr>
          <p:cNvSpPr/>
          <p:nvPr/>
        </p:nvSpPr>
        <p:spPr>
          <a:xfrm>
            <a:off x="9099173" y="2502490"/>
            <a:ext cx="1819037" cy="35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rPr>
              <a:t>نطاق العمل</a:t>
            </a:r>
            <a:endParaRPr kumimoji="0" lang="en-US" sz="1500" b="0" i="0" u="none" strike="noStrike" kern="1200" cap="none" spc="0" normalizeH="0" baseline="0" noProof="0">
              <a:ln>
                <a:noFill/>
              </a:ln>
              <a:solidFill>
                <a:srgbClr val="005689"/>
              </a:solidFill>
              <a:effectLst/>
              <a:uLnTx/>
              <a:uFillTx/>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80ECBE0B-CD2A-C0AE-0040-75CD834E6506}"/>
              </a:ext>
            </a:extLst>
          </p:cNvPr>
          <p:cNvGrpSpPr/>
          <p:nvPr/>
        </p:nvGrpSpPr>
        <p:grpSpPr>
          <a:xfrm>
            <a:off x="11147905" y="3941428"/>
            <a:ext cx="705691" cy="704589"/>
            <a:chOff x="11147905" y="3979078"/>
            <a:chExt cx="705691" cy="816799"/>
          </a:xfrm>
        </p:grpSpPr>
        <p:sp>
          <p:nvSpPr>
            <p:cNvPr id="22" name="Rectangle 21">
              <a:extLst>
                <a:ext uri="{FF2B5EF4-FFF2-40B4-BE49-F238E27FC236}">
                  <a16:creationId xmlns:a16="http://schemas.microsoft.com/office/drawing/2014/main" id="{108FD31A-D096-7D65-4B84-3D22549949B3}"/>
                </a:ext>
              </a:extLst>
            </p:cNvPr>
            <p:cNvSpPr/>
            <p:nvPr/>
          </p:nvSpPr>
          <p:spPr>
            <a:xfrm>
              <a:off x="11148466" y="3979078"/>
              <a:ext cx="705130" cy="798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85" name="Graphic 84">
              <a:extLst>
                <a:ext uri="{FF2B5EF4-FFF2-40B4-BE49-F238E27FC236}">
                  <a16:creationId xmlns:a16="http://schemas.microsoft.com/office/drawing/2014/main" id="{E8DA90FB-B0D5-5272-C669-B5C1C33E348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47905" y="4091789"/>
              <a:ext cx="704088" cy="704088"/>
            </a:xfrm>
            <a:prstGeom prst="rect">
              <a:avLst/>
            </a:prstGeom>
          </p:spPr>
        </p:pic>
      </p:grpSp>
      <p:sp>
        <p:nvSpPr>
          <p:cNvPr id="106" name="object 69">
            <a:extLst>
              <a:ext uri="{FF2B5EF4-FFF2-40B4-BE49-F238E27FC236}">
                <a16:creationId xmlns:a16="http://schemas.microsoft.com/office/drawing/2014/main" id="{7772A201-640E-DA9D-BD3B-A54F1DC707CE}"/>
              </a:ext>
            </a:extLst>
          </p:cNvPr>
          <p:cNvSpPr txBox="1">
            <a:spLocks/>
          </p:cNvSpPr>
          <p:nvPr/>
        </p:nvSpPr>
        <p:spPr>
          <a:xfrm>
            <a:off x="1859280" y="2858585"/>
            <a:ext cx="9029700" cy="222497"/>
          </a:xfrm>
          <a:prstGeom prst="rect">
            <a:avLst/>
          </a:prstGeom>
        </p:spPr>
        <p:txBody>
          <a:bodyPr vert="horz" wrap="square" lIns="0" tIns="6985" rIns="0" bIns="0" rtlCol="0">
            <a:spAutoFit/>
          </a:bodyPr>
          <a:lstStyle>
            <a:lvl1pPr>
              <a:defRPr>
                <a:latin typeface="+mj-lt"/>
                <a:ea typeface="+mj-ea"/>
                <a:cs typeface="+mj-cs"/>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a:t>
            </a:r>
            <a:r>
              <a:rPr kumimoji="0" lang="ar-SA" sz="1400" b="0"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لتنفيذ الخدمة بالشكل الأمثل يجب تقسيم نطاق العمل إلى مجموعة من المراحل وتضمين مدة التنفيذ الصحيحة</a:t>
            </a:r>
            <a:r>
              <a:rPr kumimoji="0" lang="en-US" sz="1400" b="0"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a:t>
            </a:r>
            <a:endParaRPr kumimoji="0" lang="ar-SA" sz="1400" b="0"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endParaRPr>
          </a:p>
        </p:txBody>
      </p:sp>
      <p:grpSp>
        <p:nvGrpSpPr>
          <p:cNvPr id="154" name="Group 153">
            <a:extLst>
              <a:ext uri="{FF2B5EF4-FFF2-40B4-BE49-F238E27FC236}">
                <a16:creationId xmlns:a16="http://schemas.microsoft.com/office/drawing/2014/main" id="{815CD6B0-425C-E135-439D-F58C38B7254B}"/>
              </a:ext>
            </a:extLst>
          </p:cNvPr>
          <p:cNvGrpSpPr/>
          <p:nvPr/>
        </p:nvGrpSpPr>
        <p:grpSpPr>
          <a:xfrm>
            <a:off x="1744358" y="3301999"/>
            <a:ext cx="8703283" cy="2172257"/>
            <a:chOff x="2436050" y="3301999"/>
            <a:chExt cx="8703283" cy="2172257"/>
          </a:xfrm>
        </p:grpSpPr>
        <p:sp>
          <p:nvSpPr>
            <p:cNvPr id="86" name="Oval 85">
              <a:extLst>
                <a:ext uri="{FF2B5EF4-FFF2-40B4-BE49-F238E27FC236}">
                  <a16:creationId xmlns:a16="http://schemas.microsoft.com/office/drawing/2014/main" id="{D7F2195F-9750-D3D0-58A9-69DF39C090E3}"/>
                </a:ext>
              </a:extLst>
            </p:cNvPr>
            <p:cNvSpPr/>
            <p:nvPr/>
          </p:nvSpPr>
          <p:spPr>
            <a:xfrm>
              <a:off x="9108819" y="3301999"/>
              <a:ext cx="2030514" cy="2131617"/>
            </a:xfrm>
            <a:prstGeom prst="ellipse">
              <a:avLst/>
            </a:prstGeom>
            <a:solidFill>
              <a:schemeClr val="tx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87" name="Oval 86">
              <a:extLst>
                <a:ext uri="{FF2B5EF4-FFF2-40B4-BE49-F238E27FC236}">
                  <a16:creationId xmlns:a16="http://schemas.microsoft.com/office/drawing/2014/main" id="{D0EF30F5-2D06-90F0-5C54-8DDDDED9C0F2}"/>
                </a:ext>
              </a:extLst>
            </p:cNvPr>
            <p:cNvSpPr/>
            <p:nvPr/>
          </p:nvSpPr>
          <p:spPr>
            <a:xfrm>
              <a:off x="5770880" y="3301999"/>
              <a:ext cx="2030514" cy="2131617"/>
            </a:xfrm>
            <a:prstGeom prst="ellipse">
              <a:avLst/>
            </a:prstGeom>
            <a:solidFill>
              <a:schemeClr val="tx2"/>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90" name="Oval 89">
              <a:extLst>
                <a:ext uri="{FF2B5EF4-FFF2-40B4-BE49-F238E27FC236}">
                  <a16:creationId xmlns:a16="http://schemas.microsoft.com/office/drawing/2014/main" id="{9D75EE19-7003-1972-8EA6-90166D21BCD5}"/>
                </a:ext>
              </a:extLst>
            </p:cNvPr>
            <p:cNvSpPr/>
            <p:nvPr/>
          </p:nvSpPr>
          <p:spPr>
            <a:xfrm>
              <a:off x="7475410" y="3301999"/>
              <a:ext cx="2030514" cy="2131617"/>
            </a:xfrm>
            <a:prstGeom prst="ellipse">
              <a:avLst/>
            </a:prstGeom>
            <a:solidFill>
              <a:srgbClr val="005689">
                <a:alpha val="90000"/>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91" name="Rechteck 28">
              <a:extLst>
                <a:ext uri="{FF2B5EF4-FFF2-40B4-BE49-F238E27FC236}">
                  <a16:creationId xmlns:a16="http://schemas.microsoft.com/office/drawing/2014/main" id="{73CE2153-BF13-513A-239A-EF7461F069EC}"/>
                </a:ext>
              </a:extLst>
            </p:cNvPr>
            <p:cNvSpPr/>
            <p:nvPr/>
          </p:nvSpPr>
          <p:spPr bwMode="gray">
            <a:xfrm>
              <a:off x="9108819" y="4211804"/>
              <a:ext cx="2030514" cy="321286"/>
            </a:xfrm>
            <a:prstGeom prst="rect">
              <a:avLst/>
            </a:prstGeom>
            <a:noFill/>
            <a:ln w="19050">
              <a:noFill/>
              <a:miter lim="800000"/>
            </a:ln>
            <a:effectLst/>
          </p:spPr>
          <p:txBody>
            <a:bodyPr wrap="square" lIns="0" tIns="0" rIns="0" bIns="0" numCol="1" spcCol="72000" rtlCol="0" anchor="ctr" anchorCtr="0">
              <a:noAutofit/>
            </a:bodyPr>
            <a:lstStyle/>
            <a:p>
              <a:pPr marL="0" marR="0" lvl="0" indent="0" algn="ctr" defTabSz="914400" rtl="1" eaLnBrk="1" fontAlgn="auto" latinLnBrk="0" hangingPunct="1">
                <a:lnSpc>
                  <a:spcPct val="100000"/>
                </a:lnSpc>
                <a:spcBef>
                  <a:spcPts val="600"/>
                </a:spcBef>
                <a:spcAft>
                  <a:spcPts val="0"/>
                </a:spcAft>
                <a:buClrTx/>
                <a:buSzTx/>
                <a:buFontTx/>
                <a:buNone/>
                <a:tabLst>
                  <a:tab pos="1255085" algn="r"/>
                </a:tabLst>
                <a:defRPr/>
              </a:pPr>
              <a:r>
                <a:rPr kumimoji="0" lang="ar-SA" altLang="de-DE" sz="1400" b="1"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rPr>
                <a:t>المرحلة الأولى</a:t>
              </a:r>
            </a:p>
          </p:txBody>
        </p:sp>
        <p:sp>
          <p:nvSpPr>
            <p:cNvPr id="92" name="Rechteck 28">
              <a:extLst>
                <a:ext uri="{FF2B5EF4-FFF2-40B4-BE49-F238E27FC236}">
                  <a16:creationId xmlns:a16="http://schemas.microsoft.com/office/drawing/2014/main" id="{0C76CA71-9B68-3F7A-B5E1-8DFBDFE5F060}"/>
                </a:ext>
              </a:extLst>
            </p:cNvPr>
            <p:cNvSpPr/>
            <p:nvPr/>
          </p:nvSpPr>
          <p:spPr bwMode="gray">
            <a:xfrm>
              <a:off x="9308568" y="4599715"/>
              <a:ext cx="1594964" cy="369332"/>
            </a:xfrm>
            <a:prstGeom prst="rect">
              <a:avLst/>
            </a:prstGeom>
            <a:noFill/>
            <a:ln w="19050">
              <a:noFill/>
              <a:miter lim="800000"/>
            </a:ln>
            <a:effectLst/>
          </p:spPr>
          <p:txBody>
            <a:bodyPr wrap="square" lIns="0" tIns="0" rIns="0" bIns="0" numCol="1" spcCol="72000" rtlCol="0" anchor="t" anchorCtr="0">
              <a:spAutoFit/>
            </a:bodyPr>
            <a:lstStyle/>
            <a:p>
              <a:pPr marL="0" marR="0" lvl="0" indent="0" algn="ctr" defTabSz="914400" rtl="1" eaLnBrk="1" fontAlgn="auto" latinLnBrk="0" hangingPunct="1">
                <a:lnSpc>
                  <a:spcPct val="100000"/>
                </a:lnSpc>
                <a:spcBef>
                  <a:spcPts val="600"/>
                </a:spcBef>
                <a:spcAft>
                  <a:spcPts val="0"/>
                </a:spcAft>
                <a:buClr>
                  <a:srgbClr val="005689">
                    <a:lumMod val="100000"/>
                  </a:srgbClr>
                </a:buClr>
                <a:buSzPct val="100000"/>
                <a:buFontTx/>
                <a:buNone/>
                <a:tabLst>
                  <a:tab pos="1255085" algn="r"/>
                </a:tabLst>
                <a:defRPr/>
              </a:pPr>
              <a:r>
                <a:rPr lang="ar-SA" altLang="de-DE" sz="1200">
                  <a:solidFill>
                    <a:srgbClr val="FFFFFF"/>
                  </a:solidFill>
                  <a:latin typeface="Calibri" panose="020F0502020204030204" pitchFamily="34" charset="0"/>
                  <a:ea typeface="Arial Unicode MS"/>
                  <a:cs typeface="Calibri" panose="020F0502020204030204" pitchFamily="34" charset="0"/>
                </a:rPr>
                <a:t>عنوان </a:t>
              </a:r>
              <a:br>
                <a:rPr lang="ar-SA" altLang="de-DE" sz="1200">
                  <a:solidFill>
                    <a:srgbClr val="FFFFFF"/>
                  </a:solidFill>
                  <a:latin typeface="Calibri" panose="020F0502020204030204" pitchFamily="34" charset="0"/>
                  <a:ea typeface="Arial Unicode MS"/>
                  <a:cs typeface="Calibri" panose="020F0502020204030204" pitchFamily="34" charset="0"/>
                </a:rPr>
              </a:br>
              <a:r>
                <a:rPr lang="ar-SA" altLang="de-DE" sz="1200">
                  <a:solidFill>
                    <a:srgbClr val="FFFFFF"/>
                  </a:solidFill>
                  <a:latin typeface="Calibri" panose="020F0502020204030204" pitchFamily="34" charset="0"/>
                  <a:ea typeface="Arial Unicode MS"/>
                  <a:cs typeface="Calibri" panose="020F0502020204030204" pitchFamily="34" charset="0"/>
                </a:rPr>
                <a:t>المرحلة الأولى</a:t>
              </a:r>
              <a:endParaRPr kumimoji="0" lang="ar-SA" altLang="de-DE" sz="1200" b="0"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endParaRPr>
            </a:p>
          </p:txBody>
        </p:sp>
        <p:sp>
          <p:nvSpPr>
            <p:cNvPr id="93" name="Rechteck 28">
              <a:extLst>
                <a:ext uri="{FF2B5EF4-FFF2-40B4-BE49-F238E27FC236}">
                  <a16:creationId xmlns:a16="http://schemas.microsoft.com/office/drawing/2014/main" id="{3238979D-9A2C-EC53-A9F4-722138421202}"/>
                </a:ext>
              </a:extLst>
            </p:cNvPr>
            <p:cNvSpPr/>
            <p:nvPr/>
          </p:nvSpPr>
          <p:spPr bwMode="gray">
            <a:xfrm>
              <a:off x="7475410" y="4211804"/>
              <a:ext cx="2030514" cy="321286"/>
            </a:xfrm>
            <a:prstGeom prst="rect">
              <a:avLst/>
            </a:prstGeom>
            <a:noFill/>
            <a:ln w="19050">
              <a:noFill/>
              <a:miter lim="800000"/>
            </a:ln>
            <a:effectLst/>
            <a:extLst>
              <a:ext uri="{909E8E84-426E-40DD-AFC4-6F175D3DCCD1}">
                <a14:hiddenFill xmlns:a14="http://schemas.microsoft.com/office/drawing/2010/main">
                  <a:solidFill>
                    <a:srgbClr val="FFFFFF"/>
                  </a:solidFill>
                </a14:hiddenFill>
              </a:ext>
            </a:extLst>
          </p:spPr>
          <p:txBody>
            <a:bodyPr wrap="square" lIns="0" tIns="0" rIns="0" bIns="0" numCol="1" spcCol="72000" rtlCol="0" anchor="ctr" anchorCtr="0">
              <a:noAutofit/>
            </a:bodyPr>
            <a:lstStyle/>
            <a:p>
              <a:pPr marL="0" marR="0" lvl="0" indent="0" algn="ctr" defTabSz="914400" rtl="1" eaLnBrk="1" fontAlgn="auto" latinLnBrk="0" hangingPunct="1">
                <a:lnSpc>
                  <a:spcPct val="100000"/>
                </a:lnSpc>
                <a:spcBef>
                  <a:spcPts val="600"/>
                </a:spcBef>
                <a:spcAft>
                  <a:spcPts val="0"/>
                </a:spcAft>
                <a:buClrTx/>
                <a:buSzTx/>
                <a:buFontTx/>
                <a:buNone/>
                <a:tabLst>
                  <a:tab pos="1255085" algn="r"/>
                </a:tabLst>
                <a:defRPr/>
              </a:pPr>
              <a:r>
                <a:rPr kumimoji="0" lang="ar-SA" altLang="de-DE" sz="1400" b="1"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rPr>
                <a:t>المرحلة الثانية</a:t>
              </a:r>
            </a:p>
          </p:txBody>
        </p:sp>
        <p:sp>
          <p:nvSpPr>
            <p:cNvPr id="94" name="Rechteck 28">
              <a:extLst>
                <a:ext uri="{FF2B5EF4-FFF2-40B4-BE49-F238E27FC236}">
                  <a16:creationId xmlns:a16="http://schemas.microsoft.com/office/drawing/2014/main" id="{697CA686-80F1-7387-0C2C-0B626B86F1B6}"/>
                </a:ext>
              </a:extLst>
            </p:cNvPr>
            <p:cNvSpPr/>
            <p:nvPr/>
          </p:nvSpPr>
          <p:spPr bwMode="gray">
            <a:xfrm>
              <a:off x="7659503" y="4599715"/>
              <a:ext cx="1595089" cy="369332"/>
            </a:xfrm>
            <a:prstGeom prst="rect">
              <a:avLst/>
            </a:prstGeom>
            <a:noFill/>
            <a:ln w="19050">
              <a:noFill/>
              <a:miter lim="800000"/>
            </a:ln>
            <a:effectLst/>
            <a:extLst>
              <a:ext uri="{909E8E84-426E-40DD-AFC4-6F175D3DCCD1}">
                <a14:hiddenFill xmlns:a14="http://schemas.microsoft.com/office/drawing/2010/main">
                  <a:solidFill>
                    <a:srgbClr val="FFFFFF"/>
                  </a:solidFill>
                </a14:hiddenFill>
              </a:ext>
            </a:extLst>
          </p:spPr>
          <p:txBody>
            <a:bodyPr wrap="square" lIns="0" tIns="0" rIns="0" bIns="0" numCol="1" spcCol="72000" rtlCol="0" anchor="t" anchorCtr="0">
              <a:spAutoFit/>
            </a:bodyPr>
            <a:lstStyle/>
            <a:p>
              <a:pPr marL="0" marR="0" lvl="0" indent="0" algn="ctr" defTabSz="914400" rtl="1" eaLnBrk="1" fontAlgn="auto" latinLnBrk="0" hangingPunct="1">
                <a:lnSpc>
                  <a:spcPct val="100000"/>
                </a:lnSpc>
                <a:spcBef>
                  <a:spcPts val="600"/>
                </a:spcBef>
                <a:spcAft>
                  <a:spcPts val="0"/>
                </a:spcAft>
                <a:buClr>
                  <a:srgbClr val="005689">
                    <a:lumMod val="100000"/>
                  </a:srgbClr>
                </a:buClr>
                <a:buSzPct val="100000"/>
                <a:buFontTx/>
                <a:buNone/>
                <a:tabLst>
                  <a:tab pos="1255085" algn="r"/>
                </a:tabLst>
                <a:defRPr/>
              </a:pPr>
              <a:r>
                <a:rPr lang="ar-SA" altLang="de-DE" sz="1200">
                  <a:solidFill>
                    <a:srgbClr val="FFFFFF"/>
                  </a:solidFill>
                  <a:latin typeface="Calibri" panose="020F0502020204030204" pitchFamily="34" charset="0"/>
                  <a:ea typeface="Arial Unicode MS"/>
                  <a:cs typeface="Calibri" panose="020F0502020204030204" pitchFamily="34" charset="0"/>
                </a:rPr>
                <a:t>عنوان </a:t>
              </a:r>
              <a:br>
                <a:rPr lang="ar-SA" altLang="de-DE" sz="1200">
                  <a:solidFill>
                    <a:srgbClr val="FFFFFF"/>
                  </a:solidFill>
                  <a:latin typeface="Calibri" panose="020F0502020204030204" pitchFamily="34" charset="0"/>
                  <a:ea typeface="Arial Unicode MS"/>
                  <a:cs typeface="Calibri" panose="020F0502020204030204" pitchFamily="34" charset="0"/>
                </a:rPr>
              </a:br>
              <a:r>
                <a:rPr lang="ar-SA" altLang="de-DE" sz="1200">
                  <a:solidFill>
                    <a:srgbClr val="FFFFFF"/>
                  </a:solidFill>
                  <a:latin typeface="Calibri" panose="020F0502020204030204" pitchFamily="34" charset="0"/>
                  <a:ea typeface="Arial Unicode MS"/>
                  <a:cs typeface="Calibri" panose="020F0502020204030204" pitchFamily="34" charset="0"/>
                </a:rPr>
                <a:t>المرحلة الثانية</a:t>
              </a:r>
              <a:endParaRPr kumimoji="0" lang="ar-SA" altLang="de-DE" sz="1200" b="0"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endParaRPr>
            </a:p>
          </p:txBody>
        </p:sp>
        <p:sp>
          <p:nvSpPr>
            <p:cNvPr id="95" name="Rechteck 28">
              <a:extLst>
                <a:ext uri="{FF2B5EF4-FFF2-40B4-BE49-F238E27FC236}">
                  <a16:creationId xmlns:a16="http://schemas.microsoft.com/office/drawing/2014/main" id="{465AEEFF-BDFA-5A87-494D-589A3EAE29DB}"/>
                </a:ext>
              </a:extLst>
            </p:cNvPr>
            <p:cNvSpPr/>
            <p:nvPr/>
          </p:nvSpPr>
          <p:spPr bwMode="gray">
            <a:xfrm>
              <a:off x="5831840" y="4211804"/>
              <a:ext cx="2030514" cy="321286"/>
            </a:xfrm>
            <a:prstGeom prst="rect">
              <a:avLst/>
            </a:prstGeom>
            <a:noFill/>
            <a:ln w="19050">
              <a:noFill/>
              <a:miter lim="800000"/>
            </a:ln>
            <a:effectLst/>
            <a:extLst>
              <a:ext uri="{909E8E84-426E-40DD-AFC4-6F175D3DCCD1}">
                <a14:hiddenFill xmlns:a14="http://schemas.microsoft.com/office/drawing/2010/main">
                  <a:solidFill>
                    <a:srgbClr val="FFFFFF"/>
                  </a:solidFill>
                </a14:hiddenFill>
              </a:ext>
            </a:extLst>
          </p:spPr>
          <p:txBody>
            <a:bodyPr wrap="square" lIns="0" tIns="0" rIns="0" bIns="0" numCol="1" spcCol="72000" rtlCol="0" anchor="ctr" anchorCtr="0">
              <a:noAutofit/>
            </a:bodyPr>
            <a:lstStyle/>
            <a:p>
              <a:pPr marL="0" marR="0" lvl="0" indent="0" algn="ctr" defTabSz="914400" rtl="1" eaLnBrk="1" fontAlgn="auto" latinLnBrk="0" hangingPunct="1">
                <a:lnSpc>
                  <a:spcPct val="100000"/>
                </a:lnSpc>
                <a:spcBef>
                  <a:spcPts val="600"/>
                </a:spcBef>
                <a:spcAft>
                  <a:spcPts val="0"/>
                </a:spcAft>
                <a:buClrTx/>
                <a:buSzTx/>
                <a:buFontTx/>
                <a:buNone/>
                <a:tabLst>
                  <a:tab pos="1255085" algn="r"/>
                </a:tabLst>
                <a:defRPr/>
              </a:pPr>
              <a:r>
                <a:rPr kumimoji="0" lang="ar-SA" altLang="de-DE" sz="1400" b="1"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rPr>
                <a:t>المرحلة الثالثة</a:t>
              </a:r>
            </a:p>
          </p:txBody>
        </p:sp>
        <p:sp>
          <p:nvSpPr>
            <p:cNvPr id="96" name="Rechteck 28">
              <a:extLst>
                <a:ext uri="{FF2B5EF4-FFF2-40B4-BE49-F238E27FC236}">
                  <a16:creationId xmlns:a16="http://schemas.microsoft.com/office/drawing/2014/main" id="{C59033E9-9ADA-62DA-823E-21ACA772C8D7}"/>
                </a:ext>
              </a:extLst>
            </p:cNvPr>
            <p:cNvSpPr/>
            <p:nvPr/>
          </p:nvSpPr>
          <p:spPr bwMode="gray">
            <a:xfrm>
              <a:off x="6045059" y="4518435"/>
              <a:ext cx="1473169" cy="369332"/>
            </a:xfrm>
            <a:prstGeom prst="rect">
              <a:avLst/>
            </a:prstGeom>
            <a:noFill/>
            <a:ln w="19050">
              <a:noFill/>
              <a:miter lim="800000"/>
            </a:ln>
            <a:effectLst/>
            <a:extLst>
              <a:ext uri="{909E8E84-426E-40DD-AFC4-6F175D3DCCD1}">
                <a14:hiddenFill xmlns:a14="http://schemas.microsoft.com/office/drawing/2010/main">
                  <a:solidFill>
                    <a:srgbClr val="FFFFFF"/>
                  </a:solidFill>
                </a14:hiddenFill>
              </a:ext>
            </a:extLst>
          </p:spPr>
          <p:txBody>
            <a:bodyPr wrap="square" lIns="0" tIns="0" rIns="0" bIns="0" numCol="1" spcCol="72000" rtlCol="0" anchor="t" anchorCtr="0">
              <a:spAutoFit/>
            </a:bodyPr>
            <a:lstStyle/>
            <a:p>
              <a:pPr marL="0" marR="0" lvl="0" indent="0" algn="ctr" defTabSz="914400" rtl="1" eaLnBrk="1" fontAlgn="auto" latinLnBrk="0" hangingPunct="1">
                <a:lnSpc>
                  <a:spcPct val="100000"/>
                </a:lnSpc>
                <a:spcBef>
                  <a:spcPts val="600"/>
                </a:spcBef>
                <a:spcAft>
                  <a:spcPts val="0"/>
                </a:spcAft>
                <a:buClr>
                  <a:srgbClr val="005689">
                    <a:lumMod val="100000"/>
                  </a:srgbClr>
                </a:buClr>
                <a:buSzPct val="100000"/>
                <a:buFontTx/>
                <a:buNone/>
                <a:tabLst>
                  <a:tab pos="1255085" algn="r"/>
                </a:tabLst>
                <a:defRPr/>
              </a:pPr>
              <a:r>
                <a:rPr lang="ar-SA" altLang="de-DE" sz="1200">
                  <a:solidFill>
                    <a:srgbClr val="FFFFFF"/>
                  </a:solidFill>
                  <a:latin typeface="Calibri" panose="020F0502020204030204" pitchFamily="34" charset="0"/>
                  <a:ea typeface="Arial Unicode MS"/>
                  <a:cs typeface="Calibri" panose="020F0502020204030204" pitchFamily="34" charset="0"/>
                </a:rPr>
                <a:t>عنوان </a:t>
              </a:r>
              <a:br>
                <a:rPr lang="ar-SA" altLang="de-DE" sz="1200">
                  <a:solidFill>
                    <a:srgbClr val="FFFFFF"/>
                  </a:solidFill>
                  <a:latin typeface="Calibri" panose="020F0502020204030204" pitchFamily="34" charset="0"/>
                  <a:ea typeface="Arial Unicode MS"/>
                  <a:cs typeface="Calibri" panose="020F0502020204030204" pitchFamily="34" charset="0"/>
                </a:rPr>
              </a:br>
              <a:r>
                <a:rPr lang="ar-SA" altLang="de-DE" sz="1200">
                  <a:solidFill>
                    <a:srgbClr val="FFFFFF"/>
                  </a:solidFill>
                  <a:latin typeface="Calibri" panose="020F0502020204030204" pitchFamily="34" charset="0"/>
                  <a:ea typeface="Arial Unicode MS"/>
                  <a:cs typeface="Calibri" panose="020F0502020204030204" pitchFamily="34" charset="0"/>
                </a:rPr>
                <a:t>المرحلةالثالثة</a:t>
              </a:r>
              <a:endParaRPr kumimoji="0" lang="ar-SA" altLang="de-DE" sz="1200" b="0"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endParaRPr>
            </a:p>
          </p:txBody>
        </p:sp>
        <p:sp>
          <p:nvSpPr>
            <p:cNvPr id="97" name="Oval 96">
              <a:extLst>
                <a:ext uri="{FF2B5EF4-FFF2-40B4-BE49-F238E27FC236}">
                  <a16:creationId xmlns:a16="http://schemas.microsoft.com/office/drawing/2014/main" id="{FA9D4444-CF5D-3826-9182-F4E9EDE60EE5}"/>
                </a:ext>
              </a:extLst>
            </p:cNvPr>
            <p:cNvSpPr/>
            <p:nvPr/>
          </p:nvSpPr>
          <p:spPr>
            <a:xfrm>
              <a:off x="4069459" y="3342639"/>
              <a:ext cx="2030514" cy="2131617"/>
            </a:xfrm>
            <a:prstGeom prst="ellipse">
              <a:avLst/>
            </a:pr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99" name="Oval 98">
              <a:extLst>
                <a:ext uri="{FF2B5EF4-FFF2-40B4-BE49-F238E27FC236}">
                  <a16:creationId xmlns:a16="http://schemas.microsoft.com/office/drawing/2014/main" id="{4C6BBE4B-2BBC-AA52-BAF9-E70AE48C9F77}"/>
                </a:ext>
              </a:extLst>
            </p:cNvPr>
            <p:cNvSpPr/>
            <p:nvPr/>
          </p:nvSpPr>
          <p:spPr>
            <a:xfrm>
              <a:off x="2436050" y="3342639"/>
              <a:ext cx="2030514" cy="2131617"/>
            </a:xfrm>
            <a:prstGeom prst="ellipse">
              <a:avLst/>
            </a:prstGeom>
            <a:solidFill>
              <a:srgbClr val="00B1D4">
                <a:alpha val="90000"/>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a:ln>
                  <a:noFill/>
                </a:ln>
                <a:solidFill>
                  <a:srgbClr val="50606A"/>
                </a:solidFill>
                <a:effectLst/>
                <a:uLnTx/>
                <a:uFillTx/>
                <a:latin typeface="Calibri" panose="020F0502020204030204" pitchFamily="34" charset="0"/>
                <a:cs typeface="Calibri" panose="020F0502020204030204" pitchFamily="34" charset="0"/>
              </a:endParaRPr>
            </a:p>
          </p:txBody>
        </p:sp>
        <p:sp>
          <p:nvSpPr>
            <p:cNvPr id="100" name="Rechteck 28">
              <a:extLst>
                <a:ext uri="{FF2B5EF4-FFF2-40B4-BE49-F238E27FC236}">
                  <a16:creationId xmlns:a16="http://schemas.microsoft.com/office/drawing/2014/main" id="{E331FFC3-24C9-794A-9767-CEF5B48C9C5D}"/>
                </a:ext>
              </a:extLst>
            </p:cNvPr>
            <p:cNvSpPr/>
            <p:nvPr/>
          </p:nvSpPr>
          <p:spPr bwMode="gray">
            <a:xfrm>
              <a:off x="4150739" y="4252444"/>
              <a:ext cx="2030514" cy="321286"/>
            </a:xfrm>
            <a:prstGeom prst="rect">
              <a:avLst/>
            </a:prstGeom>
            <a:noFill/>
            <a:ln w="19050">
              <a:noFill/>
              <a:miter lim="800000"/>
            </a:ln>
            <a:effectLst/>
          </p:spPr>
          <p:txBody>
            <a:bodyPr wrap="square" lIns="0" tIns="0" rIns="0" bIns="0" numCol="1" spcCol="72000" rtlCol="0" anchor="ctr" anchorCtr="0">
              <a:noAutofit/>
            </a:bodyPr>
            <a:lstStyle/>
            <a:p>
              <a:pPr marL="0" marR="0" lvl="0" indent="0" algn="ctr" defTabSz="914400" rtl="1" eaLnBrk="1" fontAlgn="auto" latinLnBrk="0" hangingPunct="1">
                <a:lnSpc>
                  <a:spcPct val="100000"/>
                </a:lnSpc>
                <a:spcBef>
                  <a:spcPts val="600"/>
                </a:spcBef>
                <a:spcAft>
                  <a:spcPts val="0"/>
                </a:spcAft>
                <a:buClrTx/>
                <a:buSzTx/>
                <a:buFontTx/>
                <a:buNone/>
                <a:tabLst>
                  <a:tab pos="1255085" algn="r"/>
                </a:tabLst>
                <a:defRPr/>
              </a:pPr>
              <a:r>
                <a:rPr kumimoji="0" lang="ar-SA" altLang="de-DE" sz="1400" b="1"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rPr>
                <a:t>المرحلة الرابعة</a:t>
              </a:r>
            </a:p>
          </p:txBody>
        </p:sp>
        <p:sp>
          <p:nvSpPr>
            <p:cNvPr id="101" name="Rechteck 28">
              <a:extLst>
                <a:ext uri="{FF2B5EF4-FFF2-40B4-BE49-F238E27FC236}">
                  <a16:creationId xmlns:a16="http://schemas.microsoft.com/office/drawing/2014/main" id="{D1F4C5B4-8923-50C4-34BC-33B59093CC86}"/>
                </a:ext>
              </a:extLst>
            </p:cNvPr>
            <p:cNvSpPr/>
            <p:nvPr/>
          </p:nvSpPr>
          <p:spPr bwMode="gray">
            <a:xfrm>
              <a:off x="4444066" y="4640355"/>
              <a:ext cx="1348986" cy="369332"/>
            </a:xfrm>
            <a:prstGeom prst="rect">
              <a:avLst/>
            </a:prstGeom>
            <a:noFill/>
            <a:ln w="19050">
              <a:noFill/>
              <a:miter lim="800000"/>
            </a:ln>
            <a:effectLst/>
          </p:spPr>
          <p:txBody>
            <a:bodyPr wrap="square" lIns="0" tIns="0" rIns="0" bIns="0" numCol="1" spcCol="72000" rtlCol="0" anchor="t" anchorCtr="0">
              <a:spAutoFit/>
            </a:bodyPr>
            <a:lstStyle/>
            <a:p>
              <a:pPr marL="0" marR="0" lvl="0" indent="0" algn="ctr" defTabSz="914400" rtl="1" eaLnBrk="1" fontAlgn="auto" latinLnBrk="0" hangingPunct="1">
                <a:lnSpc>
                  <a:spcPct val="100000"/>
                </a:lnSpc>
                <a:spcBef>
                  <a:spcPts val="600"/>
                </a:spcBef>
                <a:spcAft>
                  <a:spcPts val="0"/>
                </a:spcAft>
                <a:buClr>
                  <a:srgbClr val="005689">
                    <a:lumMod val="100000"/>
                  </a:srgbClr>
                </a:buClr>
                <a:buSzPct val="100000"/>
                <a:buFontTx/>
                <a:buNone/>
                <a:tabLst>
                  <a:tab pos="1255085" algn="r"/>
                </a:tabLst>
                <a:defRPr/>
              </a:pPr>
              <a:r>
                <a:rPr lang="ar-SA" altLang="de-DE" sz="1200">
                  <a:solidFill>
                    <a:srgbClr val="FFFFFF"/>
                  </a:solidFill>
                  <a:latin typeface="Calibri" panose="020F0502020204030204" pitchFamily="34" charset="0"/>
                  <a:ea typeface="Arial Unicode MS"/>
                  <a:cs typeface="Calibri" panose="020F0502020204030204" pitchFamily="34" charset="0"/>
                </a:rPr>
                <a:t>عنوان </a:t>
              </a:r>
              <a:br>
                <a:rPr lang="ar-SA" altLang="de-DE" sz="1200">
                  <a:solidFill>
                    <a:srgbClr val="FFFFFF"/>
                  </a:solidFill>
                  <a:latin typeface="Calibri" panose="020F0502020204030204" pitchFamily="34" charset="0"/>
                  <a:ea typeface="Arial Unicode MS"/>
                  <a:cs typeface="Calibri" panose="020F0502020204030204" pitchFamily="34" charset="0"/>
                </a:rPr>
              </a:br>
              <a:r>
                <a:rPr lang="ar-SA" altLang="de-DE" sz="1200">
                  <a:solidFill>
                    <a:srgbClr val="FFFFFF"/>
                  </a:solidFill>
                  <a:latin typeface="Calibri" panose="020F0502020204030204" pitchFamily="34" charset="0"/>
                  <a:ea typeface="Arial Unicode MS"/>
                  <a:cs typeface="Calibri" panose="020F0502020204030204" pitchFamily="34" charset="0"/>
                </a:rPr>
                <a:t>المرحلة الرابعة</a:t>
              </a:r>
              <a:endParaRPr kumimoji="0" lang="ar-SA" altLang="de-DE" sz="1200" b="0"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endParaRPr>
            </a:p>
          </p:txBody>
        </p:sp>
        <p:sp>
          <p:nvSpPr>
            <p:cNvPr id="102" name="Rechteck 28">
              <a:extLst>
                <a:ext uri="{FF2B5EF4-FFF2-40B4-BE49-F238E27FC236}">
                  <a16:creationId xmlns:a16="http://schemas.microsoft.com/office/drawing/2014/main" id="{DA504ABA-1F52-142B-693A-88ABC2D92D68}"/>
                </a:ext>
              </a:extLst>
            </p:cNvPr>
            <p:cNvSpPr/>
            <p:nvPr/>
          </p:nvSpPr>
          <p:spPr bwMode="gray">
            <a:xfrm>
              <a:off x="2436050" y="4252444"/>
              <a:ext cx="2030514" cy="321286"/>
            </a:xfrm>
            <a:prstGeom prst="rect">
              <a:avLst/>
            </a:prstGeom>
            <a:noFill/>
            <a:ln w="19050">
              <a:noFill/>
              <a:miter lim="800000"/>
            </a:ln>
            <a:effectLst/>
            <a:extLst>
              <a:ext uri="{909E8E84-426E-40DD-AFC4-6F175D3DCCD1}">
                <a14:hiddenFill xmlns:a14="http://schemas.microsoft.com/office/drawing/2010/main">
                  <a:solidFill>
                    <a:srgbClr val="FFFFFF"/>
                  </a:solidFill>
                </a14:hiddenFill>
              </a:ext>
            </a:extLst>
          </p:spPr>
          <p:txBody>
            <a:bodyPr wrap="square" lIns="0" tIns="0" rIns="0" bIns="0" numCol="1" spcCol="72000" rtlCol="0" anchor="ctr" anchorCtr="0">
              <a:noAutofit/>
            </a:bodyPr>
            <a:lstStyle/>
            <a:p>
              <a:pPr marL="0" marR="0" lvl="0" indent="0" algn="ctr" defTabSz="914400" rtl="1" eaLnBrk="1" fontAlgn="auto" latinLnBrk="0" hangingPunct="1">
                <a:lnSpc>
                  <a:spcPct val="100000"/>
                </a:lnSpc>
                <a:spcBef>
                  <a:spcPts val="600"/>
                </a:spcBef>
                <a:spcAft>
                  <a:spcPts val="0"/>
                </a:spcAft>
                <a:buClrTx/>
                <a:buSzTx/>
                <a:buFontTx/>
                <a:buNone/>
                <a:tabLst>
                  <a:tab pos="1255085" algn="r"/>
                </a:tabLst>
                <a:defRPr/>
              </a:pPr>
              <a:r>
                <a:rPr kumimoji="0" lang="ar-SA" altLang="de-DE" sz="1400" b="1"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rPr>
                <a:t>المرحلة الخامسة</a:t>
              </a:r>
            </a:p>
          </p:txBody>
        </p:sp>
        <p:sp>
          <p:nvSpPr>
            <p:cNvPr id="103" name="Rechteck 28">
              <a:extLst>
                <a:ext uri="{FF2B5EF4-FFF2-40B4-BE49-F238E27FC236}">
                  <a16:creationId xmlns:a16="http://schemas.microsoft.com/office/drawing/2014/main" id="{052E30FE-7843-74DF-C678-D2CB4D7075F1}"/>
                </a:ext>
              </a:extLst>
            </p:cNvPr>
            <p:cNvSpPr/>
            <p:nvPr/>
          </p:nvSpPr>
          <p:spPr bwMode="gray">
            <a:xfrm>
              <a:off x="2630303" y="4609875"/>
              <a:ext cx="1595089" cy="369332"/>
            </a:xfrm>
            <a:prstGeom prst="rect">
              <a:avLst/>
            </a:prstGeom>
            <a:noFill/>
            <a:ln w="19050">
              <a:noFill/>
              <a:miter lim="800000"/>
            </a:ln>
            <a:effectLst/>
            <a:extLst>
              <a:ext uri="{909E8E84-426E-40DD-AFC4-6F175D3DCCD1}">
                <a14:hiddenFill xmlns:a14="http://schemas.microsoft.com/office/drawing/2010/main">
                  <a:solidFill>
                    <a:srgbClr val="FFFFFF"/>
                  </a:solidFill>
                </a14:hiddenFill>
              </a:ext>
            </a:extLst>
          </p:spPr>
          <p:txBody>
            <a:bodyPr wrap="square" lIns="0" tIns="0" rIns="0" bIns="0" numCol="1" spcCol="72000" rtlCol="0" anchor="t" anchorCtr="0">
              <a:spAutoFit/>
            </a:bodyPr>
            <a:lstStyle/>
            <a:p>
              <a:pPr marL="0" marR="0" lvl="0" indent="0" algn="ctr" defTabSz="914400" rtl="1" eaLnBrk="1" fontAlgn="auto" latinLnBrk="0" hangingPunct="1">
                <a:lnSpc>
                  <a:spcPct val="100000"/>
                </a:lnSpc>
                <a:spcBef>
                  <a:spcPts val="600"/>
                </a:spcBef>
                <a:spcAft>
                  <a:spcPts val="0"/>
                </a:spcAft>
                <a:buClr>
                  <a:srgbClr val="005689">
                    <a:lumMod val="100000"/>
                  </a:srgbClr>
                </a:buClr>
                <a:buSzPct val="100000"/>
                <a:buFontTx/>
                <a:buNone/>
                <a:tabLst>
                  <a:tab pos="1255085" algn="r"/>
                </a:tabLst>
                <a:defRPr/>
              </a:pPr>
              <a:r>
                <a:rPr lang="ar-SA" altLang="de-DE" sz="1200">
                  <a:solidFill>
                    <a:srgbClr val="FFFFFF"/>
                  </a:solidFill>
                  <a:latin typeface="Calibri" panose="020F0502020204030204" pitchFamily="34" charset="0"/>
                  <a:ea typeface="Arial Unicode MS"/>
                  <a:cs typeface="Calibri" panose="020F0502020204030204" pitchFamily="34" charset="0"/>
                </a:rPr>
                <a:t>عنوان </a:t>
              </a:r>
              <a:br>
                <a:rPr lang="ar-SA" altLang="de-DE" sz="1200">
                  <a:solidFill>
                    <a:srgbClr val="FFFFFF"/>
                  </a:solidFill>
                  <a:latin typeface="Calibri" panose="020F0502020204030204" pitchFamily="34" charset="0"/>
                  <a:ea typeface="Arial Unicode MS"/>
                  <a:cs typeface="Calibri" panose="020F0502020204030204" pitchFamily="34" charset="0"/>
                </a:rPr>
              </a:br>
              <a:r>
                <a:rPr lang="ar-SA" altLang="de-DE" sz="1200">
                  <a:solidFill>
                    <a:srgbClr val="FFFFFF"/>
                  </a:solidFill>
                  <a:latin typeface="Calibri" panose="020F0502020204030204" pitchFamily="34" charset="0"/>
                  <a:ea typeface="Arial Unicode MS"/>
                  <a:cs typeface="Calibri" panose="020F0502020204030204" pitchFamily="34" charset="0"/>
                </a:rPr>
                <a:t>المرحلة الخامسة</a:t>
              </a:r>
              <a:endParaRPr kumimoji="0" lang="ar-SA" altLang="de-DE" sz="1200" b="0"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endParaRPr>
            </a:p>
          </p:txBody>
        </p:sp>
        <p:sp>
          <p:nvSpPr>
            <p:cNvPr id="107" name="Road_Junction" descr="{&quot;Key&quot;:&quot;POWER_USER_SHAPE_ICON&quot;,&quot;Value&quot;:&quot;POWER_USER_SHAPE_ICON_STYLE_1&quot;}">
              <a:extLst>
                <a:ext uri="{FF2B5EF4-FFF2-40B4-BE49-F238E27FC236}">
                  <a16:creationId xmlns:a16="http://schemas.microsoft.com/office/drawing/2014/main" id="{1192A687-4708-86E0-C2C4-153CDC4F8121}"/>
                </a:ext>
              </a:extLst>
            </p:cNvPr>
            <p:cNvSpPr>
              <a:spLocks noChangeAspect="1" noEditPoints="1"/>
            </p:cNvSpPr>
            <p:nvPr>
              <p:custDataLst>
                <p:tags r:id="rId1"/>
              </p:custDataLst>
            </p:nvPr>
          </p:nvSpPr>
          <p:spPr bwMode="auto">
            <a:xfrm>
              <a:off x="9871516" y="3515743"/>
              <a:ext cx="531398" cy="542925"/>
            </a:xfrm>
            <a:custGeom>
              <a:avLst/>
              <a:gdLst>
                <a:gd name="T0" fmla="*/ 1224 w 1224"/>
                <a:gd name="T1" fmla="*/ 854 h 1250"/>
                <a:gd name="T2" fmla="*/ 874 w 1224"/>
                <a:gd name="T3" fmla="*/ 636 h 1250"/>
                <a:gd name="T4" fmla="*/ 874 w 1224"/>
                <a:gd name="T5" fmla="*/ 761 h 1250"/>
                <a:gd name="T6" fmla="*/ 275 w 1224"/>
                <a:gd name="T7" fmla="*/ 761 h 1250"/>
                <a:gd name="T8" fmla="*/ 169 w 1224"/>
                <a:gd name="T9" fmla="*/ 656 h 1250"/>
                <a:gd name="T10" fmla="*/ 275 w 1224"/>
                <a:gd name="T11" fmla="*/ 550 h 1250"/>
                <a:gd name="T12" fmla="*/ 380 w 1224"/>
                <a:gd name="T13" fmla="*/ 656 h 1250"/>
                <a:gd name="T14" fmla="*/ 380 w 1224"/>
                <a:gd name="T15" fmla="*/ 712 h 1250"/>
                <a:gd name="T16" fmla="*/ 549 w 1224"/>
                <a:gd name="T17" fmla="*/ 712 h 1250"/>
                <a:gd name="T18" fmla="*/ 549 w 1224"/>
                <a:gd name="T19" fmla="*/ 656 h 1250"/>
                <a:gd name="T20" fmla="*/ 275 w 1224"/>
                <a:gd name="T21" fmla="*/ 381 h 1250"/>
                <a:gd name="T22" fmla="*/ 0 w 1224"/>
                <a:gd name="T23" fmla="*/ 656 h 1250"/>
                <a:gd name="T24" fmla="*/ 275 w 1224"/>
                <a:gd name="T25" fmla="*/ 930 h 1250"/>
                <a:gd name="T26" fmla="*/ 874 w 1224"/>
                <a:gd name="T27" fmla="*/ 930 h 1250"/>
                <a:gd name="T28" fmla="*/ 874 w 1224"/>
                <a:gd name="T29" fmla="*/ 1072 h 1250"/>
                <a:gd name="T30" fmla="*/ 1224 w 1224"/>
                <a:gd name="T31" fmla="*/ 854 h 1250"/>
                <a:gd name="T32" fmla="*/ 384 w 1224"/>
                <a:gd name="T33" fmla="*/ 1250 h 1250"/>
                <a:gd name="T34" fmla="*/ 553 w 1224"/>
                <a:gd name="T35" fmla="*/ 1250 h 1250"/>
                <a:gd name="T36" fmla="*/ 553 w 1224"/>
                <a:gd name="T37" fmla="*/ 984 h 1250"/>
                <a:gd name="T38" fmla="*/ 384 w 1224"/>
                <a:gd name="T39" fmla="*/ 984 h 1250"/>
                <a:gd name="T40" fmla="*/ 384 w 1224"/>
                <a:gd name="T41" fmla="*/ 1250 h 1250"/>
                <a:gd name="T42" fmla="*/ 614 w 1224"/>
                <a:gd name="T43" fmla="*/ 1250 h 1250"/>
                <a:gd name="T44" fmla="*/ 783 w 1224"/>
                <a:gd name="T45" fmla="*/ 1250 h 1250"/>
                <a:gd name="T46" fmla="*/ 783 w 1224"/>
                <a:gd name="T47" fmla="*/ 984 h 1250"/>
                <a:gd name="T48" fmla="*/ 614 w 1224"/>
                <a:gd name="T49" fmla="*/ 984 h 1250"/>
                <a:gd name="T50" fmla="*/ 614 w 1224"/>
                <a:gd name="T51" fmla="*/ 1250 h 1250"/>
                <a:gd name="T52" fmla="*/ 614 w 1224"/>
                <a:gd name="T53" fmla="*/ 711 h 1250"/>
                <a:gd name="T54" fmla="*/ 783 w 1224"/>
                <a:gd name="T55" fmla="*/ 711 h 1250"/>
                <a:gd name="T56" fmla="*/ 783 w 1224"/>
                <a:gd name="T57" fmla="*/ 350 h 1250"/>
                <a:gd name="T58" fmla="*/ 909 w 1224"/>
                <a:gd name="T59" fmla="*/ 350 h 1250"/>
                <a:gd name="T60" fmla="*/ 691 w 1224"/>
                <a:gd name="T61" fmla="*/ 0 h 1250"/>
                <a:gd name="T62" fmla="*/ 474 w 1224"/>
                <a:gd name="T63" fmla="*/ 350 h 1250"/>
                <a:gd name="T64" fmla="*/ 614 w 1224"/>
                <a:gd name="T65" fmla="*/ 350 h 1250"/>
                <a:gd name="T66" fmla="*/ 614 w 1224"/>
                <a:gd name="T67" fmla="*/ 711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4" h="1250">
                  <a:moveTo>
                    <a:pt x="1224" y="854"/>
                  </a:moveTo>
                  <a:lnTo>
                    <a:pt x="874" y="636"/>
                  </a:lnTo>
                  <a:lnTo>
                    <a:pt x="874" y="761"/>
                  </a:lnTo>
                  <a:lnTo>
                    <a:pt x="275" y="761"/>
                  </a:lnTo>
                  <a:cubicBezTo>
                    <a:pt x="216" y="761"/>
                    <a:pt x="169" y="714"/>
                    <a:pt x="169" y="656"/>
                  </a:cubicBezTo>
                  <a:cubicBezTo>
                    <a:pt x="169" y="597"/>
                    <a:pt x="216" y="550"/>
                    <a:pt x="275" y="550"/>
                  </a:cubicBezTo>
                  <a:cubicBezTo>
                    <a:pt x="333" y="550"/>
                    <a:pt x="380" y="597"/>
                    <a:pt x="380" y="656"/>
                  </a:cubicBezTo>
                  <a:lnTo>
                    <a:pt x="380" y="712"/>
                  </a:lnTo>
                  <a:lnTo>
                    <a:pt x="549" y="712"/>
                  </a:lnTo>
                  <a:lnTo>
                    <a:pt x="549" y="656"/>
                  </a:lnTo>
                  <a:cubicBezTo>
                    <a:pt x="549" y="504"/>
                    <a:pt x="426" y="381"/>
                    <a:pt x="275" y="381"/>
                  </a:cubicBezTo>
                  <a:cubicBezTo>
                    <a:pt x="123" y="381"/>
                    <a:pt x="0" y="504"/>
                    <a:pt x="0" y="656"/>
                  </a:cubicBezTo>
                  <a:cubicBezTo>
                    <a:pt x="0" y="807"/>
                    <a:pt x="123" y="930"/>
                    <a:pt x="275" y="930"/>
                  </a:cubicBezTo>
                  <a:lnTo>
                    <a:pt x="874" y="930"/>
                  </a:lnTo>
                  <a:lnTo>
                    <a:pt x="874" y="1072"/>
                  </a:lnTo>
                  <a:lnTo>
                    <a:pt x="1224" y="854"/>
                  </a:lnTo>
                  <a:close/>
                  <a:moveTo>
                    <a:pt x="384" y="1250"/>
                  </a:moveTo>
                  <a:lnTo>
                    <a:pt x="553" y="1250"/>
                  </a:lnTo>
                  <a:lnTo>
                    <a:pt x="553" y="984"/>
                  </a:lnTo>
                  <a:lnTo>
                    <a:pt x="384" y="984"/>
                  </a:lnTo>
                  <a:lnTo>
                    <a:pt x="384" y="1250"/>
                  </a:lnTo>
                  <a:close/>
                  <a:moveTo>
                    <a:pt x="614" y="1250"/>
                  </a:moveTo>
                  <a:lnTo>
                    <a:pt x="783" y="1250"/>
                  </a:lnTo>
                  <a:lnTo>
                    <a:pt x="783" y="984"/>
                  </a:lnTo>
                  <a:lnTo>
                    <a:pt x="614" y="984"/>
                  </a:lnTo>
                  <a:lnTo>
                    <a:pt x="614" y="1250"/>
                  </a:lnTo>
                  <a:close/>
                  <a:moveTo>
                    <a:pt x="614" y="711"/>
                  </a:moveTo>
                  <a:lnTo>
                    <a:pt x="783" y="711"/>
                  </a:lnTo>
                  <a:lnTo>
                    <a:pt x="783" y="350"/>
                  </a:lnTo>
                  <a:lnTo>
                    <a:pt x="909" y="350"/>
                  </a:lnTo>
                  <a:lnTo>
                    <a:pt x="691" y="0"/>
                  </a:lnTo>
                  <a:lnTo>
                    <a:pt x="474" y="350"/>
                  </a:lnTo>
                  <a:lnTo>
                    <a:pt x="614" y="350"/>
                  </a:lnTo>
                  <a:lnTo>
                    <a:pt x="614" y="71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08" name="Process_automation" descr="{&quot;Key&quot;:&quot;POWER_USER_SHAPE_ICON&quot;,&quot;Value&quot;:&quot;POWER_USER_SHAPE_ICON_STYLE_1&quot;}">
              <a:extLst>
                <a:ext uri="{FF2B5EF4-FFF2-40B4-BE49-F238E27FC236}">
                  <a16:creationId xmlns:a16="http://schemas.microsoft.com/office/drawing/2014/main" id="{F15B94F8-A89A-11F7-C8E8-DB87A1E5867B}"/>
                </a:ext>
              </a:extLst>
            </p:cNvPr>
            <p:cNvGrpSpPr>
              <a:grpSpLocks noChangeAspect="1"/>
            </p:cNvGrpSpPr>
            <p:nvPr>
              <p:custDataLst>
                <p:tags r:id="rId2"/>
              </p:custDataLst>
            </p:nvPr>
          </p:nvGrpSpPr>
          <p:grpSpPr>
            <a:xfrm>
              <a:off x="6401545" y="3460039"/>
              <a:ext cx="689626" cy="687335"/>
              <a:chOff x="7174578" y="3191054"/>
              <a:chExt cx="656155" cy="653975"/>
            </a:xfrm>
            <a:solidFill>
              <a:schemeClr val="bg1"/>
            </a:solidFill>
          </p:grpSpPr>
          <p:grpSp>
            <p:nvGrpSpPr>
              <p:cNvPr id="109" name="Resource_allocation">
                <a:extLst>
                  <a:ext uri="{FF2B5EF4-FFF2-40B4-BE49-F238E27FC236}">
                    <a16:creationId xmlns:a16="http://schemas.microsoft.com/office/drawing/2014/main" id="{9D2FCBB6-7E87-2B4C-8CBC-C693064A95D4}"/>
                  </a:ext>
                </a:extLst>
              </p:cNvPr>
              <p:cNvGrpSpPr>
                <a:grpSpLocks noChangeAspect="1"/>
              </p:cNvGrpSpPr>
              <p:nvPr>
                <p:custDataLst>
                  <p:tags r:id="rId8"/>
                </p:custDataLst>
              </p:nvPr>
            </p:nvGrpSpPr>
            <p:grpSpPr>
              <a:xfrm>
                <a:off x="7174578" y="3362978"/>
                <a:ext cx="656155" cy="309690"/>
                <a:chOff x="6249988" y="3989388"/>
                <a:chExt cx="1076325" cy="508000"/>
              </a:xfrm>
              <a:grpFill/>
            </p:grpSpPr>
            <p:sp>
              <p:nvSpPr>
                <p:cNvPr id="112" name="Freeform 90">
                  <a:extLst>
                    <a:ext uri="{FF2B5EF4-FFF2-40B4-BE49-F238E27FC236}">
                      <a16:creationId xmlns:a16="http://schemas.microsoft.com/office/drawing/2014/main" id="{43539B96-279C-968B-6762-4F1DF7F8D27E}"/>
                    </a:ext>
                  </a:extLst>
                </p:cNvPr>
                <p:cNvSpPr>
                  <a:spLocks noEditPoints="1"/>
                </p:cNvSpPr>
                <p:nvPr/>
              </p:nvSpPr>
              <p:spPr bwMode="auto">
                <a:xfrm>
                  <a:off x="6475413" y="4159250"/>
                  <a:ext cx="338138" cy="338138"/>
                </a:xfrm>
                <a:custGeom>
                  <a:avLst/>
                  <a:gdLst>
                    <a:gd name="T0" fmla="*/ 274 w 560"/>
                    <a:gd name="T1" fmla="*/ 395 h 560"/>
                    <a:gd name="T2" fmla="*/ 175 w 560"/>
                    <a:gd name="T3" fmla="*/ 328 h 560"/>
                    <a:gd name="T4" fmla="*/ 365 w 560"/>
                    <a:gd name="T5" fmla="*/ 204 h 560"/>
                    <a:gd name="T6" fmla="*/ 357 w 560"/>
                    <a:gd name="T7" fmla="*/ 366 h 560"/>
                    <a:gd name="T8" fmla="*/ 510 w 560"/>
                    <a:gd name="T9" fmla="*/ 237 h 560"/>
                    <a:gd name="T10" fmla="*/ 483 w 560"/>
                    <a:gd name="T11" fmla="*/ 191 h 560"/>
                    <a:gd name="T12" fmla="*/ 486 w 560"/>
                    <a:gd name="T13" fmla="*/ 169 h 560"/>
                    <a:gd name="T14" fmla="*/ 504 w 560"/>
                    <a:gd name="T15" fmla="*/ 113 h 560"/>
                    <a:gd name="T16" fmla="*/ 469 w 560"/>
                    <a:gd name="T17" fmla="*/ 74 h 560"/>
                    <a:gd name="T18" fmla="*/ 411 w 560"/>
                    <a:gd name="T19" fmla="*/ 87 h 560"/>
                    <a:gd name="T20" fmla="*/ 364 w 560"/>
                    <a:gd name="T21" fmla="*/ 76 h 560"/>
                    <a:gd name="T22" fmla="*/ 338 w 560"/>
                    <a:gd name="T23" fmla="*/ 20 h 560"/>
                    <a:gd name="T24" fmla="*/ 293 w 560"/>
                    <a:gd name="T25" fmla="*/ 1 h 560"/>
                    <a:gd name="T26" fmla="*/ 248 w 560"/>
                    <a:gd name="T27" fmla="*/ 15 h 560"/>
                    <a:gd name="T28" fmla="*/ 217 w 560"/>
                    <a:gd name="T29" fmla="*/ 68 h 560"/>
                    <a:gd name="T30" fmla="*/ 169 w 560"/>
                    <a:gd name="T31" fmla="*/ 74 h 560"/>
                    <a:gd name="T32" fmla="*/ 113 w 560"/>
                    <a:gd name="T33" fmla="*/ 56 h 560"/>
                    <a:gd name="T34" fmla="*/ 74 w 560"/>
                    <a:gd name="T35" fmla="*/ 91 h 560"/>
                    <a:gd name="T36" fmla="*/ 86 w 560"/>
                    <a:gd name="T37" fmla="*/ 148 h 560"/>
                    <a:gd name="T38" fmla="*/ 75 w 560"/>
                    <a:gd name="T39" fmla="*/ 196 h 560"/>
                    <a:gd name="T40" fmla="*/ 20 w 560"/>
                    <a:gd name="T41" fmla="*/ 222 h 560"/>
                    <a:gd name="T42" fmla="*/ 6 w 560"/>
                    <a:gd name="T43" fmla="*/ 232 h 560"/>
                    <a:gd name="T44" fmla="*/ 5 w 560"/>
                    <a:gd name="T45" fmla="*/ 235 h 560"/>
                    <a:gd name="T46" fmla="*/ 3 w 560"/>
                    <a:gd name="T47" fmla="*/ 240 h 560"/>
                    <a:gd name="T48" fmla="*/ 1 w 560"/>
                    <a:gd name="T49" fmla="*/ 292 h 560"/>
                    <a:gd name="T50" fmla="*/ 49 w 560"/>
                    <a:gd name="T51" fmla="*/ 324 h 560"/>
                    <a:gd name="T52" fmla="*/ 77 w 560"/>
                    <a:gd name="T53" fmla="*/ 371 h 560"/>
                    <a:gd name="T54" fmla="*/ 73 w 560"/>
                    <a:gd name="T55" fmla="*/ 392 h 560"/>
                    <a:gd name="T56" fmla="*/ 56 w 560"/>
                    <a:gd name="T57" fmla="*/ 447 h 560"/>
                    <a:gd name="T58" fmla="*/ 91 w 560"/>
                    <a:gd name="T59" fmla="*/ 486 h 560"/>
                    <a:gd name="T60" fmla="*/ 147 w 560"/>
                    <a:gd name="T61" fmla="*/ 474 h 560"/>
                    <a:gd name="T62" fmla="*/ 196 w 560"/>
                    <a:gd name="T63" fmla="*/ 487 h 560"/>
                    <a:gd name="T64" fmla="*/ 222 w 560"/>
                    <a:gd name="T65" fmla="*/ 540 h 560"/>
                    <a:gd name="T66" fmla="*/ 265 w 560"/>
                    <a:gd name="T67" fmla="*/ 559 h 560"/>
                    <a:gd name="T68" fmla="*/ 312 w 560"/>
                    <a:gd name="T69" fmla="*/ 544 h 560"/>
                    <a:gd name="T70" fmla="*/ 342 w 560"/>
                    <a:gd name="T71" fmla="*/ 494 h 560"/>
                    <a:gd name="T72" fmla="*/ 393 w 560"/>
                    <a:gd name="T73" fmla="*/ 487 h 560"/>
                    <a:gd name="T74" fmla="*/ 447 w 560"/>
                    <a:gd name="T75" fmla="*/ 504 h 560"/>
                    <a:gd name="T76" fmla="*/ 486 w 560"/>
                    <a:gd name="T77" fmla="*/ 469 h 560"/>
                    <a:gd name="T78" fmla="*/ 474 w 560"/>
                    <a:gd name="T79" fmla="*/ 413 h 560"/>
                    <a:gd name="T80" fmla="*/ 486 w 560"/>
                    <a:gd name="T81" fmla="*/ 364 h 560"/>
                    <a:gd name="T82" fmla="*/ 539 w 560"/>
                    <a:gd name="T83" fmla="*/ 338 h 560"/>
                    <a:gd name="T84" fmla="*/ 555 w 560"/>
                    <a:gd name="T85" fmla="*/ 326 h 560"/>
                    <a:gd name="T86" fmla="*/ 556 w 560"/>
                    <a:gd name="T87" fmla="*/ 320 h 560"/>
                    <a:gd name="T88" fmla="*/ 559 w 560"/>
                    <a:gd name="T89" fmla="*/ 293 h 560"/>
                    <a:gd name="T90" fmla="*/ 544 w 560"/>
                    <a:gd name="T91" fmla="*/ 24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0" h="560">
                      <a:moveTo>
                        <a:pt x="357" y="366"/>
                      </a:moveTo>
                      <a:cubicBezTo>
                        <a:pt x="334" y="386"/>
                        <a:pt x="305" y="397"/>
                        <a:pt x="274" y="395"/>
                      </a:cubicBezTo>
                      <a:cubicBezTo>
                        <a:pt x="244" y="394"/>
                        <a:pt x="216" y="380"/>
                        <a:pt x="195" y="358"/>
                      </a:cubicBezTo>
                      <a:cubicBezTo>
                        <a:pt x="187" y="349"/>
                        <a:pt x="180" y="338"/>
                        <a:pt x="175" y="328"/>
                      </a:cubicBezTo>
                      <a:cubicBezTo>
                        <a:pt x="155" y="282"/>
                        <a:pt x="167" y="229"/>
                        <a:pt x="203" y="196"/>
                      </a:cubicBezTo>
                      <a:cubicBezTo>
                        <a:pt x="250" y="154"/>
                        <a:pt x="323" y="158"/>
                        <a:pt x="365" y="204"/>
                      </a:cubicBezTo>
                      <a:cubicBezTo>
                        <a:pt x="373" y="213"/>
                        <a:pt x="380" y="224"/>
                        <a:pt x="384" y="234"/>
                      </a:cubicBezTo>
                      <a:cubicBezTo>
                        <a:pt x="405" y="280"/>
                        <a:pt x="393" y="333"/>
                        <a:pt x="357" y="366"/>
                      </a:cubicBezTo>
                      <a:close/>
                      <a:moveTo>
                        <a:pt x="544" y="248"/>
                      </a:moveTo>
                      <a:lnTo>
                        <a:pt x="510" y="237"/>
                      </a:lnTo>
                      <a:cubicBezTo>
                        <a:pt x="503" y="234"/>
                        <a:pt x="495" y="225"/>
                        <a:pt x="493" y="217"/>
                      </a:cubicBezTo>
                      <a:cubicBezTo>
                        <a:pt x="490" y="208"/>
                        <a:pt x="487" y="199"/>
                        <a:pt x="483" y="191"/>
                      </a:cubicBezTo>
                      <a:cubicBezTo>
                        <a:pt x="482" y="189"/>
                        <a:pt x="481" y="187"/>
                        <a:pt x="481" y="186"/>
                      </a:cubicBezTo>
                      <a:cubicBezTo>
                        <a:pt x="479" y="183"/>
                        <a:pt x="482" y="175"/>
                        <a:pt x="486" y="169"/>
                      </a:cubicBezTo>
                      <a:lnTo>
                        <a:pt x="505" y="138"/>
                      </a:lnTo>
                      <a:cubicBezTo>
                        <a:pt x="509" y="131"/>
                        <a:pt x="509" y="119"/>
                        <a:pt x="504" y="113"/>
                      </a:cubicBezTo>
                      <a:cubicBezTo>
                        <a:pt x="499" y="106"/>
                        <a:pt x="494" y="100"/>
                        <a:pt x="488" y="93"/>
                      </a:cubicBezTo>
                      <a:cubicBezTo>
                        <a:pt x="482" y="86"/>
                        <a:pt x="475" y="80"/>
                        <a:pt x="469" y="74"/>
                      </a:cubicBezTo>
                      <a:cubicBezTo>
                        <a:pt x="463" y="69"/>
                        <a:pt x="452" y="67"/>
                        <a:pt x="444" y="71"/>
                      </a:cubicBezTo>
                      <a:lnTo>
                        <a:pt x="411" y="87"/>
                      </a:lnTo>
                      <a:cubicBezTo>
                        <a:pt x="404" y="90"/>
                        <a:pt x="393" y="89"/>
                        <a:pt x="385" y="86"/>
                      </a:cubicBezTo>
                      <a:cubicBezTo>
                        <a:pt x="378" y="82"/>
                        <a:pt x="371" y="79"/>
                        <a:pt x="364" y="76"/>
                      </a:cubicBezTo>
                      <a:cubicBezTo>
                        <a:pt x="357" y="72"/>
                        <a:pt x="349" y="64"/>
                        <a:pt x="347" y="56"/>
                      </a:cubicBezTo>
                      <a:lnTo>
                        <a:pt x="338" y="20"/>
                      </a:lnTo>
                      <a:cubicBezTo>
                        <a:pt x="336" y="13"/>
                        <a:pt x="328" y="5"/>
                        <a:pt x="320" y="3"/>
                      </a:cubicBezTo>
                      <a:cubicBezTo>
                        <a:pt x="312" y="2"/>
                        <a:pt x="302" y="1"/>
                        <a:pt x="293" y="1"/>
                      </a:cubicBezTo>
                      <a:cubicBezTo>
                        <a:pt x="285" y="0"/>
                        <a:pt x="276" y="0"/>
                        <a:pt x="268" y="0"/>
                      </a:cubicBezTo>
                      <a:cubicBezTo>
                        <a:pt x="260" y="1"/>
                        <a:pt x="251" y="8"/>
                        <a:pt x="248" y="15"/>
                      </a:cubicBezTo>
                      <a:lnTo>
                        <a:pt x="236" y="51"/>
                      </a:lnTo>
                      <a:cubicBezTo>
                        <a:pt x="233" y="58"/>
                        <a:pt x="225" y="66"/>
                        <a:pt x="217" y="68"/>
                      </a:cubicBezTo>
                      <a:cubicBezTo>
                        <a:pt x="209" y="70"/>
                        <a:pt x="202" y="73"/>
                        <a:pt x="195" y="76"/>
                      </a:cubicBezTo>
                      <a:cubicBezTo>
                        <a:pt x="187" y="79"/>
                        <a:pt x="176" y="79"/>
                        <a:pt x="169" y="74"/>
                      </a:cubicBezTo>
                      <a:lnTo>
                        <a:pt x="137" y="55"/>
                      </a:lnTo>
                      <a:cubicBezTo>
                        <a:pt x="130" y="51"/>
                        <a:pt x="119" y="51"/>
                        <a:pt x="113" y="56"/>
                      </a:cubicBezTo>
                      <a:cubicBezTo>
                        <a:pt x="106" y="61"/>
                        <a:pt x="99" y="66"/>
                        <a:pt x="93" y="72"/>
                      </a:cubicBezTo>
                      <a:cubicBezTo>
                        <a:pt x="86" y="78"/>
                        <a:pt x="80" y="84"/>
                        <a:pt x="74" y="91"/>
                      </a:cubicBezTo>
                      <a:cubicBezTo>
                        <a:pt x="68" y="97"/>
                        <a:pt x="67" y="108"/>
                        <a:pt x="71" y="116"/>
                      </a:cubicBezTo>
                      <a:lnTo>
                        <a:pt x="86" y="148"/>
                      </a:lnTo>
                      <a:cubicBezTo>
                        <a:pt x="90" y="156"/>
                        <a:pt x="89" y="167"/>
                        <a:pt x="85" y="174"/>
                      </a:cubicBezTo>
                      <a:cubicBezTo>
                        <a:pt x="81" y="181"/>
                        <a:pt x="78" y="189"/>
                        <a:pt x="75" y="196"/>
                      </a:cubicBezTo>
                      <a:cubicBezTo>
                        <a:pt x="72" y="203"/>
                        <a:pt x="63" y="211"/>
                        <a:pt x="55" y="213"/>
                      </a:cubicBezTo>
                      <a:lnTo>
                        <a:pt x="20" y="222"/>
                      </a:lnTo>
                      <a:cubicBezTo>
                        <a:pt x="15" y="223"/>
                        <a:pt x="10" y="227"/>
                        <a:pt x="6" y="232"/>
                      </a:cubicBezTo>
                      <a:lnTo>
                        <a:pt x="6" y="232"/>
                      </a:lnTo>
                      <a:cubicBezTo>
                        <a:pt x="6" y="232"/>
                        <a:pt x="5" y="233"/>
                        <a:pt x="5" y="234"/>
                      </a:cubicBezTo>
                      <a:cubicBezTo>
                        <a:pt x="5" y="234"/>
                        <a:pt x="5" y="235"/>
                        <a:pt x="5" y="235"/>
                      </a:cubicBezTo>
                      <a:cubicBezTo>
                        <a:pt x="4" y="236"/>
                        <a:pt x="4" y="236"/>
                        <a:pt x="4" y="237"/>
                      </a:cubicBezTo>
                      <a:cubicBezTo>
                        <a:pt x="3" y="238"/>
                        <a:pt x="3" y="239"/>
                        <a:pt x="3" y="240"/>
                      </a:cubicBezTo>
                      <a:cubicBezTo>
                        <a:pt x="2" y="248"/>
                        <a:pt x="1" y="256"/>
                        <a:pt x="0" y="265"/>
                      </a:cubicBezTo>
                      <a:cubicBezTo>
                        <a:pt x="0" y="274"/>
                        <a:pt x="0" y="283"/>
                        <a:pt x="1" y="292"/>
                      </a:cubicBezTo>
                      <a:cubicBezTo>
                        <a:pt x="1" y="300"/>
                        <a:pt x="8" y="309"/>
                        <a:pt x="16" y="312"/>
                      </a:cubicBezTo>
                      <a:lnTo>
                        <a:pt x="49" y="324"/>
                      </a:lnTo>
                      <a:cubicBezTo>
                        <a:pt x="57" y="326"/>
                        <a:pt x="64" y="335"/>
                        <a:pt x="67" y="343"/>
                      </a:cubicBezTo>
                      <a:cubicBezTo>
                        <a:pt x="69" y="352"/>
                        <a:pt x="73" y="362"/>
                        <a:pt x="77" y="371"/>
                      </a:cubicBezTo>
                      <a:cubicBezTo>
                        <a:pt x="78" y="373"/>
                        <a:pt x="78" y="374"/>
                        <a:pt x="79" y="376"/>
                      </a:cubicBezTo>
                      <a:cubicBezTo>
                        <a:pt x="80" y="378"/>
                        <a:pt x="78" y="385"/>
                        <a:pt x="73" y="392"/>
                      </a:cubicBezTo>
                      <a:lnTo>
                        <a:pt x="55" y="422"/>
                      </a:lnTo>
                      <a:cubicBezTo>
                        <a:pt x="51" y="429"/>
                        <a:pt x="51" y="440"/>
                        <a:pt x="56" y="447"/>
                      </a:cubicBezTo>
                      <a:cubicBezTo>
                        <a:pt x="61" y="454"/>
                        <a:pt x="67" y="461"/>
                        <a:pt x="73" y="468"/>
                      </a:cubicBezTo>
                      <a:cubicBezTo>
                        <a:pt x="78" y="475"/>
                        <a:pt x="84" y="481"/>
                        <a:pt x="91" y="486"/>
                      </a:cubicBezTo>
                      <a:cubicBezTo>
                        <a:pt x="97" y="492"/>
                        <a:pt x="108" y="493"/>
                        <a:pt x="115" y="489"/>
                      </a:cubicBezTo>
                      <a:lnTo>
                        <a:pt x="147" y="474"/>
                      </a:lnTo>
                      <a:cubicBezTo>
                        <a:pt x="154" y="471"/>
                        <a:pt x="165" y="472"/>
                        <a:pt x="173" y="475"/>
                      </a:cubicBezTo>
                      <a:cubicBezTo>
                        <a:pt x="180" y="480"/>
                        <a:pt x="188" y="483"/>
                        <a:pt x="196" y="487"/>
                      </a:cubicBezTo>
                      <a:cubicBezTo>
                        <a:pt x="204" y="490"/>
                        <a:pt x="212" y="498"/>
                        <a:pt x="213" y="506"/>
                      </a:cubicBezTo>
                      <a:lnTo>
                        <a:pt x="222" y="540"/>
                      </a:lnTo>
                      <a:cubicBezTo>
                        <a:pt x="224" y="548"/>
                        <a:pt x="232" y="556"/>
                        <a:pt x="240" y="557"/>
                      </a:cubicBezTo>
                      <a:cubicBezTo>
                        <a:pt x="248" y="558"/>
                        <a:pt x="256" y="559"/>
                        <a:pt x="265" y="559"/>
                      </a:cubicBezTo>
                      <a:cubicBezTo>
                        <a:pt x="274" y="560"/>
                        <a:pt x="283" y="560"/>
                        <a:pt x="292" y="559"/>
                      </a:cubicBezTo>
                      <a:cubicBezTo>
                        <a:pt x="300" y="559"/>
                        <a:pt x="309" y="552"/>
                        <a:pt x="312" y="544"/>
                      </a:cubicBezTo>
                      <a:lnTo>
                        <a:pt x="323" y="512"/>
                      </a:lnTo>
                      <a:cubicBezTo>
                        <a:pt x="326" y="504"/>
                        <a:pt x="334" y="497"/>
                        <a:pt x="342" y="494"/>
                      </a:cubicBezTo>
                      <a:cubicBezTo>
                        <a:pt x="351" y="492"/>
                        <a:pt x="359" y="489"/>
                        <a:pt x="367" y="486"/>
                      </a:cubicBezTo>
                      <a:cubicBezTo>
                        <a:pt x="374" y="482"/>
                        <a:pt x="386" y="483"/>
                        <a:pt x="393" y="487"/>
                      </a:cubicBezTo>
                      <a:lnTo>
                        <a:pt x="422" y="505"/>
                      </a:lnTo>
                      <a:cubicBezTo>
                        <a:pt x="429" y="509"/>
                        <a:pt x="440" y="509"/>
                        <a:pt x="447" y="504"/>
                      </a:cubicBezTo>
                      <a:cubicBezTo>
                        <a:pt x="454" y="499"/>
                        <a:pt x="461" y="493"/>
                        <a:pt x="468" y="487"/>
                      </a:cubicBezTo>
                      <a:cubicBezTo>
                        <a:pt x="474" y="481"/>
                        <a:pt x="480" y="475"/>
                        <a:pt x="486" y="469"/>
                      </a:cubicBezTo>
                      <a:cubicBezTo>
                        <a:pt x="491" y="463"/>
                        <a:pt x="493" y="452"/>
                        <a:pt x="489" y="445"/>
                      </a:cubicBezTo>
                      <a:lnTo>
                        <a:pt x="474" y="413"/>
                      </a:lnTo>
                      <a:cubicBezTo>
                        <a:pt x="470" y="406"/>
                        <a:pt x="471" y="394"/>
                        <a:pt x="475" y="387"/>
                      </a:cubicBezTo>
                      <a:cubicBezTo>
                        <a:pt x="479" y="380"/>
                        <a:pt x="483" y="372"/>
                        <a:pt x="486" y="364"/>
                      </a:cubicBezTo>
                      <a:cubicBezTo>
                        <a:pt x="489" y="356"/>
                        <a:pt x="497" y="349"/>
                        <a:pt x="505" y="347"/>
                      </a:cubicBezTo>
                      <a:lnTo>
                        <a:pt x="539" y="338"/>
                      </a:lnTo>
                      <a:cubicBezTo>
                        <a:pt x="545" y="337"/>
                        <a:pt x="551" y="332"/>
                        <a:pt x="554" y="326"/>
                      </a:cubicBezTo>
                      <a:cubicBezTo>
                        <a:pt x="554" y="326"/>
                        <a:pt x="555" y="326"/>
                        <a:pt x="555" y="326"/>
                      </a:cubicBezTo>
                      <a:cubicBezTo>
                        <a:pt x="555" y="325"/>
                        <a:pt x="555" y="324"/>
                        <a:pt x="556" y="323"/>
                      </a:cubicBezTo>
                      <a:cubicBezTo>
                        <a:pt x="556" y="323"/>
                        <a:pt x="556" y="321"/>
                        <a:pt x="556" y="320"/>
                      </a:cubicBezTo>
                      <a:cubicBezTo>
                        <a:pt x="557" y="318"/>
                        <a:pt x="557" y="316"/>
                        <a:pt x="557" y="314"/>
                      </a:cubicBezTo>
                      <a:cubicBezTo>
                        <a:pt x="558" y="307"/>
                        <a:pt x="559" y="300"/>
                        <a:pt x="559" y="293"/>
                      </a:cubicBezTo>
                      <a:cubicBezTo>
                        <a:pt x="560" y="285"/>
                        <a:pt x="560" y="276"/>
                        <a:pt x="559" y="268"/>
                      </a:cubicBezTo>
                      <a:cubicBezTo>
                        <a:pt x="559" y="260"/>
                        <a:pt x="552" y="251"/>
                        <a:pt x="544" y="2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13" name="Freeform 91">
                  <a:extLst>
                    <a:ext uri="{FF2B5EF4-FFF2-40B4-BE49-F238E27FC236}">
                      <a16:creationId xmlns:a16="http://schemas.microsoft.com/office/drawing/2014/main" id="{CB504F51-4516-1167-A20C-46C18DA83A7B}"/>
                    </a:ext>
                  </a:extLst>
                </p:cNvPr>
                <p:cNvSpPr>
                  <a:spLocks noEditPoints="1"/>
                </p:cNvSpPr>
                <p:nvPr/>
              </p:nvSpPr>
              <p:spPr bwMode="auto">
                <a:xfrm>
                  <a:off x="6249988" y="4084638"/>
                  <a:ext cx="244475" cy="247650"/>
                </a:xfrm>
                <a:custGeom>
                  <a:avLst/>
                  <a:gdLst>
                    <a:gd name="T0" fmla="*/ 148 w 405"/>
                    <a:gd name="T1" fmla="*/ 254 h 410"/>
                    <a:gd name="T2" fmla="*/ 154 w 405"/>
                    <a:gd name="T3" fmla="*/ 149 h 410"/>
                    <a:gd name="T4" fmla="*/ 259 w 405"/>
                    <a:gd name="T5" fmla="*/ 155 h 410"/>
                    <a:gd name="T6" fmla="*/ 253 w 405"/>
                    <a:gd name="T7" fmla="*/ 260 h 410"/>
                    <a:gd name="T8" fmla="*/ 383 w 405"/>
                    <a:gd name="T9" fmla="*/ 300 h 410"/>
                    <a:gd name="T10" fmla="*/ 385 w 405"/>
                    <a:gd name="T11" fmla="*/ 297 h 410"/>
                    <a:gd name="T12" fmla="*/ 388 w 405"/>
                    <a:gd name="T13" fmla="*/ 293 h 410"/>
                    <a:gd name="T14" fmla="*/ 404 w 405"/>
                    <a:gd name="T15" fmla="*/ 243 h 410"/>
                    <a:gd name="T16" fmla="*/ 404 w 405"/>
                    <a:gd name="T17" fmla="*/ 239 h 410"/>
                    <a:gd name="T18" fmla="*/ 404 w 405"/>
                    <a:gd name="T19" fmla="*/ 235 h 410"/>
                    <a:gd name="T20" fmla="*/ 403 w 405"/>
                    <a:gd name="T21" fmla="*/ 232 h 410"/>
                    <a:gd name="T22" fmla="*/ 373 w 405"/>
                    <a:gd name="T23" fmla="*/ 205 h 410"/>
                    <a:gd name="T24" fmla="*/ 355 w 405"/>
                    <a:gd name="T25" fmla="*/ 162 h 410"/>
                    <a:gd name="T26" fmla="*/ 372 w 405"/>
                    <a:gd name="T27" fmla="*/ 113 h 410"/>
                    <a:gd name="T28" fmla="*/ 355 w 405"/>
                    <a:gd name="T29" fmla="*/ 69 h 410"/>
                    <a:gd name="T30" fmla="*/ 311 w 405"/>
                    <a:gd name="T31" fmla="*/ 47 h 410"/>
                    <a:gd name="T32" fmla="*/ 261 w 405"/>
                    <a:gd name="T33" fmla="*/ 58 h 410"/>
                    <a:gd name="T34" fmla="*/ 220 w 405"/>
                    <a:gd name="T35" fmla="*/ 36 h 410"/>
                    <a:gd name="T36" fmla="*/ 186 w 405"/>
                    <a:gd name="T37" fmla="*/ 1 h 410"/>
                    <a:gd name="T38" fmla="*/ 134 w 405"/>
                    <a:gd name="T39" fmla="*/ 12 h 410"/>
                    <a:gd name="T40" fmla="*/ 117 w 405"/>
                    <a:gd name="T41" fmla="*/ 59 h 410"/>
                    <a:gd name="T42" fmla="*/ 98 w 405"/>
                    <a:gd name="T43" fmla="*/ 88 h 410"/>
                    <a:gd name="T44" fmla="*/ 66 w 405"/>
                    <a:gd name="T45" fmla="*/ 106 h 410"/>
                    <a:gd name="T46" fmla="*/ 22 w 405"/>
                    <a:gd name="T47" fmla="*/ 111 h 410"/>
                    <a:gd name="T48" fmla="*/ 20 w 405"/>
                    <a:gd name="T49" fmla="*/ 113 h 410"/>
                    <a:gd name="T50" fmla="*/ 19 w 405"/>
                    <a:gd name="T51" fmla="*/ 116 h 410"/>
                    <a:gd name="T52" fmla="*/ 8 w 405"/>
                    <a:gd name="T53" fmla="*/ 142 h 410"/>
                    <a:gd name="T54" fmla="*/ 11 w 405"/>
                    <a:gd name="T55" fmla="*/ 191 h 410"/>
                    <a:gd name="T56" fmla="*/ 48 w 405"/>
                    <a:gd name="T57" fmla="*/ 230 h 410"/>
                    <a:gd name="T58" fmla="*/ 48 w 405"/>
                    <a:gd name="T59" fmla="*/ 273 h 410"/>
                    <a:gd name="T60" fmla="*/ 34 w 405"/>
                    <a:gd name="T61" fmla="*/ 322 h 410"/>
                    <a:gd name="T62" fmla="*/ 69 w 405"/>
                    <a:gd name="T63" fmla="*/ 361 h 410"/>
                    <a:gd name="T64" fmla="*/ 120 w 405"/>
                    <a:gd name="T65" fmla="*/ 352 h 410"/>
                    <a:gd name="T66" fmla="*/ 163 w 405"/>
                    <a:gd name="T67" fmla="*/ 357 h 410"/>
                    <a:gd name="T68" fmla="*/ 198 w 405"/>
                    <a:gd name="T69" fmla="*/ 398 h 410"/>
                    <a:gd name="T70" fmla="*/ 246 w 405"/>
                    <a:gd name="T71" fmla="*/ 405 h 410"/>
                    <a:gd name="T72" fmla="*/ 286 w 405"/>
                    <a:gd name="T73" fmla="*/ 379 h 410"/>
                    <a:gd name="T74" fmla="*/ 299 w 405"/>
                    <a:gd name="T75" fmla="*/ 330 h 410"/>
                    <a:gd name="T76" fmla="*/ 317 w 405"/>
                    <a:gd name="T77" fmla="*/ 314 h 410"/>
                    <a:gd name="T78" fmla="*/ 367 w 405"/>
                    <a:gd name="T79" fmla="*/ 306 h 410"/>
                    <a:gd name="T80" fmla="*/ 376 w 405"/>
                    <a:gd name="T81" fmla="*/ 3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5" h="410">
                      <a:moveTo>
                        <a:pt x="253" y="260"/>
                      </a:moveTo>
                      <a:cubicBezTo>
                        <a:pt x="223" y="287"/>
                        <a:pt x="176" y="285"/>
                        <a:pt x="148" y="254"/>
                      </a:cubicBezTo>
                      <a:cubicBezTo>
                        <a:pt x="143" y="249"/>
                        <a:pt x="139" y="242"/>
                        <a:pt x="136" y="235"/>
                      </a:cubicBezTo>
                      <a:cubicBezTo>
                        <a:pt x="122" y="205"/>
                        <a:pt x="130" y="171"/>
                        <a:pt x="154" y="149"/>
                      </a:cubicBezTo>
                      <a:cubicBezTo>
                        <a:pt x="168" y="136"/>
                        <a:pt x="187" y="129"/>
                        <a:pt x="207" y="130"/>
                      </a:cubicBezTo>
                      <a:cubicBezTo>
                        <a:pt x="227" y="131"/>
                        <a:pt x="245" y="140"/>
                        <a:pt x="259" y="155"/>
                      </a:cubicBezTo>
                      <a:cubicBezTo>
                        <a:pt x="264" y="161"/>
                        <a:pt x="268" y="167"/>
                        <a:pt x="271" y="174"/>
                      </a:cubicBezTo>
                      <a:cubicBezTo>
                        <a:pt x="284" y="204"/>
                        <a:pt x="277" y="238"/>
                        <a:pt x="253" y="260"/>
                      </a:cubicBezTo>
                      <a:close/>
                      <a:moveTo>
                        <a:pt x="376" y="304"/>
                      </a:moveTo>
                      <a:cubicBezTo>
                        <a:pt x="378" y="303"/>
                        <a:pt x="380" y="302"/>
                        <a:pt x="383" y="300"/>
                      </a:cubicBezTo>
                      <a:cubicBezTo>
                        <a:pt x="383" y="300"/>
                        <a:pt x="383" y="299"/>
                        <a:pt x="383" y="299"/>
                      </a:cubicBezTo>
                      <a:cubicBezTo>
                        <a:pt x="384" y="299"/>
                        <a:pt x="385" y="298"/>
                        <a:pt x="385" y="297"/>
                      </a:cubicBezTo>
                      <a:cubicBezTo>
                        <a:pt x="386" y="297"/>
                        <a:pt x="386" y="297"/>
                        <a:pt x="386" y="296"/>
                      </a:cubicBezTo>
                      <a:cubicBezTo>
                        <a:pt x="387" y="295"/>
                        <a:pt x="387" y="294"/>
                        <a:pt x="388" y="293"/>
                      </a:cubicBezTo>
                      <a:cubicBezTo>
                        <a:pt x="392" y="285"/>
                        <a:pt x="395" y="276"/>
                        <a:pt x="398" y="268"/>
                      </a:cubicBezTo>
                      <a:cubicBezTo>
                        <a:pt x="400" y="260"/>
                        <a:pt x="402" y="251"/>
                        <a:pt x="404" y="243"/>
                      </a:cubicBezTo>
                      <a:cubicBezTo>
                        <a:pt x="404" y="242"/>
                        <a:pt x="404" y="241"/>
                        <a:pt x="405" y="240"/>
                      </a:cubicBezTo>
                      <a:cubicBezTo>
                        <a:pt x="405" y="240"/>
                        <a:pt x="405" y="239"/>
                        <a:pt x="404" y="239"/>
                      </a:cubicBezTo>
                      <a:cubicBezTo>
                        <a:pt x="404" y="238"/>
                        <a:pt x="404" y="238"/>
                        <a:pt x="404" y="237"/>
                      </a:cubicBezTo>
                      <a:cubicBezTo>
                        <a:pt x="404" y="237"/>
                        <a:pt x="404" y="236"/>
                        <a:pt x="404" y="235"/>
                      </a:cubicBezTo>
                      <a:cubicBezTo>
                        <a:pt x="404" y="235"/>
                        <a:pt x="404" y="235"/>
                        <a:pt x="404" y="235"/>
                      </a:cubicBezTo>
                      <a:cubicBezTo>
                        <a:pt x="404" y="234"/>
                        <a:pt x="403" y="233"/>
                        <a:pt x="403" y="232"/>
                      </a:cubicBezTo>
                      <a:cubicBezTo>
                        <a:pt x="401" y="227"/>
                        <a:pt x="398" y="223"/>
                        <a:pt x="395" y="220"/>
                      </a:cubicBezTo>
                      <a:lnTo>
                        <a:pt x="373" y="205"/>
                      </a:lnTo>
                      <a:cubicBezTo>
                        <a:pt x="366" y="201"/>
                        <a:pt x="361" y="190"/>
                        <a:pt x="359" y="182"/>
                      </a:cubicBezTo>
                      <a:cubicBezTo>
                        <a:pt x="358" y="176"/>
                        <a:pt x="357" y="169"/>
                        <a:pt x="355" y="162"/>
                      </a:cubicBezTo>
                      <a:cubicBezTo>
                        <a:pt x="353" y="154"/>
                        <a:pt x="354" y="143"/>
                        <a:pt x="358" y="136"/>
                      </a:cubicBezTo>
                      <a:lnTo>
                        <a:pt x="372" y="113"/>
                      </a:lnTo>
                      <a:cubicBezTo>
                        <a:pt x="376" y="106"/>
                        <a:pt x="376" y="95"/>
                        <a:pt x="371" y="89"/>
                      </a:cubicBezTo>
                      <a:cubicBezTo>
                        <a:pt x="366" y="82"/>
                        <a:pt x="361" y="75"/>
                        <a:pt x="355" y="69"/>
                      </a:cubicBezTo>
                      <a:cubicBezTo>
                        <a:pt x="349" y="62"/>
                        <a:pt x="342" y="56"/>
                        <a:pt x="336" y="50"/>
                      </a:cubicBezTo>
                      <a:cubicBezTo>
                        <a:pt x="330" y="44"/>
                        <a:pt x="319" y="43"/>
                        <a:pt x="311" y="47"/>
                      </a:cubicBezTo>
                      <a:lnTo>
                        <a:pt x="288" y="58"/>
                      </a:lnTo>
                      <a:cubicBezTo>
                        <a:pt x="281" y="61"/>
                        <a:pt x="269" y="61"/>
                        <a:pt x="261" y="58"/>
                      </a:cubicBezTo>
                      <a:cubicBezTo>
                        <a:pt x="255" y="55"/>
                        <a:pt x="248" y="53"/>
                        <a:pt x="241" y="52"/>
                      </a:cubicBezTo>
                      <a:cubicBezTo>
                        <a:pt x="234" y="50"/>
                        <a:pt x="224" y="43"/>
                        <a:pt x="220" y="36"/>
                      </a:cubicBezTo>
                      <a:lnTo>
                        <a:pt x="207" y="13"/>
                      </a:lnTo>
                      <a:cubicBezTo>
                        <a:pt x="203" y="6"/>
                        <a:pt x="194" y="0"/>
                        <a:pt x="186" y="1"/>
                      </a:cubicBezTo>
                      <a:cubicBezTo>
                        <a:pt x="177" y="2"/>
                        <a:pt x="169" y="3"/>
                        <a:pt x="161" y="5"/>
                      </a:cubicBezTo>
                      <a:cubicBezTo>
                        <a:pt x="152" y="7"/>
                        <a:pt x="143" y="9"/>
                        <a:pt x="134" y="12"/>
                      </a:cubicBezTo>
                      <a:cubicBezTo>
                        <a:pt x="127" y="15"/>
                        <a:pt x="120" y="24"/>
                        <a:pt x="119" y="32"/>
                      </a:cubicBezTo>
                      <a:lnTo>
                        <a:pt x="117" y="59"/>
                      </a:lnTo>
                      <a:cubicBezTo>
                        <a:pt x="117" y="67"/>
                        <a:pt x="112" y="76"/>
                        <a:pt x="107" y="80"/>
                      </a:cubicBezTo>
                      <a:cubicBezTo>
                        <a:pt x="104" y="83"/>
                        <a:pt x="101" y="85"/>
                        <a:pt x="98" y="88"/>
                      </a:cubicBezTo>
                      <a:cubicBezTo>
                        <a:pt x="95" y="90"/>
                        <a:pt x="92" y="93"/>
                        <a:pt x="89" y="96"/>
                      </a:cubicBezTo>
                      <a:cubicBezTo>
                        <a:pt x="84" y="102"/>
                        <a:pt x="74" y="106"/>
                        <a:pt x="66" y="106"/>
                      </a:cubicBezTo>
                      <a:lnTo>
                        <a:pt x="38" y="105"/>
                      </a:lnTo>
                      <a:cubicBezTo>
                        <a:pt x="33" y="105"/>
                        <a:pt x="27" y="107"/>
                        <a:pt x="22" y="111"/>
                      </a:cubicBezTo>
                      <a:cubicBezTo>
                        <a:pt x="22" y="112"/>
                        <a:pt x="22" y="112"/>
                        <a:pt x="21" y="112"/>
                      </a:cubicBezTo>
                      <a:cubicBezTo>
                        <a:pt x="21" y="113"/>
                        <a:pt x="21" y="113"/>
                        <a:pt x="20" y="113"/>
                      </a:cubicBezTo>
                      <a:cubicBezTo>
                        <a:pt x="20" y="114"/>
                        <a:pt x="20" y="114"/>
                        <a:pt x="19" y="115"/>
                      </a:cubicBezTo>
                      <a:cubicBezTo>
                        <a:pt x="19" y="115"/>
                        <a:pt x="19" y="115"/>
                        <a:pt x="19" y="116"/>
                      </a:cubicBezTo>
                      <a:cubicBezTo>
                        <a:pt x="18" y="116"/>
                        <a:pt x="18" y="117"/>
                        <a:pt x="17" y="118"/>
                      </a:cubicBezTo>
                      <a:cubicBezTo>
                        <a:pt x="14" y="126"/>
                        <a:pt x="11" y="134"/>
                        <a:pt x="8" y="142"/>
                      </a:cubicBezTo>
                      <a:cubicBezTo>
                        <a:pt x="5" y="150"/>
                        <a:pt x="3" y="159"/>
                        <a:pt x="1" y="168"/>
                      </a:cubicBezTo>
                      <a:cubicBezTo>
                        <a:pt x="0" y="176"/>
                        <a:pt x="4" y="186"/>
                        <a:pt x="11" y="191"/>
                      </a:cubicBezTo>
                      <a:lnTo>
                        <a:pt x="34" y="207"/>
                      </a:lnTo>
                      <a:cubicBezTo>
                        <a:pt x="41" y="211"/>
                        <a:pt x="47" y="222"/>
                        <a:pt x="48" y="230"/>
                      </a:cubicBezTo>
                      <a:cubicBezTo>
                        <a:pt x="49" y="235"/>
                        <a:pt x="50" y="241"/>
                        <a:pt x="51" y="246"/>
                      </a:cubicBezTo>
                      <a:cubicBezTo>
                        <a:pt x="54" y="254"/>
                        <a:pt x="53" y="266"/>
                        <a:pt x="48" y="273"/>
                      </a:cubicBezTo>
                      <a:lnTo>
                        <a:pt x="34" y="297"/>
                      </a:lnTo>
                      <a:cubicBezTo>
                        <a:pt x="29" y="304"/>
                        <a:pt x="29" y="315"/>
                        <a:pt x="34" y="322"/>
                      </a:cubicBezTo>
                      <a:cubicBezTo>
                        <a:pt x="39" y="329"/>
                        <a:pt x="45" y="336"/>
                        <a:pt x="51" y="343"/>
                      </a:cubicBezTo>
                      <a:cubicBezTo>
                        <a:pt x="57" y="349"/>
                        <a:pt x="63" y="355"/>
                        <a:pt x="69" y="361"/>
                      </a:cubicBezTo>
                      <a:cubicBezTo>
                        <a:pt x="75" y="367"/>
                        <a:pt x="86" y="368"/>
                        <a:pt x="94" y="364"/>
                      </a:cubicBezTo>
                      <a:lnTo>
                        <a:pt x="120" y="352"/>
                      </a:lnTo>
                      <a:cubicBezTo>
                        <a:pt x="127" y="348"/>
                        <a:pt x="139" y="349"/>
                        <a:pt x="146" y="352"/>
                      </a:cubicBezTo>
                      <a:cubicBezTo>
                        <a:pt x="152" y="354"/>
                        <a:pt x="157" y="355"/>
                        <a:pt x="163" y="357"/>
                      </a:cubicBezTo>
                      <a:cubicBezTo>
                        <a:pt x="170" y="359"/>
                        <a:pt x="180" y="366"/>
                        <a:pt x="184" y="373"/>
                      </a:cubicBezTo>
                      <a:lnTo>
                        <a:pt x="198" y="398"/>
                      </a:lnTo>
                      <a:cubicBezTo>
                        <a:pt x="202" y="405"/>
                        <a:pt x="211" y="410"/>
                        <a:pt x="219" y="410"/>
                      </a:cubicBezTo>
                      <a:cubicBezTo>
                        <a:pt x="228" y="409"/>
                        <a:pt x="237" y="407"/>
                        <a:pt x="246" y="405"/>
                      </a:cubicBezTo>
                      <a:cubicBezTo>
                        <a:pt x="255" y="404"/>
                        <a:pt x="263" y="401"/>
                        <a:pt x="271" y="399"/>
                      </a:cubicBezTo>
                      <a:cubicBezTo>
                        <a:pt x="279" y="396"/>
                        <a:pt x="285" y="387"/>
                        <a:pt x="286" y="379"/>
                      </a:cubicBezTo>
                      <a:lnTo>
                        <a:pt x="288" y="352"/>
                      </a:lnTo>
                      <a:cubicBezTo>
                        <a:pt x="289" y="343"/>
                        <a:pt x="294" y="334"/>
                        <a:pt x="299" y="330"/>
                      </a:cubicBezTo>
                      <a:cubicBezTo>
                        <a:pt x="303" y="327"/>
                        <a:pt x="306" y="324"/>
                        <a:pt x="309" y="322"/>
                      </a:cubicBezTo>
                      <a:cubicBezTo>
                        <a:pt x="312" y="319"/>
                        <a:pt x="315" y="316"/>
                        <a:pt x="317" y="314"/>
                      </a:cubicBezTo>
                      <a:cubicBezTo>
                        <a:pt x="322" y="309"/>
                        <a:pt x="331" y="305"/>
                        <a:pt x="340" y="305"/>
                      </a:cubicBezTo>
                      <a:lnTo>
                        <a:pt x="367" y="306"/>
                      </a:lnTo>
                      <a:cubicBezTo>
                        <a:pt x="370" y="306"/>
                        <a:pt x="373" y="305"/>
                        <a:pt x="375" y="304"/>
                      </a:cubicBezTo>
                      <a:lnTo>
                        <a:pt x="376" y="30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14" name="Freeform 92">
                  <a:extLst>
                    <a:ext uri="{FF2B5EF4-FFF2-40B4-BE49-F238E27FC236}">
                      <a16:creationId xmlns:a16="http://schemas.microsoft.com/office/drawing/2014/main" id="{C1B35D24-9CB4-641E-F03E-D0B760E0049F}"/>
                    </a:ext>
                  </a:extLst>
                </p:cNvPr>
                <p:cNvSpPr>
                  <a:spLocks noEditPoints="1"/>
                </p:cNvSpPr>
                <p:nvPr/>
              </p:nvSpPr>
              <p:spPr bwMode="auto">
                <a:xfrm>
                  <a:off x="6764338" y="3989388"/>
                  <a:ext cx="336550" cy="336550"/>
                </a:xfrm>
                <a:custGeom>
                  <a:avLst/>
                  <a:gdLst>
                    <a:gd name="T0" fmla="*/ 195 w 560"/>
                    <a:gd name="T1" fmla="*/ 355 h 560"/>
                    <a:gd name="T2" fmla="*/ 203 w 560"/>
                    <a:gd name="T3" fmla="*/ 194 h 560"/>
                    <a:gd name="T4" fmla="*/ 364 w 560"/>
                    <a:gd name="T5" fmla="*/ 202 h 560"/>
                    <a:gd name="T6" fmla="*/ 356 w 560"/>
                    <a:gd name="T7" fmla="*/ 364 h 560"/>
                    <a:gd name="T8" fmla="*/ 553 w 560"/>
                    <a:gd name="T9" fmla="*/ 328 h 560"/>
                    <a:gd name="T10" fmla="*/ 555 w 560"/>
                    <a:gd name="T11" fmla="*/ 325 h 560"/>
                    <a:gd name="T12" fmla="*/ 557 w 560"/>
                    <a:gd name="T13" fmla="*/ 320 h 560"/>
                    <a:gd name="T14" fmla="*/ 559 w 560"/>
                    <a:gd name="T15" fmla="*/ 267 h 560"/>
                    <a:gd name="T16" fmla="*/ 510 w 560"/>
                    <a:gd name="T17" fmla="*/ 236 h 560"/>
                    <a:gd name="T18" fmla="*/ 482 w 560"/>
                    <a:gd name="T19" fmla="*/ 188 h 560"/>
                    <a:gd name="T20" fmla="*/ 486 w 560"/>
                    <a:gd name="T21" fmla="*/ 167 h 560"/>
                    <a:gd name="T22" fmla="*/ 504 w 560"/>
                    <a:gd name="T23" fmla="*/ 113 h 560"/>
                    <a:gd name="T24" fmla="*/ 469 w 560"/>
                    <a:gd name="T25" fmla="*/ 73 h 560"/>
                    <a:gd name="T26" fmla="*/ 413 w 560"/>
                    <a:gd name="T27" fmla="*/ 85 h 560"/>
                    <a:gd name="T28" fmla="*/ 363 w 560"/>
                    <a:gd name="T29" fmla="*/ 73 h 560"/>
                    <a:gd name="T30" fmla="*/ 338 w 560"/>
                    <a:gd name="T31" fmla="*/ 20 h 560"/>
                    <a:gd name="T32" fmla="*/ 295 w 560"/>
                    <a:gd name="T33" fmla="*/ 0 h 560"/>
                    <a:gd name="T34" fmla="*/ 248 w 560"/>
                    <a:gd name="T35" fmla="*/ 16 h 560"/>
                    <a:gd name="T36" fmla="*/ 217 w 560"/>
                    <a:gd name="T37" fmla="*/ 65 h 560"/>
                    <a:gd name="T38" fmla="*/ 167 w 560"/>
                    <a:gd name="T39" fmla="*/ 73 h 560"/>
                    <a:gd name="T40" fmla="*/ 113 w 560"/>
                    <a:gd name="T41" fmla="*/ 55 h 560"/>
                    <a:gd name="T42" fmla="*/ 74 w 560"/>
                    <a:gd name="T43" fmla="*/ 90 h 560"/>
                    <a:gd name="T44" fmla="*/ 86 w 560"/>
                    <a:gd name="T45" fmla="*/ 147 h 560"/>
                    <a:gd name="T46" fmla="*/ 74 w 560"/>
                    <a:gd name="T47" fmla="*/ 196 h 560"/>
                    <a:gd name="T48" fmla="*/ 20 w 560"/>
                    <a:gd name="T49" fmla="*/ 221 h 560"/>
                    <a:gd name="T50" fmla="*/ 5 w 560"/>
                    <a:gd name="T51" fmla="*/ 234 h 560"/>
                    <a:gd name="T52" fmla="*/ 3 w 560"/>
                    <a:gd name="T53" fmla="*/ 239 h 560"/>
                    <a:gd name="T54" fmla="*/ 0 w 560"/>
                    <a:gd name="T55" fmla="*/ 266 h 560"/>
                    <a:gd name="T56" fmla="*/ 15 w 560"/>
                    <a:gd name="T57" fmla="*/ 311 h 560"/>
                    <a:gd name="T58" fmla="*/ 67 w 560"/>
                    <a:gd name="T59" fmla="*/ 342 h 560"/>
                    <a:gd name="T60" fmla="*/ 79 w 560"/>
                    <a:gd name="T61" fmla="*/ 374 h 560"/>
                    <a:gd name="T62" fmla="*/ 55 w 560"/>
                    <a:gd name="T63" fmla="*/ 422 h 560"/>
                    <a:gd name="T64" fmla="*/ 71 w 560"/>
                    <a:gd name="T65" fmla="*/ 466 h 560"/>
                    <a:gd name="T66" fmla="*/ 115 w 560"/>
                    <a:gd name="T67" fmla="*/ 489 h 560"/>
                    <a:gd name="T68" fmla="*/ 174 w 560"/>
                    <a:gd name="T69" fmla="*/ 474 h 560"/>
                    <a:gd name="T70" fmla="*/ 213 w 560"/>
                    <a:gd name="T71" fmla="*/ 503 h 560"/>
                    <a:gd name="T72" fmla="*/ 239 w 560"/>
                    <a:gd name="T73" fmla="*/ 556 h 560"/>
                    <a:gd name="T74" fmla="*/ 292 w 560"/>
                    <a:gd name="T75" fmla="*/ 559 h 560"/>
                    <a:gd name="T76" fmla="*/ 323 w 560"/>
                    <a:gd name="T77" fmla="*/ 509 h 560"/>
                    <a:gd name="T78" fmla="*/ 365 w 560"/>
                    <a:gd name="T79" fmla="*/ 484 h 560"/>
                    <a:gd name="T80" fmla="*/ 422 w 560"/>
                    <a:gd name="T81" fmla="*/ 505 h 560"/>
                    <a:gd name="T82" fmla="*/ 467 w 560"/>
                    <a:gd name="T83" fmla="*/ 488 h 560"/>
                    <a:gd name="T84" fmla="*/ 489 w 560"/>
                    <a:gd name="T85" fmla="*/ 444 h 560"/>
                    <a:gd name="T86" fmla="*/ 474 w 560"/>
                    <a:gd name="T87" fmla="*/ 385 h 560"/>
                    <a:gd name="T88" fmla="*/ 504 w 560"/>
                    <a:gd name="T89" fmla="*/ 346 h 560"/>
                    <a:gd name="T90" fmla="*/ 553 w 560"/>
                    <a:gd name="T91" fmla="*/ 32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0" h="560">
                      <a:moveTo>
                        <a:pt x="356" y="364"/>
                      </a:moveTo>
                      <a:cubicBezTo>
                        <a:pt x="309" y="406"/>
                        <a:pt x="237" y="402"/>
                        <a:pt x="195" y="355"/>
                      </a:cubicBezTo>
                      <a:cubicBezTo>
                        <a:pt x="186" y="346"/>
                        <a:pt x="180" y="336"/>
                        <a:pt x="175" y="325"/>
                      </a:cubicBezTo>
                      <a:cubicBezTo>
                        <a:pt x="155" y="280"/>
                        <a:pt x="166" y="227"/>
                        <a:pt x="203" y="194"/>
                      </a:cubicBezTo>
                      <a:cubicBezTo>
                        <a:pt x="226" y="173"/>
                        <a:pt x="255" y="163"/>
                        <a:pt x="285" y="164"/>
                      </a:cubicBezTo>
                      <a:cubicBezTo>
                        <a:pt x="316" y="166"/>
                        <a:pt x="344" y="179"/>
                        <a:pt x="364" y="202"/>
                      </a:cubicBezTo>
                      <a:cubicBezTo>
                        <a:pt x="372" y="211"/>
                        <a:pt x="379" y="221"/>
                        <a:pt x="384" y="232"/>
                      </a:cubicBezTo>
                      <a:cubicBezTo>
                        <a:pt x="404" y="277"/>
                        <a:pt x="393" y="330"/>
                        <a:pt x="356" y="364"/>
                      </a:cubicBezTo>
                      <a:close/>
                      <a:moveTo>
                        <a:pt x="553" y="328"/>
                      </a:moveTo>
                      <a:lnTo>
                        <a:pt x="553" y="328"/>
                      </a:lnTo>
                      <a:cubicBezTo>
                        <a:pt x="554" y="327"/>
                        <a:pt x="554" y="326"/>
                        <a:pt x="555" y="326"/>
                      </a:cubicBezTo>
                      <a:cubicBezTo>
                        <a:pt x="555" y="325"/>
                        <a:pt x="555" y="325"/>
                        <a:pt x="555" y="325"/>
                      </a:cubicBezTo>
                      <a:cubicBezTo>
                        <a:pt x="555" y="324"/>
                        <a:pt x="556" y="323"/>
                        <a:pt x="556" y="323"/>
                      </a:cubicBezTo>
                      <a:cubicBezTo>
                        <a:pt x="556" y="322"/>
                        <a:pt x="556" y="321"/>
                        <a:pt x="557" y="320"/>
                      </a:cubicBezTo>
                      <a:cubicBezTo>
                        <a:pt x="558" y="312"/>
                        <a:pt x="559" y="303"/>
                        <a:pt x="559" y="295"/>
                      </a:cubicBezTo>
                      <a:cubicBezTo>
                        <a:pt x="560" y="286"/>
                        <a:pt x="559" y="276"/>
                        <a:pt x="559" y="267"/>
                      </a:cubicBezTo>
                      <a:cubicBezTo>
                        <a:pt x="559" y="259"/>
                        <a:pt x="552" y="251"/>
                        <a:pt x="544" y="248"/>
                      </a:cubicBezTo>
                      <a:lnTo>
                        <a:pt x="510" y="236"/>
                      </a:lnTo>
                      <a:cubicBezTo>
                        <a:pt x="503" y="233"/>
                        <a:pt x="495" y="225"/>
                        <a:pt x="493" y="217"/>
                      </a:cubicBezTo>
                      <a:cubicBezTo>
                        <a:pt x="490" y="207"/>
                        <a:pt x="487" y="198"/>
                        <a:pt x="482" y="188"/>
                      </a:cubicBezTo>
                      <a:cubicBezTo>
                        <a:pt x="482" y="187"/>
                        <a:pt x="481" y="185"/>
                        <a:pt x="480" y="184"/>
                      </a:cubicBezTo>
                      <a:cubicBezTo>
                        <a:pt x="479" y="182"/>
                        <a:pt x="482" y="174"/>
                        <a:pt x="486" y="167"/>
                      </a:cubicBezTo>
                      <a:lnTo>
                        <a:pt x="504" y="137"/>
                      </a:lnTo>
                      <a:cubicBezTo>
                        <a:pt x="509" y="130"/>
                        <a:pt x="509" y="119"/>
                        <a:pt x="504" y="113"/>
                      </a:cubicBezTo>
                      <a:cubicBezTo>
                        <a:pt x="499" y="105"/>
                        <a:pt x="493" y="98"/>
                        <a:pt x="487" y="91"/>
                      </a:cubicBezTo>
                      <a:cubicBezTo>
                        <a:pt x="481" y="85"/>
                        <a:pt x="475" y="79"/>
                        <a:pt x="469" y="73"/>
                      </a:cubicBezTo>
                      <a:cubicBezTo>
                        <a:pt x="463" y="68"/>
                        <a:pt x="452" y="67"/>
                        <a:pt x="444" y="70"/>
                      </a:cubicBezTo>
                      <a:lnTo>
                        <a:pt x="413" y="85"/>
                      </a:lnTo>
                      <a:cubicBezTo>
                        <a:pt x="406" y="89"/>
                        <a:pt x="394" y="88"/>
                        <a:pt x="387" y="84"/>
                      </a:cubicBezTo>
                      <a:cubicBezTo>
                        <a:pt x="379" y="80"/>
                        <a:pt x="371" y="76"/>
                        <a:pt x="363" y="73"/>
                      </a:cubicBezTo>
                      <a:cubicBezTo>
                        <a:pt x="356" y="70"/>
                        <a:pt x="348" y="61"/>
                        <a:pt x="346" y="53"/>
                      </a:cubicBezTo>
                      <a:lnTo>
                        <a:pt x="338" y="20"/>
                      </a:lnTo>
                      <a:cubicBezTo>
                        <a:pt x="336" y="12"/>
                        <a:pt x="328" y="4"/>
                        <a:pt x="320" y="3"/>
                      </a:cubicBezTo>
                      <a:cubicBezTo>
                        <a:pt x="312" y="2"/>
                        <a:pt x="303" y="1"/>
                        <a:pt x="295" y="0"/>
                      </a:cubicBezTo>
                      <a:cubicBezTo>
                        <a:pt x="285" y="0"/>
                        <a:pt x="276" y="0"/>
                        <a:pt x="267" y="0"/>
                      </a:cubicBezTo>
                      <a:cubicBezTo>
                        <a:pt x="259" y="1"/>
                        <a:pt x="251" y="8"/>
                        <a:pt x="248" y="16"/>
                      </a:cubicBezTo>
                      <a:lnTo>
                        <a:pt x="236" y="48"/>
                      </a:lnTo>
                      <a:cubicBezTo>
                        <a:pt x="234" y="55"/>
                        <a:pt x="225" y="63"/>
                        <a:pt x="217" y="65"/>
                      </a:cubicBezTo>
                      <a:cubicBezTo>
                        <a:pt x="209" y="68"/>
                        <a:pt x="201" y="71"/>
                        <a:pt x="193" y="74"/>
                      </a:cubicBezTo>
                      <a:cubicBezTo>
                        <a:pt x="185" y="77"/>
                        <a:pt x="174" y="77"/>
                        <a:pt x="167" y="73"/>
                      </a:cubicBezTo>
                      <a:lnTo>
                        <a:pt x="137" y="55"/>
                      </a:lnTo>
                      <a:cubicBezTo>
                        <a:pt x="130" y="50"/>
                        <a:pt x="119" y="51"/>
                        <a:pt x="113" y="55"/>
                      </a:cubicBezTo>
                      <a:cubicBezTo>
                        <a:pt x="105" y="61"/>
                        <a:pt x="98" y="66"/>
                        <a:pt x="92" y="72"/>
                      </a:cubicBezTo>
                      <a:cubicBezTo>
                        <a:pt x="85" y="78"/>
                        <a:pt x="79" y="84"/>
                        <a:pt x="74" y="90"/>
                      </a:cubicBezTo>
                      <a:cubicBezTo>
                        <a:pt x="68" y="96"/>
                        <a:pt x="67" y="108"/>
                        <a:pt x="70" y="115"/>
                      </a:cubicBezTo>
                      <a:lnTo>
                        <a:pt x="86" y="147"/>
                      </a:lnTo>
                      <a:cubicBezTo>
                        <a:pt x="89" y="154"/>
                        <a:pt x="88" y="165"/>
                        <a:pt x="84" y="173"/>
                      </a:cubicBezTo>
                      <a:cubicBezTo>
                        <a:pt x="80" y="180"/>
                        <a:pt x="77" y="188"/>
                        <a:pt x="74" y="196"/>
                      </a:cubicBezTo>
                      <a:cubicBezTo>
                        <a:pt x="70" y="203"/>
                        <a:pt x="62" y="211"/>
                        <a:pt x="54" y="213"/>
                      </a:cubicBezTo>
                      <a:lnTo>
                        <a:pt x="20" y="221"/>
                      </a:lnTo>
                      <a:cubicBezTo>
                        <a:pt x="14" y="223"/>
                        <a:pt x="8" y="228"/>
                        <a:pt x="5" y="233"/>
                      </a:cubicBezTo>
                      <a:cubicBezTo>
                        <a:pt x="5" y="234"/>
                        <a:pt x="5" y="234"/>
                        <a:pt x="5" y="234"/>
                      </a:cubicBezTo>
                      <a:cubicBezTo>
                        <a:pt x="4" y="235"/>
                        <a:pt x="4" y="235"/>
                        <a:pt x="4" y="236"/>
                      </a:cubicBezTo>
                      <a:cubicBezTo>
                        <a:pt x="3" y="237"/>
                        <a:pt x="3" y="238"/>
                        <a:pt x="3" y="239"/>
                      </a:cubicBezTo>
                      <a:cubicBezTo>
                        <a:pt x="3" y="241"/>
                        <a:pt x="2" y="243"/>
                        <a:pt x="2" y="245"/>
                      </a:cubicBezTo>
                      <a:cubicBezTo>
                        <a:pt x="1" y="252"/>
                        <a:pt x="1" y="259"/>
                        <a:pt x="0" y="266"/>
                      </a:cubicBezTo>
                      <a:cubicBezTo>
                        <a:pt x="0" y="275"/>
                        <a:pt x="0" y="283"/>
                        <a:pt x="0" y="292"/>
                      </a:cubicBezTo>
                      <a:cubicBezTo>
                        <a:pt x="1" y="300"/>
                        <a:pt x="8" y="308"/>
                        <a:pt x="15" y="311"/>
                      </a:cubicBezTo>
                      <a:lnTo>
                        <a:pt x="49" y="323"/>
                      </a:lnTo>
                      <a:cubicBezTo>
                        <a:pt x="57" y="326"/>
                        <a:pt x="64" y="334"/>
                        <a:pt x="67" y="342"/>
                      </a:cubicBezTo>
                      <a:cubicBezTo>
                        <a:pt x="69" y="351"/>
                        <a:pt x="73" y="360"/>
                        <a:pt x="77" y="369"/>
                      </a:cubicBezTo>
                      <a:cubicBezTo>
                        <a:pt x="77" y="371"/>
                        <a:pt x="78" y="372"/>
                        <a:pt x="79" y="374"/>
                      </a:cubicBezTo>
                      <a:cubicBezTo>
                        <a:pt x="80" y="376"/>
                        <a:pt x="78" y="384"/>
                        <a:pt x="74" y="391"/>
                      </a:cubicBezTo>
                      <a:lnTo>
                        <a:pt x="55" y="422"/>
                      </a:lnTo>
                      <a:cubicBezTo>
                        <a:pt x="50" y="429"/>
                        <a:pt x="51" y="440"/>
                        <a:pt x="55" y="447"/>
                      </a:cubicBezTo>
                      <a:cubicBezTo>
                        <a:pt x="60" y="453"/>
                        <a:pt x="66" y="460"/>
                        <a:pt x="71" y="466"/>
                      </a:cubicBezTo>
                      <a:cubicBezTo>
                        <a:pt x="78" y="473"/>
                        <a:pt x="84" y="480"/>
                        <a:pt x="91" y="486"/>
                      </a:cubicBezTo>
                      <a:cubicBezTo>
                        <a:pt x="97" y="491"/>
                        <a:pt x="108" y="492"/>
                        <a:pt x="115" y="489"/>
                      </a:cubicBezTo>
                      <a:lnTo>
                        <a:pt x="148" y="473"/>
                      </a:lnTo>
                      <a:cubicBezTo>
                        <a:pt x="155" y="469"/>
                        <a:pt x="167" y="470"/>
                        <a:pt x="174" y="474"/>
                      </a:cubicBezTo>
                      <a:cubicBezTo>
                        <a:pt x="181" y="478"/>
                        <a:pt x="188" y="481"/>
                        <a:pt x="195" y="484"/>
                      </a:cubicBezTo>
                      <a:cubicBezTo>
                        <a:pt x="203" y="487"/>
                        <a:pt x="211" y="496"/>
                        <a:pt x="213" y="503"/>
                      </a:cubicBezTo>
                      <a:lnTo>
                        <a:pt x="221" y="539"/>
                      </a:lnTo>
                      <a:cubicBezTo>
                        <a:pt x="223" y="547"/>
                        <a:pt x="231" y="555"/>
                        <a:pt x="239" y="556"/>
                      </a:cubicBezTo>
                      <a:cubicBezTo>
                        <a:pt x="248" y="558"/>
                        <a:pt x="257" y="559"/>
                        <a:pt x="266" y="559"/>
                      </a:cubicBezTo>
                      <a:cubicBezTo>
                        <a:pt x="275" y="560"/>
                        <a:pt x="283" y="560"/>
                        <a:pt x="292" y="559"/>
                      </a:cubicBezTo>
                      <a:cubicBezTo>
                        <a:pt x="300" y="559"/>
                        <a:pt x="308" y="552"/>
                        <a:pt x="311" y="544"/>
                      </a:cubicBezTo>
                      <a:lnTo>
                        <a:pt x="323" y="509"/>
                      </a:lnTo>
                      <a:cubicBezTo>
                        <a:pt x="326" y="501"/>
                        <a:pt x="335" y="494"/>
                        <a:pt x="343" y="492"/>
                      </a:cubicBezTo>
                      <a:cubicBezTo>
                        <a:pt x="350" y="489"/>
                        <a:pt x="357" y="487"/>
                        <a:pt x="365" y="484"/>
                      </a:cubicBezTo>
                      <a:cubicBezTo>
                        <a:pt x="372" y="481"/>
                        <a:pt x="384" y="481"/>
                        <a:pt x="391" y="485"/>
                      </a:cubicBezTo>
                      <a:lnTo>
                        <a:pt x="422" y="505"/>
                      </a:lnTo>
                      <a:cubicBezTo>
                        <a:pt x="429" y="509"/>
                        <a:pt x="440" y="509"/>
                        <a:pt x="447" y="504"/>
                      </a:cubicBezTo>
                      <a:cubicBezTo>
                        <a:pt x="454" y="499"/>
                        <a:pt x="460" y="494"/>
                        <a:pt x="467" y="488"/>
                      </a:cubicBezTo>
                      <a:cubicBezTo>
                        <a:pt x="473" y="482"/>
                        <a:pt x="480" y="475"/>
                        <a:pt x="486" y="468"/>
                      </a:cubicBezTo>
                      <a:cubicBezTo>
                        <a:pt x="491" y="462"/>
                        <a:pt x="492" y="451"/>
                        <a:pt x="489" y="444"/>
                      </a:cubicBezTo>
                      <a:lnTo>
                        <a:pt x="473" y="411"/>
                      </a:lnTo>
                      <a:cubicBezTo>
                        <a:pt x="470" y="404"/>
                        <a:pt x="470" y="392"/>
                        <a:pt x="474" y="385"/>
                      </a:cubicBezTo>
                      <a:cubicBezTo>
                        <a:pt x="478" y="378"/>
                        <a:pt x="482" y="371"/>
                        <a:pt x="485" y="364"/>
                      </a:cubicBezTo>
                      <a:cubicBezTo>
                        <a:pt x="488" y="356"/>
                        <a:pt x="496" y="348"/>
                        <a:pt x="504" y="346"/>
                      </a:cubicBezTo>
                      <a:lnTo>
                        <a:pt x="540" y="338"/>
                      </a:lnTo>
                      <a:cubicBezTo>
                        <a:pt x="545" y="337"/>
                        <a:pt x="550" y="333"/>
                        <a:pt x="553" y="3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15" name="Freeform 93">
                  <a:extLst>
                    <a:ext uri="{FF2B5EF4-FFF2-40B4-BE49-F238E27FC236}">
                      <a16:creationId xmlns:a16="http://schemas.microsoft.com/office/drawing/2014/main" id="{75BFB5E7-1D80-95F3-D937-B254B21C8E1B}"/>
                    </a:ext>
                  </a:extLst>
                </p:cNvPr>
                <p:cNvSpPr>
                  <a:spLocks noEditPoints="1"/>
                </p:cNvSpPr>
                <p:nvPr/>
              </p:nvSpPr>
              <p:spPr bwMode="auto">
                <a:xfrm>
                  <a:off x="7083425" y="4152900"/>
                  <a:ext cx="242888" cy="246063"/>
                </a:xfrm>
                <a:custGeom>
                  <a:avLst/>
                  <a:gdLst>
                    <a:gd name="T0" fmla="*/ 197 w 405"/>
                    <a:gd name="T1" fmla="*/ 280 h 410"/>
                    <a:gd name="T2" fmla="*/ 133 w 405"/>
                    <a:gd name="T3" fmla="*/ 236 h 410"/>
                    <a:gd name="T4" fmla="*/ 256 w 405"/>
                    <a:gd name="T5" fmla="*/ 156 h 410"/>
                    <a:gd name="T6" fmla="*/ 251 w 405"/>
                    <a:gd name="T7" fmla="*/ 261 h 410"/>
                    <a:gd name="T8" fmla="*/ 370 w 405"/>
                    <a:gd name="T9" fmla="*/ 204 h 410"/>
                    <a:gd name="T10" fmla="*/ 353 w 405"/>
                    <a:gd name="T11" fmla="*/ 164 h 410"/>
                    <a:gd name="T12" fmla="*/ 371 w 405"/>
                    <a:gd name="T13" fmla="*/ 113 h 410"/>
                    <a:gd name="T14" fmla="*/ 353 w 405"/>
                    <a:gd name="T15" fmla="*/ 67 h 410"/>
                    <a:gd name="T16" fmla="*/ 311 w 405"/>
                    <a:gd name="T17" fmla="*/ 46 h 410"/>
                    <a:gd name="T18" fmla="*/ 258 w 405"/>
                    <a:gd name="T19" fmla="*/ 59 h 410"/>
                    <a:gd name="T20" fmla="*/ 220 w 405"/>
                    <a:gd name="T21" fmla="*/ 38 h 410"/>
                    <a:gd name="T22" fmla="*/ 185 w 405"/>
                    <a:gd name="T23" fmla="*/ 1 h 410"/>
                    <a:gd name="T24" fmla="*/ 134 w 405"/>
                    <a:gd name="T25" fmla="*/ 12 h 410"/>
                    <a:gd name="T26" fmla="*/ 117 w 405"/>
                    <a:gd name="T27" fmla="*/ 59 h 410"/>
                    <a:gd name="T28" fmla="*/ 95 w 405"/>
                    <a:gd name="T29" fmla="*/ 89 h 410"/>
                    <a:gd name="T30" fmla="*/ 65 w 405"/>
                    <a:gd name="T31" fmla="*/ 105 h 410"/>
                    <a:gd name="T32" fmla="*/ 29 w 405"/>
                    <a:gd name="T33" fmla="*/ 106 h 410"/>
                    <a:gd name="T34" fmla="*/ 22 w 405"/>
                    <a:gd name="T35" fmla="*/ 111 h 410"/>
                    <a:gd name="T36" fmla="*/ 19 w 405"/>
                    <a:gd name="T37" fmla="*/ 114 h 410"/>
                    <a:gd name="T38" fmla="*/ 17 w 405"/>
                    <a:gd name="T39" fmla="*/ 118 h 410"/>
                    <a:gd name="T40" fmla="*/ 0 w 405"/>
                    <a:gd name="T41" fmla="*/ 167 h 410"/>
                    <a:gd name="T42" fmla="*/ 0 w 405"/>
                    <a:gd name="T43" fmla="*/ 172 h 410"/>
                    <a:gd name="T44" fmla="*/ 0 w 405"/>
                    <a:gd name="T45" fmla="*/ 176 h 410"/>
                    <a:gd name="T46" fmla="*/ 1 w 405"/>
                    <a:gd name="T47" fmla="*/ 179 h 410"/>
                    <a:gd name="T48" fmla="*/ 31 w 405"/>
                    <a:gd name="T49" fmla="*/ 205 h 410"/>
                    <a:gd name="T50" fmla="*/ 49 w 405"/>
                    <a:gd name="T51" fmla="*/ 249 h 410"/>
                    <a:gd name="T52" fmla="*/ 33 w 405"/>
                    <a:gd name="T53" fmla="*/ 297 h 410"/>
                    <a:gd name="T54" fmla="*/ 49 w 405"/>
                    <a:gd name="T55" fmla="*/ 342 h 410"/>
                    <a:gd name="T56" fmla="*/ 93 w 405"/>
                    <a:gd name="T57" fmla="*/ 364 h 410"/>
                    <a:gd name="T58" fmla="*/ 143 w 405"/>
                    <a:gd name="T59" fmla="*/ 353 h 410"/>
                    <a:gd name="T60" fmla="*/ 185 w 405"/>
                    <a:gd name="T61" fmla="*/ 375 h 410"/>
                    <a:gd name="T62" fmla="*/ 219 w 405"/>
                    <a:gd name="T63" fmla="*/ 410 h 410"/>
                    <a:gd name="T64" fmla="*/ 270 w 405"/>
                    <a:gd name="T65" fmla="*/ 398 h 410"/>
                    <a:gd name="T66" fmla="*/ 287 w 405"/>
                    <a:gd name="T67" fmla="*/ 352 h 410"/>
                    <a:gd name="T68" fmla="*/ 307 w 405"/>
                    <a:gd name="T69" fmla="*/ 323 h 410"/>
                    <a:gd name="T70" fmla="*/ 339 w 405"/>
                    <a:gd name="T71" fmla="*/ 305 h 410"/>
                    <a:gd name="T72" fmla="*/ 382 w 405"/>
                    <a:gd name="T73" fmla="*/ 299 h 410"/>
                    <a:gd name="T74" fmla="*/ 384 w 405"/>
                    <a:gd name="T75" fmla="*/ 297 h 410"/>
                    <a:gd name="T76" fmla="*/ 386 w 405"/>
                    <a:gd name="T77" fmla="*/ 295 h 410"/>
                    <a:gd name="T78" fmla="*/ 396 w 405"/>
                    <a:gd name="T79" fmla="*/ 269 h 410"/>
                    <a:gd name="T80" fmla="*/ 394 w 405"/>
                    <a:gd name="T81" fmla="*/ 22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5" h="410">
                      <a:moveTo>
                        <a:pt x="251" y="261"/>
                      </a:moveTo>
                      <a:cubicBezTo>
                        <a:pt x="236" y="274"/>
                        <a:pt x="217" y="281"/>
                        <a:pt x="197" y="280"/>
                      </a:cubicBezTo>
                      <a:cubicBezTo>
                        <a:pt x="177" y="279"/>
                        <a:pt x="159" y="271"/>
                        <a:pt x="146" y="256"/>
                      </a:cubicBezTo>
                      <a:cubicBezTo>
                        <a:pt x="141" y="250"/>
                        <a:pt x="136" y="243"/>
                        <a:pt x="133" y="236"/>
                      </a:cubicBezTo>
                      <a:cubicBezTo>
                        <a:pt x="120" y="207"/>
                        <a:pt x="127" y="172"/>
                        <a:pt x="151" y="151"/>
                      </a:cubicBezTo>
                      <a:cubicBezTo>
                        <a:pt x="182" y="123"/>
                        <a:pt x="229" y="126"/>
                        <a:pt x="256" y="156"/>
                      </a:cubicBezTo>
                      <a:cubicBezTo>
                        <a:pt x="261" y="162"/>
                        <a:pt x="266" y="169"/>
                        <a:pt x="269" y="176"/>
                      </a:cubicBezTo>
                      <a:cubicBezTo>
                        <a:pt x="282" y="205"/>
                        <a:pt x="275" y="240"/>
                        <a:pt x="251" y="261"/>
                      </a:cubicBezTo>
                      <a:close/>
                      <a:moveTo>
                        <a:pt x="394" y="220"/>
                      </a:moveTo>
                      <a:lnTo>
                        <a:pt x="370" y="204"/>
                      </a:lnTo>
                      <a:cubicBezTo>
                        <a:pt x="364" y="199"/>
                        <a:pt x="358" y="189"/>
                        <a:pt x="357" y="181"/>
                      </a:cubicBezTo>
                      <a:cubicBezTo>
                        <a:pt x="356" y="175"/>
                        <a:pt x="355" y="170"/>
                        <a:pt x="353" y="164"/>
                      </a:cubicBezTo>
                      <a:cubicBezTo>
                        <a:pt x="351" y="156"/>
                        <a:pt x="352" y="145"/>
                        <a:pt x="356" y="138"/>
                      </a:cubicBezTo>
                      <a:lnTo>
                        <a:pt x="371" y="113"/>
                      </a:lnTo>
                      <a:cubicBezTo>
                        <a:pt x="375" y="106"/>
                        <a:pt x="375" y="95"/>
                        <a:pt x="370" y="89"/>
                      </a:cubicBezTo>
                      <a:cubicBezTo>
                        <a:pt x="365" y="81"/>
                        <a:pt x="359" y="74"/>
                        <a:pt x="353" y="67"/>
                      </a:cubicBezTo>
                      <a:cubicBezTo>
                        <a:pt x="347" y="61"/>
                        <a:pt x="341" y="55"/>
                        <a:pt x="335" y="49"/>
                      </a:cubicBezTo>
                      <a:cubicBezTo>
                        <a:pt x="329" y="44"/>
                        <a:pt x="318" y="43"/>
                        <a:pt x="311" y="46"/>
                      </a:cubicBezTo>
                      <a:lnTo>
                        <a:pt x="285" y="59"/>
                      </a:lnTo>
                      <a:cubicBezTo>
                        <a:pt x="277" y="62"/>
                        <a:pt x="266" y="62"/>
                        <a:pt x="258" y="59"/>
                      </a:cubicBezTo>
                      <a:cubicBezTo>
                        <a:pt x="253" y="57"/>
                        <a:pt x="247" y="55"/>
                        <a:pt x="242" y="54"/>
                      </a:cubicBezTo>
                      <a:cubicBezTo>
                        <a:pt x="234" y="52"/>
                        <a:pt x="224" y="45"/>
                        <a:pt x="220" y="38"/>
                      </a:cubicBezTo>
                      <a:lnTo>
                        <a:pt x="207" y="13"/>
                      </a:lnTo>
                      <a:cubicBezTo>
                        <a:pt x="203" y="6"/>
                        <a:pt x="193" y="0"/>
                        <a:pt x="185" y="1"/>
                      </a:cubicBezTo>
                      <a:cubicBezTo>
                        <a:pt x="176" y="2"/>
                        <a:pt x="167" y="3"/>
                        <a:pt x="158" y="5"/>
                      </a:cubicBezTo>
                      <a:cubicBezTo>
                        <a:pt x="150" y="7"/>
                        <a:pt x="142" y="9"/>
                        <a:pt x="134" y="12"/>
                      </a:cubicBezTo>
                      <a:cubicBezTo>
                        <a:pt x="126" y="14"/>
                        <a:pt x="119" y="23"/>
                        <a:pt x="119" y="31"/>
                      </a:cubicBezTo>
                      <a:lnTo>
                        <a:pt x="117" y="59"/>
                      </a:lnTo>
                      <a:cubicBezTo>
                        <a:pt x="116" y="67"/>
                        <a:pt x="111" y="77"/>
                        <a:pt x="105" y="81"/>
                      </a:cubicBezTo>
                      <a:cubicBezTo>
                        <a:pt x="102" y="83"/>
                        <a:pt x="99" y="86"/>
                        <a:pt x="95" y="89"/>
                      </a:cubicBezTo>
                      <a:cubicBezTo>
                        <a:pt x="93" y="92"/>
                        <a:pt x="90" y="94"/>
                        <a:pt x="87" y="97"/>
                      </a:cubicBezTo>
                      <a:cubicBezTo>
                        <a:pt x="83" y="102"/>
                        <a:pt x="73" y="105"/>
                        <a:pt x="65" y="105"/>
                      </a:cubicBezTo>
                      <a:lnTo>
                        <a:pt x="38" y="105"/>
                      </a:lnTo>
                      <a:cubicBezTo>
                        <a:pt x="35" y="105"/>
                        <a:pt x="32" y="105"/>
                        <a:pt x="29" y="106"/>
                      </a:cubicBezTo>
                      <a:lnTo>
                        <a:pt x="29" y="106"/>
                      </a:lnTo>
                      <a:cubicBezTo>
                        <a:pt x="26" y="107"/>
                        <a:pt x="24" y="109"/>
                        <a:pt x="22" y="111"/>
                      </a:cubicBezTo>
                      <a:cubicBezTo>
                        <a:pt x="22" y="111"/>
                        <a:pt x="22" y="111"/>
                        <a:pt x="21" y="111"/>
                      </a:cubicBezTo>
                      <a:cubicBezTo>
                        <a:pt x="21" y="112"/>
                        <a:pt x="20" y="113"/>
                        <a:pt x="19" y="114"/>
                      </a:cubicBezTo>
                      <a:cubicBezTo>
                        <a:pt x="19" y="114"/>
                        <a:pt x="19" y="114"/>
                        <a:pt x="19" y="114"/>
                      </a:cubicBezTo>
                      <a:cubicBezTo>
                        <a:pt x="18" y="115"/>
                        <a:pt x="17" y="116"/>
                        <a:pt x="17" y="118"/>
                      </a:cubicBezTo>
                      <a:cubicBezTo>
                        <a:pt x="13" y="126"/>
                        <a:pt x="10" y="134"/>
                        <a:pt x="7" y="143"/>
                      </a:cubicBezTo>
                      <a:cubicBezTo>
                        <a:pt x="4" y="151"/>
                        <a:pt x="2" y="159"/>
                        <a:pt x="0" y="167"/>
                      </a:cubicBezTo>
                      <a:cubicBezTo>
                        <a:pt x="0" y="168"/>
                        <a:pt x="0" y="169"/>
                        <a:pt x="0" y="170"/>
                      </a:cubicBezTo>
                      <a:cubicBezTo>
                        <a:pt x="0" y="171"/>
                        <a:pt x="0" y="171"/>
                        <a:pt x="0" y="172"/>
                      </a:cubicBezTo>
                      <a:cubicBezTo>
                        <a:pt x="0" y="172"/>
                        <a:pt x="0" y="173"/>
                        <a:pt x="0" y="173"/>
                      </a:cubicBezTo>
                      <a:cubicBezTo>
                        <a:pt x="0" y="174"/>
                        <a:pt x="0" y="175"/>
                        <a:pt x="0" y="176"/>
                      </a:cubicBezTo>
                      <a:cubicBezTo>
                        <a:pt x="0" y="176"/>
                        <a:pt x="0" y="176"/>
                        <a:pt x="0" y="176"/>
                      </a:cubicBezTo>
                      <a:cubicBezTo>
                        <a:pt x="1" y="177"/>
                        <a:pt x="1" y="178"/>
                        <a:pt x="1" y="179"/>
                      </a:cubicBezTo>
                      <a:cubicBezTo>
                        <a:pt x="3" y="183"/>
                        <a:pt x="6" y="188"/>
                        <a:pt x="10" y="190"/>
                      </a:cubicBezTo>
                      <a:lnTo>
                        <a:pt x="31" y="205"/>
                      </a:lnTo>
                      <a:cubicBezTo>
                        <a:pt x="38" y="210"/>
                        <a:pt x="44" y="220"/>
                        <a:pt x="45" y="228"/>
                      </a:cubicBezTo>
                      <a:cubicBezTo>
                        <a:pt x="46" y="235"/>
                        <a:pt x="47" y="242"/>
                        <a:pt x="49" y="249"/>
                      </a:cubicBezTo>
                      <a:cubicBezTo>
                        <a:pt x="52" y="256"/>
                        <a:pt x="51" y="268"/>
                        <a:pt x="46" y="275"/>
                      </a:cubicBezTo>
                      <a:lnTo>
                        <a:pt x="33" y="297"/>
                      </a:lnTo>
                      <a:cubicBezTo>
                        <a:pt x="28" y="304"/>
                        <a:pt x="29" y="316"/>
                        <a:pt x="33" y="322"/>
                      </a:cubicBezTo>
                      <a:cubicBezTo>
                        <a:pt x="38" y="329"/>
                        <a:pt x="44" y="335"/>
                        <a:pt x="49" y="342"/>
                      </a:cubicBezTo>
                      <a:cubicBezTo>
                        <a:pt x="56" y="349"/>
                        <a:pt x="62" y="355"/>
                        <a:pt x="69" y="361"/>
                      </a:cubicBezTo>
                      <a:cubicBezTo>
                        <a:pt x="75" y="366"/>
                        <a:pt x="86" y="368"/>
                        <a:pt x="93" y="364"/>
                      </a:cubicBezTo>
                      <a:lnTo>
                        <a:pt x="117" y="353"/>
                      </a:lnTo>
                      <a:cubicBezTo>
                        <a:pt x="124" y="349"/>
                        <a:pt x="136" y="350"/>
                        <a:pt x="143" y="353"/>
                      </a:cubicBezTo>
                      <a:cubicBezTo>
                        <a:pt x="150" y="355"/>
                        <a:pt x="156" y="357"/>
                        <a:pt x="163" y="359"/>
                      </a:cubicBezTo>
                      <a:cubicBezTo>
                        <a:pt x="171" y="361"/>
                        <a:pt x="181" y="368"/>
                        <a:pt x="185" y="375"/>
                      </a:cubicBezTo>
                      <a:lnTo>
                        <a:pt x="197" y="398"/>
                      </a:lnTo>
                      <a:cubicBezTo>
                        <a:pt x="201" y="405"/>
                        <a:pt x="211" y="410"/>
                        <a:pt x="219" y="410"/>
                      </a:cubicBezTo>
                      <a:cubicBezTo>
                        <a:pt x="227" y="409"/>
                        <a:pt x="235" y="407"/>
                        <a:pt x="244" y="406"/>
                      </a:cubicBezTo>
                      <a:cubicBezTo>
                        <a:pt x="253" y="404"/>
                        <a:pt x="262" y="401"/>
                        <a:pt x="270" y="398"/>
                      </a:cubicBezTo>
                      <a:cubicBezTo>
                        <a:pt x="278" y="396"/>
                        <a:pt x="284" y="387"/>
                        <a:pt x="285" y="379"/>
                      </a:cubicBezTo>
                      <a:lnTo>
                        <a:pt x="287" y="352"/>
                      </a:lnTo>
                      <a:cubicBezTo>
                        <a:pt x="288" y="344"/>
                        <a:pt x="293" y="334"/>
                        <a:pt x="298" y="330"/>
                      </a:cubicBezTo>
                      <a:cubicBezTo>
                        <a:pt x="301" y="328"/>
                        <a:pt x="304" y="326"/>
                        <a:pt x="307" y="323"/>
                      </a:cubicBezTo>
                      <a:cubicBezTo>
                        <a:pt x="310" y="320"/>
                        <a:pt x="313" y="317"/>
                        <a:pt x="316" y="314"/>
                      </a:cubicBezTo>
                      <a:cubicBezTo>
                        <a:pt x="321" y="309"/>
                        <a:pt x="331" y="305"/>
                        <a:pt x="339" y="305"/>
                      </a:cubicBezTo>
                      <a:lnTo>
                        <a:pt x="366" y="306"/>
                      </a:lnTo>
                      <a:cubicBezTo>
                        <a:pt x="372" y="306"/>
                        <a:pt x="378" y="303"/>
                        <a:pt x="382" y="299"/>
                      </a:cubicBezTo>
                      <a:cubicBezTo>
                        <a:pt x="383" y="299"/>
                        <a:pt x="383" y="299"/>
                        <a:pt x="383" y="298"/>
                      </a:cubicBezTo>
                      <a:cubicBezTo>
                        <a:pt x="384" y="298"/>
                        <a:pt x="384" y="298"/>
                        <a:pt x="384" y="297"/>
                      </a:cubicBezTo>
                      <a:cubicBezTo>
                        <a:pt x="385" y="297"/>
                        <a:pt x="385" y="296"/>
                        <a:pt x="385" y="296"/>
                      </a:cubicBezTo>
                      <a:cubicBezTo>
                        <a:pt x="386" y="296"/>
                        <a:pt x="386" y="295"/>
                        <a:pt x="386" y="295"/>
                      </a:cubicBezTo>
                      <a:cubicBezTo>
                        <a:pt x="386" y="294"/>
                        <a:pt x="387" y="293"/>
                        <a:pt x="387" y="293"/>
                      </a:cubicBezTo>
                      <a:cubicBezTo>
                        <a:pt x="391" y="285"/>
                        <a:pt x="394" y="277"/>
                        <a:pt x="396" y="269"/>
                      </a:cubicBezTo>
                      <a:cubicBezTo>
                        <a:pt x="399" y="260"/>
                        <a:pt x="401" y="251"/>
                        <a:pt x="403" y="243"/>
                      </a:cubicBezTo>
                      <a:cubicBezTo>
                        <a:pt x="405" y="235"/>
                        <a:pt x="400" y="224"/>
                        <a:pt x="394" y="2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10" name="Target">
                <a:extLst>
                  <a:ext uri="{FF2B5EF4-FFF2-40B4-BE49-F238E27FC236}">
                    <a16:creationId xmlns:a16="http://schemas.microsoft.com/office/drawing/2014/main" id="{507F129E-6386-73BC-9EE5-7E0D7AA42A84}"/>
                  </a:ext>
                </a:extLst>
              </p:cNvPr>
              <p:cNvSpPr>
                <a:spLocks noChangeAspect="1"/>
              </p:cNvSpPr>
              <p:nvPr>
                <p:custDataLst>
                  <p:tags r:id="rId9"/>
                </p:custDataLst>
              </p:nvPr>
            </p:nvSpPr>
            <p:spPr bwMode="auto">
              <a:xfrm rot="17488574">
                <a:off x="7480821" y="3161012"/>
                <a:ext cx="258200" cy="318283"/>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11" name="Target">
                <a:extLst>
                  <a:ext uri="{FF2B5EF4-FFF2-40B4-BE49-F238E27FC236}">
                    <a16:creationId xmlns:a16="http://schemas.microsoft.com/office/drawing/2014/main" id="{39557759-43B8-FF32-21AB-125B3C857791}"/>
                  </a:ext>
                </a:extLst>
              </p:cNvPr>
              <p:cNvSpPr>
                <a:spLocks noChangeAspect="1"/>
              </p:cNvSpPr>
              <p:nvPr>
                <p:custDataLst>
                  <p:tags r:id="rId10"/>
                </p:custDataLst>
              </p:nvPr>
            </p:nvSpPr>
            <p:spPr bwMode="auto">
              <a:xfrm rot="14911426" flipH="1">
                <a:off x="7266265" y="3556787"/>
                <a:ext cx="258200" cy="318283"/>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16" name="Government" descr="{&quot;Key&quot;:&quot;POWER_USER_SHAPE_ICON&quot;,&quot;Value&quot;:&quot;POWER_USER_SHAPE_ICON_STYLE_1&quot;}">
              <a:extLst>
                <a:ext uri="{FF2B5EF4-FFF2-40B4-BE49-F238E27FC236}">
                  <a16:creationId xmlns:a16="http://schemas.microsoft.com/office/drawing/2014/main" id="{D38FFBED-2B9A-14B1-235B-A2E55839965C}"/>
                </a:ext>
              </a:extLst>
            </p:cNvPr>
            <p:cNvGrpSpPr>
              <a:grpSpLocks noChangeAspect="1"/>
            </p:cNvGrpSpPr>
            <p:nvPr>
              <p:custDataLst>
                <p:tags r:id="rId3"/>
              </p:custDataLst>
            </p:nvPr>
          </p:nvGrpSpPr>
          <p:grpSpPr bwMode="auto">
            <a:xfrm>
              <a:off x="4834212" y="3537176"/>
              <a:ext cx="544401" cy="542925"/>
              <a:chOff x="35" y="39"/>
              <a:chExt cx="369" cy="368"/>
            </a:xfrm>
            <a:solidFill>
              <a:schemeClr val="bg1"/>
            </a:solidFill>
          </p:grpSpPr>
          <p:sp>
            <p:nvSpPr>
              <p:cNvPr id="117" name="Government">
                <a:extLst>
                  <a:ext uri="{FF2B5EF4-FFF2-40B4-BE49-F238E27FC236}">
                    <a16:creationId xmlns:a16="http://schemas.microsoft.com/office/drawing/2014/main" id="{99CA231E-D95D-1C74-D1B2-78C359FD0565}"/>
                  </a:ext>
                </a:extLst>
              </p:cNvPr>
              <p:cNvSpPr>
                <a:spLocks noEditPoints="1"/>
              </p:cNvSpPr>
              <p:nvPr>
                <p:custDataLst>
                  <p:tags r:id="rId6"/>
                </p:custDataLst>
              </p:nvPr>
            </p:nvSpPr>
            <p:spPr bwMode="auto">
              <a:xfrm>
                <a:off x="35" y="134"/>
                <a:ext cx="369" cy="273"/>
              </a:xfrm>
              <a:custGeom>
                <a:avLst/>
                <a:gdLst>
                  <a:gd name="T0" fmla="*/ 207 w 218"/>
                  <a:gd name="T1" fmla="*/ 117 h 161"/>
                  <a:gd name="T2" fmla="*/ 189 w 218"/>
                  <a:gd name="T3" fmla="*/ 117 h 161"/>
                  <a:gd name="T4" fmla="*/ 189 w 218"/>
                  <a:gd name="T5" fmla="*/ 22 h 161"/>
                  <a:gd name="T6" fmla="*/ 207 w 218"/>
                  <a:gd name="T7" fmla="*/ 22 h 161"/>
                  <a:gd name="T8" fmla="*/ 207 w 218"/>
                  <a:gd name="T9" fmla="*/ 0 h 161"/>
                  <a:gd name="T10" fmla="*/ 13 w 218"/>
                  <a:gd name="T11" fmla="*/ 0 h 161"/>
                  <a:gd name="T12" fmla="*/ 13 w 218"/>
                  <a:gd name="T13" fmla="*/ 22 h 161"/>
                  <a:gd name="T14" fmla="*/ 27 w 218"/>
                  <a:gd name="T15" fmla="*/ 22 h 161"/>
                  <a:gd name="T16" fmla="*/ 27 w 218"/>
                  <a:gd name="T17" fmla="*/ 117 h 161"/>
                  <a:gd name="T18" fmla="*/ 13 w 218"/>
                  <a:gd name="T19" fmla="*/ 117 h 161"/>
                  <a:gd name="T20" fmla="*/ 13 w 218"/>
                  <a:gd name="T21" fmla="*/ 139 h 161"/>
                  <a:gd name="T22" fmla="*/ 0 w 218"/>
                  <a:gd name="T23" fmla="*/ 139 h 161"/>
                  <a:gd name="T24" fmla="*/ 0 w 218"/>
                  <a:gd name="T25" fmla="*/ 161 h 161"/>
                  <a:gd name="T26" fmla="*/ 218 w 218"/>
                  <a:gd name="T27" fmla="*/ 161 h 161"/>
                  <a:gd name="T28" fmla="*/ 218 w 218"/>
                  <a:gd name="T29" fmla="*/ 139 h 161"/>
                  <a:gd name="T30" fmla="*/ 207 w 218"/>
                  <a:gd name="T31" fmla="*/ 139 h 161"/>
                  <a:gd name="T32" fmla="*/ 207 w 218"/>
                  <a:gd name="T33" fmla="*/ 117 h 161"/>
                  <a:gd name="T34" fmla="*/ 97 w 218"/>
                  <a:gd name="T35" fmla="*/ 117 h 161"/>
                  <a:gd name="T36" fmla="*/ 97 w 218"/>
                  <a:gd name="T37" fmla="*/ 22 h 161"/>
                  <a:gd name="T38" fmla="*/ 120 w 218"/>
                  <a:gd name="T39" fmla="*/ 22 h 161"/>
                  <a:gd name="T40" fmla="*/ 120 w 218"/>
                  <a:gd name="T41" fmla="*/ 117 h 161"/>
                  <a:gd name="T42" fmla="*/ 97 w 218"/>
                  <a:gd name="T43" fmla="*/ 117 h 161"/>
                  <a:gd name="T44" fmla="*/ 167 w 218"/>
                  <a:gd name="T45" fmla="*/ 117 h 161"/>
                  <a:gd name="T46" fmla="*/ 143 w 218"/>
                  <a:gd name="T47" fmla="*/ 117 h 161"/>
                  <a:gd name="T48" fmla="*/ 143 w 218"/>
                  <a:gd name="T49" fmla="*/ 22 h 161"/>
                  <a:gd name="T50" fmla="*/ 167 w 218"/>
                  <a:gd name="T51" fmla="*/ 22 h 161"/>
                  <a:gd name="T52" fmla="*/ 167 w 218"/>
                  <a:gd name="T53" fmla="*/ 117 h 161"/>
                  <a:gd name="T54" fmla="*/ 49 w 218"/>
                  <a:gd name="T55" fmla="*/ 22 h 161"/>
                  <a:gd name="T56" fmla="*/ 73 w 218"/>
                  <a:gd name="T57" fmla="*/ 22 h 161"/>
                  <a:gd name="T58" fmla="*/ 73 w 218"/>
                  <a:gd name="T59" fmla="*/ 117 h 161"/>
                  <a:gd name="T60" fmla="*/ 49 w 218"/>
                  <a:gd name="T61" fmla="*/ 117 h 161"/>
                  <a:gd name="T62" fmla="*/ 49 w 218"/>
                  <a:gd name="T63"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61">
                    <a:moveTo>
                      <a:pt x="207" y="117"/>
                    </a:moveTo>
                    <a:lnTo>
                      <a:pt x="189" y="117"/>
                    </a:lnTo>
                    <a:lnTo>
                      <a:pt x="189" y="22"/>
                    </a:lnTo>
                    <a:lnTo>
                      <a:pt x="207" y="22"/>
                    </a:lnTo>
                    <a:lnTo>
                      <a:pt x="207" y="0"/>
                    </a:lnTo>
                    <a:lnTo>
                      <a:pt x="13" y="0"/>
                    </a:lnTo>
                    <a:lnTo>
                      <a:pt x="13" y="22"/>
                    </a:lnTo>
                    <a:lnTo>
                      <a:pt x="27" y="22"/>
                    </a:lnTo>
                    <a:lnTo>
                      <a:pt x="27" y="117"/>
                    </a:lnTo>
                    <a:lnTo>
                      <a:pt x="13" y="117"/>
                    </a:lnTo>
                    <a:lnTo>
                      <a:pt x="13" y="139"/>
                    </a:lnTo>
                    <a:lnTo>
                      <a:pt x="0" y="139"/>
                    </a:lnTo>
                    <a:lnTo>
                      <a:pt x="0" y="161"/>
                    </a:lnTo>
                    <a:lnTo>
                      <a:pt x="218" y="161"/>
                    </a:lnTo>
                    <a:lnTo>
                      <a:pt x="218" y="139"/>
                    </a:lnTo>
                    <a:lnTo>
                      <a:pt x="207" y="139"/>
                    </a:lnTo>
                    <a:lnTo>
                      <a:pt x="207" y="117"/>
                    </a:lnTo>
                    <a:close/>
                    <a:moveTo>
                      <a:pt x="97" y="117"/>
                    </a:moveTo>
                    <a:lnTo>
                      <a:pt x="97" y="22"/>
                    </a:lnTo>
                    <a:lnTo>
                      <a:pt x="120" y="22"/>
                    </a:lnTo>
                    <a:lnTo>
                      <a:pt x="120" y="117"/>
                    </a:lnTo>
                    <a:lnTo>
                      <a:pt x="97" y="117"/>
                    </a:lnTo>
                    <a:close/>
                    <a:moveTo>
                      <a:pt x="167" y="117"/>
                    </a:moveTo>
                    <a:lnTo>
                      <a:pt x="143" y="117"/>
                    </a:lnTo>
                    <a:lnTo>
                      <a:pt x="143" y="22"/>
                    </a:lnTo>
                    <a:lnTo>
                      <a:pt x="167" y="22"/>
                    </a:lnTo>
                    <a:lnTo>
                      <a:pt x="167" y="117"/>
                    </a:lnTo>
                    <a:close/>
                    <a:moveTo>
                      <a:pt x="49" y="22"/>
                    </a:moveTo>
                    <a:lnTo>
                      <a:pt x="73" y="22"/>
                    </a:lnTo>
                    <a:lnTo>
                      <a:pt x="73" y="117"/>
                    </a:lnTo>
                    <a:lnTo>
                      <a:pt x="49" y="117"/>
                    </a:lnTo>
                    <a:lnTo>
                      <a:pt x="49" y="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18" name="Government">
                <a:extLst>
                  <a:ext uri="{FF2B5EF4-FFF2-40B4-BE49-F238E27FC236}">
                    <a16:creationId xmlns:a16="http://schemas.microsoft.com/office/drawing/2014/main" id="{6A55CE1D-20C9-3AEE-8422-C92523860C9B}"/>
                  </a:ext>
                </a:extLst>
              </p:cNvPr>
              <p:cNvSpPr>
                <a:spLocks/>
              </p:cNvSpPr>
              <p:nvPr>
                <p:custDataLst>
                  <p:tags r:id="rId7"/>
                </p:custDataLst>
              </p:nvPr>
            </p:nvSpPr>
            <p:spPr bwMode="auto">
              <a:xfrm>
                <a:off x="35" y="39"/>
                <a:ext cx="369" cy="84"/>
              </a:xfrm>
              <a:custGeom>
                <a:avLst/>
                <a:gdLst>
                  <a:gd name="T0" fmla="*/ 218 w 218"/>
                  <a:gd name="T1" fmla="*/ 27 h 50"/>
                  <a:gd name="T2" fmla="*/ 218 w 218"/>
                  <a:gd name="T3" fmla="*/ 27 h 50"/>
                  <a:gd name="T4" fmla="*/ 218 w 218"/>
                  <a:gd name="T5" fmla="*/ 27 h 50"/>
                  <a:gd name="T6" fmla="*/ 218 w 218"/>
                  <a:gd name="T7" fmla="*/ 27 h 50"/>
                  <a:gd name="T8" fmla="*/ 109 w 218"/>
                  <a:gd name="T9" fmla="*/ 0 h 50"/>
                  <a:gd name="T10" fmla="*/ 0 w 218"/>
                  <a:gd name="T11" fmla="*/ 27 h 50"/>
                  <a:gd name="T12" fmla="*/ 0 w 218"/>
                  <a:gd name="T13" fmla="*/ 27 h 50"/>
                  <a:gd name="T14" fmla="*/ 0 w 218"/>
                  <a:gd name="T15" fmla="*/ 27 h 50"/>
                  <a:gd name="T16" fmla="*/ 0 w 218"/>
                  <a:gd name="T17" fmla="*/ 27 h 50"/>
                  <a:gd name="T18" fmla="*/ 0 w 218"/>
                  <a:gd name="T19" fmla="*/ 27 h 50"/>
                  <a:gd name="T20" fmla="*/ 0 w 218"/>
                  <a:gd name="T21" fmla="*/ 50 h 50"/>
                  <a:gd name="T22" fmla="*/ 218 w 218"/>
                  <a:gd name="T23" fmla="*/ 50 h 50"/>
                  <a:gd name="T24" fmla="*/ 218 w 218"/>
                  <a:gd name="T25"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50">
                    <a:moveTo>
                      <a:pt x="218" y="27"/>
                    </a:moveTo>
                    <a:lnTo>
                      <a:pt x="218" y="27"/>
                    </a:lnTo>
                    <a:lnTo>
                      <a:pt x="218" y="27"/>
                    </a:lnTo>
                    <a:lnTo>
                      <a:pt x="218" y="27"/>
                    </a:lnTo>
                    <a:lnTo>
                      <a:pt x="109" y="0"/>
                    </a:lnTo>
                    <a:lnTo>
                      <a:pt x="0" y="27"/>
                    </a:lnTo>
                    <a:lnTo>
                      <a:pt x="0" y="27"/>
                    </a:lnTo>
                    <a:lnTo>
                      <a:pt x="0" y="27"/>
                    </a:lnTo>
                    <a:lnTo>
                      <a:pt x="0" y="27"/>
                    </a:lnTo>
                    <a:lnTo>
                      <a:pt x="0" y="27"/>
                    </a:lnTo>
                    <a:lnTo>
                      <a:pt x="0" y="50"/>
                    </a:lnTo>
                    <a:lnTo>
                      <a:pt x="218" y="50"/>
                    </a:lnTo>
                    <a:lnTo>
                      <a:pt x="218"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19" name="Analytics9" descr="{&quot;Key&quot;:&quot;POWER_USER_SHAPE_ICON&quot;,&quot;Value&quot;:&quot;POWER_USER_SHAPE_ICON_STYLE_1&quot;}">
              <a:extLst>
                <a:ext uri="{FF2B5EF4-FFF2-40B4-BE49-F238E27FC236}">
                  <a16:creationId xmlns:a16="http://schemas.microsoft.com/office/drawing/2014/main" id="{893021D8-4FF6-0D22-8680-BE44C6D7CA4C}"/>
                </a:ext>
              </a:extLst>
            </p:cNvPr>
            <p:cNvGrpSpPr>
              <a:grpSpLocks noChangeAspect="1"/>
            </p:cNvGrpSpPr>
            <p:nvPr>
              <p:custDataLst>
                <p:tags r:id="rId4"/>
              </p:custDataLst>
            </p:nvPr>
          </p:nvGrpSpPr>
          <p:grpSpPr>
            <a:xfrm>
              <a:off x="3087902" y="3576774"/>
              <a:ext cx="639566" cy="542925"/>
              <a:chOff x="4157663" y="1574800"/>
              <a:chExt cx="935038" cy="793750"/>
            </a:xfrm>
            <a:solidFill>
              <a:schemeClr val="bg1"/>
            </a:solidFill>
          </p:grpSpPr>
          <p:sp>
            <p:nvSpPr>
              <p:cNvPr id="120" name="Freeform 127">
                <a:extLst>
                  <a:ext uri="{FF2B5EF4-FFF2-40B4-BE49-F238E27FC236}">
                    <a16:creationId xmlns:a16="http://schemas.microsoft.com/office/drawing/2014/main" id="{A729C3FD-C7DF-414A-B8C9-FF91513B03AC}"/>
                  </a:ext>
                </a:extLst>
              </p:cNvPr>
              <p:cNvSpPr>
                <a:spLocks/>
              </p:cNvSpPr>
              <p:nvPr/>
            </p:nvSpPr>
            <p:spPr bwMode="auto">
              <a:xfrm>
                <a:off x="4157663" y="1846262"/>
                <a:ext cx="306388" cy="177800"/>
              </a:xfrm>
              <a:custGeom>
                <a:avLst/>
                <a:gdLst>
                  <a:gd name="T0" fmla="*/ 74 w 402"/>
                  <a:gd name="T1" fmla="*/ 196 h 233"/>
                  <a:gd name="T2" fmla="*/ 72 w 402"/>
                  <a:gd name="T3" fmla="*/ 184 h 233"/>
                  <a:gd name="T4" fmla="*/ 127 w 402"/>
                  <a:gd name="T5" fmla="*/ 122 h 233"/>
                  <a:gd name="T6" fmla="*/ 142 w 402"/>
                  <a:gd name="T7" fmla="*/ 126 h 233"/>
                  <a:gd name="T8" fmla="*/ 172 w 402"/>
                  <a:gd name="T9" fmla="*/ 110 h 233"/>
                  <a:gd name="T10" fmla="*/ 240 w 402"/>
                  <a:gd name="T11" fmla="*/ 134 h 233"/>
                  <a:gd name="T12" fmla="*/ 240 w 402"/>
                  <a:gd name="T13" fmla="*/ 134 h 233"/>
                  <a:gd name="T14" fmla="*/ 277 w 402"/>
                  <a:gd name="T15" fmla="*/ 171 h 233"/>
                  <a:gd name="T16" fmla="*/ 314 w 402"/>
                  <a:gd name="T17" fmla="*/ 134 h 233"/>
                  <a:gd name="T18" fmla="*/ 310 w 402"/>
                  <a:gd name="T19" fmla="*/ 118 h 233"/>
                  <a:gd name="T20" fmla="*/ 354 w 402"/>
                  <a:gd name="T21" fmla="*/ 72 h 233"/>
                  <a:gd name="T22" fmla="*/ 365 w 402"/>
                  <a:gd name="T23" fmla="*/ 74 h 233"/>
                  <a:gd name="T24" fmla="*/ 402 w 402"/>
                  <a:gd name="T25" fmla="*/ 37 h 233"/>
                  <a:gd name="T26" fmla="*/ 365 w 402"/>
                  <a:gd name="T27" fmla="*/ 0 h 233"/>
                  <a:gd name="T28" fmla="*/ 329 w 402"/>
                  <a:gd name="T29" fmla="*/ 37 h 233"/>
                  <a:gd name="T30" fmla="*/ 331 w 402"/>
                  <a:gd name="T31" fmla="*/ 50 h 233"/>
                  <a:gd name="T32" fmla="*/ 285 w 402"/>
                  <a:gd name="T33" fmla="*/ 99 h 233"/>
                  <a:gd name="T34" fmla="*/ 277 w 402"/>
                  <a:gd name="T35" fmla="*/ 97 h 233"/>
                  <a:gd name="T36" fmla="*/ 254 w 402"/>
                  <a:gd name="T37" fmla="*/ 105 h 233"/>
                  <a:gd name="T38" fmla="*/ 177 w 402"/>
                  <a:gd name="T39" fmla="*/ 78 h 233"/>
                  <a:gd name="T40" fmla="*/ 142 w 402"/>
                  <a:gd name="T41" fmla="*/ 52 h 233"/>
                  <a:gd name="T42" fmla="*/ 105 w 402"/>
                  <a:gd name="T43" fmla="*/ 89 h 233"/>
                  <a:gd name="T44" fmla="*/ 106 w 402"/>
                  <a:gd name="T45" fmla="*/ 98 h 233"/>
                  <a:gd name="T46" fmla="*/ 50 w 402"/>
                  <a:gd name="T47" fmla="*/ 162 h 233"/>
                  <a:gd name="T48" fmla="*/ 37 w 402"/>
                  <a:gd name="T49" fmla="*/ 159 h 233"/>
                  <a:gd name="T50" fmla="*/ 0 w 402"/>
                  <a:gd name="T51" fmla="*/ 196 h 233"/>
                  <a:gd name="T52" fmla="*/ 37 w 402"/>
                  <a:gd name="T53" fmla="*/ 233 h 233"/>
                  <a:gd name="T54" fmla="*/ 74 w 402"/>
                  <a:gd name="T55" fmla="*/ 19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233">
                    <a:moveTo>
                      <a:pt x="74" y="196"/>
                    </a:moveTo>
                    <a:cubicBezTo>
                      <a:pt x="74" y="192"/>
                      <a:pt x="73" y="188"/>
                      <a:pt x="72" y="184"/>
                    </a:cubicBezTo>
                    <a:lnTo>
                      <a:pt x="127" y="122"/>
                    </a:lnTo>
                    <a:cubicBezTo>
                      <a:pt x="131" y="124"/>
                      <a:pt x="136" y="126"/>
                      <a:pt x="142" y="126"/>
                    </a:cubicBezTo>
                    <a:cubicBezTo>
                      <a:pt x="154" y="126"/>
                      <a:pt x="165" y="119"/>
                      <a:pt x="172" y="110"/>
                    </a:cubicBezTo>
                    <a:lnTo>
                      <a:pt x="240" y="134"/>
                    </a:lnTo>
                    <a:cubicBezTo>
                      <a:pt x="240" y="134"/>
                      <a:pt x="240" y="134"/>
                      <a:pt x="240" y="134"/>
                    </a:cubicBezTo>
                    <a:cubicBezTo>
                      <a:pt x="240" y="155"/>
                      <a:pt x="257" y="171"/>
                      <a:pt x="277" y="171"/>
                    </a:cubicBezTo>
                    <a:cubicBezTo>
                      <a:pt x="297" y="171"/>
                      <a:pt x="314" y="155"/>
                      <a:pt x="314" y="134"/>
                    </a:cubicBezTo>
                    <a:cubicBezTo>
                      <a:pt x="314" y="128"/>
                      <a:pt x="312" y="123"/>
                      <a:pt x="310" y="118"/>
                    </a:cubicBezTo>
                    <a:lnTo>
                      <a:pt x="354" y="72"/>
                    </a:lnTo>
                    <a:cubicBezTo>
                      <a:pt x="357" y="73"/>
                      <a:pt x="361" y="74"/>
                      <a:pt x="365" y="74"/>
                    </a:cubicBezTo>
                    <a:cubicBezTo>
                      <a:pt x="386" y="74"/>
                      <a:pt x="402" y="57"/>
                      <a:pt x="402" y="37"/>
                    </a:cubicBezTo>
                    <a:cubicBezTo>
                      <a:pt x="402" y="17"/>
                      <a:pt x="386" y="0"/>
                      <a:pt x="365" y="0"/>
                    </a:cubicBezTo>
                    <a:cubicBezTo>
                      <a:pt x="345" y="0"/>
                      <a:pt x="329" y="17"/>
                      <a:pt x="329" y="37"/>
                    </a:cubicBezTo>
                    <a:cubicBezTo>
                      <a:pt x="329" y="42"/>
                      <a:pt x="329" y="46"/>
                      <a:pt x="331" y="50"/>
                    </a:cubicBezTo>
                    <a:lnTo>
                      <a:pt x="285" y="99"/>
                    </a:lnTo>
                    <a:cubicBezTo>
                      <a:pt x="283" y="98"/>
                      <a:pt x="280" y="97"/>
                      <a:pt x="277" y="97"/>
                    </a:cubicBezTo>
                    <a:cubicBezTo>
                      <a:pt x="268" y="97"/>
                      <a:pt x="261" y="101"/>
                      <a:pt x="254" y="105"/>
                    </a:cubicBezTo>
                    <a:lnTo>
                      <a:pt x="177" y="78"/>
                    </a:lnTo>
                    <a:cubicBezTo>
                      <a:pt x="172" y="63"/>
                      <a:pt x="158" y="52"/>
                      <a:pt x="142" y="52"/>
                    </a:cubicBezTo>
                    <a:cubicBezTo>
                      <a:pt x="121" y="52"/>
                      <a:pt x="105" y="68"/>
                      <a:pt x="105" y="89"/>
                    </a:cubicBezTo>
                    <a:cubicBezTo>
                      <a:pt x="105" y="92"/>
                      <a:pt x="106" y="95"/>
                      <a:pt x="106" y="98"/>
                    </a:cubicBezTo>
                    <a:lnTo>
                      <a:pt x="50" y="162"/>
                    </a:lnTo>
                    <a:cubicBezTo>
                      <a:pt x="46" y="160"/>
                      <a:pt x="42" y="159"/>
                      <a:pt x="37" y="159"/>
                    </a:cubicBezTo>
                    <a:cubicBezTo>
                      <a:pt x="17" y="159"/>
                      <a:pt x="0" y="175"/>
                      <a:pt x="0" y="196"/>
                    </a:cubicBezTo>
                    <a:cubicBezTo>
                      <a:pt x="0" y="216"/>
                      <a:pt x="17" y="233"/>
                      <a:pt x="37" y="233"/>
                    </a:cubicBezTo>
                    <a:cubicBezTo>
                      <a:pt x="57" y="233"/>
                      <a:pt x="74" y="216"/>
                      <a:pt x="74" y="19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1" name="Rectangle 128">
                <a:extLst>
                  <a:ext uri="{FF2B5EF4-FFF2-40B4-BE49-F238E27FC236}">
                    <a16:creationId xmlns:a16="http://schemas.microsoft.com/office/drawing/2014/main" id="{83D71E8E-05DF-5575-EADD-D885E7595199}"/>
                  </a:ext>
                </a:extLst>
              </p:cNvPr>
              <p:cNvSpPr>
                <a:spLocks noChangeArrowheads="1"/>
              </p:cNvSpPr>
              <p:nvPr/>
            </p:nvSpPr>
            <p:spPr bwMode="auto">
              <a:xfrm>
                <a:off x="4230688" y="1662112"/>
                <a:ext cx="46038"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2" name="Rectangle 129">
                <a:extLst>
                  <a:ext uri="{FF2B5EF4-FFF2-40B4-BE49-F238E27FC236}">
                    <a16:creationId xmlns:a16="http://schemas.microsoft.com/office/drawing/2014/main" id="{108B264D-9457-9861-EF40-99579564DEF6}"/>
                  </a:ext>
                </a:extLst>
              </p:cNvPr>
              <p:cNvSpPr>
                <a:spLocks noChangeArrowheads="1"/>
              </p:cNvSpPr>
              <p:nvPr/>
            </p:nvSpPr>
            <p:spPr bwMode="auto">
              <a:xfrm>
                <a:off x="4394201" y="1630362"/>
                <a:ext cx="47625" cy="158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3" name="Rectangle 130">
                <a:extLst>
                  <a:ext uri="{FF2B5EF4-FFF2-40B4-BE49-F238E27FC236}">
                    <a16:creationId xmlns:a16="http://schemas.microsoft.com/office/drawing/2014/main" id="{68D83D79-0653-C33C-F174-7109503F8E69}"/>
                  </a:ext>
                </a:extLst>
              </p:cNvPr>
              <p:cNvSpPr>
                <a:spLocks noChangeArrowheads="1"/>
              </p:cNvSpPr>
              <p:nvPr/>
            </p:nvSpPr>
            <p:spPr bwMode="auto">
              <a:xfrm>
                <a:off x="4313238" y="1574800"/>
                <a:ext cx="46038" cy="2143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4" name="Freeform 131">
                <a:extLst>
                  <a:ext uri="{FF2B5EF4-FFF2-40B4-BE49-F238E27FC236}">
                    <a16:creationId xmlns:a16="http://schemas.microsoft.com/office/drawing/2014/main" id="{0D8A1788-D04E-21DB-59FD-D2DCD0B8F02B}"/>
                  </a:ext>
                </a:extLst>
              </p:cNvPr>
              <p:cNvSpPr>
                <a:spLocks/>
              </p:cNvSpPr>
              <p:nvPr/>
            </p:nvSpPr>
            <p:spPr bwMode="auto">
              <a:xfrm>
                <a:off x="4814888" y="1701800"/>
                <a:ext cx="130175" cy="222250"/>
              </a:xfrm>
              <a:custGeom>
                <a:avLst/>
                <a:gdLst>
                  <a:gd name="T0" fmla="*/ 57 w 170"/>
                  <a:gd name="T1" fmla="*/ 61 h 292"/>
                  <a:gd name="T2" fmla="*/ 64 w 170"/>
                  <a:gd name="T3" fmla="*/ 292 h 292"/>
                  <a:gd name="T4" fmla="*/ 170 w 170"/>
                  <a:gd name="T5" fmla="*/ 165 h 292"/>
                  <a:gd name="T6" fmla="*/ 170 w 170"/>
                  <a:gd name="T7" fmla="*/ 0 h 292"/>
                  <a:gd name="T8" fmla="*/ 57 w 170"/>
                  <a:gd name="T9" fmla="*/ 61 h 292"/>
                </a:gdLst>
                <a:ahLst/>
                <a:cxnLst>
                  <a:cxn ang="0">
                    <a:pos x="T0" y="T1"/>
                  </a:cxn>
                  <a:cxn ang="0">
                    <a:pos x="T2" y="T3"/>
                  </a:cxn>
                  <a:cxn ang="0">
                    <a:pos x="T4" y="T5"/>
                  </a:cxn>
                  <a:cxn ang="0">
                    <a:pos x="T6" y="T7"/>
                  </a:cxn>
                  <a:cxn ang="0">
                    <a:pos x="T8" y="T9"/>
                  </a:cxn>
                </a:cxnLst>
                <a:rect l="0" t="0" r="r" b="b"/>
                <a:pathLst>
                  <a:path w="170" h="292">
                    <a:moveTo>
                      <a:pt x="57" y="61"/>
                    </a:moveTo>
                    <a:cubicBezTo>
                      <a:pt x="0" y="129"/>
                      <a:pt x="4" y="229"/>
                      <a:pt x="64" y="292"/>
                    </a:cubicBezTo>
                    <a:lnTo>
                      <a:pt x="170" y="165"/>
                    </a:lnTo>
                    <a:lnTo>
                      <a:pt x="170" y="0"/>
                    </a:lnTo>
                    <a:cubicBezTo>
                      <a:pt x="125" y="5"/>
                      <a:pt x="87" y="25"/>
                      <a:pt x="57"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5" name="Freeform 132">
                <a:extLst>
                  <a:ext uri="{FF2B5EF4-FFF2-40B4-BE49-F238E27FC236}">
                    <a16:creationId xmlns:a16="http://schemas.microsoft.com/office/drawing/2014/main" id="{27CF6901-FEB6-161B-AF86-949189C0F43C}"/>
                  </a:ext>
                </a:extLst>
              </p:cNvPr>
              <p:cNvSpPr>
                <a:spLocks/>
              </p:cNvSpPr>
              <p:nvPr/>
            </p:nvSpPr>
            <p:spPr bwMode="auto">
              <a:xfrm>
                <a:off x="4887913" y="1851025"/>
                <a:ext cx="200025" cy="115888"/>
              </a:xfrm>
              <a:custGeom>
                <a:avLst/>
                <a:gdLst>
                  <a:gd name="T0" fmla="*/ 103 w 261"/>
                  <a:gd name="T1" fmla="*/ 0 h 151"/>
                  <a:gd name="T2" fmla="*/ 0 w 261"/>
                  <a:gd name="T3" fmla="*/ 123 h 151"/>
                  <a:gd name="T4" fmla="*/ 64 w 261"/>
                  <a:gd name="T5" fmla="*/ 148 h 151"/>
                  <a:gd name="T6" fmla="*/ 95 w 261"/>
                  <a:gd name="T7" fmla="*/ 151 h 151"/>
                  <a:gd name="T8" fmla="*/ 261 w 261"/>
                  <a:gd name="T9" fmla="*/ 27 h 151"/>
                  <a:gd name="T10" fmla="*/ 103 w 261"/>
                  <a:gd name="T11" fmla="*/ 0 h 151"/>
                </a:gdLst>
                <a:ahLst/>
                <a:cxnLst>
                  <a:cxn ang="0">
                    <a:pos x="T0" y="T1"/>
                  </a:cxn>
                  <a:cxn ang="0">
                    <a:pos x="T2" y="T3"/>
                  </a:cxn>
                  <a:cxn ang="0">
                    <a:pos x="T4" y="T5"/>
                  </a:cxn>
                  <a:cxn ang="0">
                    <a:pos x="T6" y="T7"/>
                  </a:cxn>
                  <a:cxn ang="0">
                    <a:pos x="T8" y="T9"/>
                  </a:cxn>
                  <a:cxn ang="0">
                    <a:pos x="T10" y="T11"/>
                  </a:cxn>
                </a:cxnLst>
                <a:rect l="0" t="0" r="r" b="b"/>
                <a:pathLst>
                  <a:path w="261" h="151">
                    <a:moveTo>
                      <a:pt x="103" y="0"/>
                    </a:moveTo>
                    <a:lnTo>
                      <a:pt x="0" y="123"/>
                    </a:lnTo>
                    <a:cubicBezTo>
                      <a:pt x="19" y="136"/>
                      <a:pt x="40" y="144"/>
                      <a:pt x="64" y="148"/>
                    </a:cubicBezTo>
                    <a:cubicBezTo>
                      <a:pt x="75" y="150"/>
                      <a:pt x="85" y="151"/>
                      <a:pt x="95" y="151"/>
                    </a:cubicBezTo>
                    <a:cubicBezTo>
                      <a:pt x="172" y="151"/>
                      <a:pt x="239" y="100"/>
                      <a:pt x="261" y="27"/>
                    </a:cubicBezTo>
                    <a:lnTo>
                      <a:pt x="10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6" name="Freeform 133">
                <a:extLst>
                  <a:ext uri="{FF2B5EF4-FFF2-40B4-BE49-F238E27FC236}">
                    <a16:creationId xmlns:a16="http://schemas.microsoft.com/office/drawing/2014/main" id="{39611EAA-B066-1C34-987A-1A6F254D007D}"/>
                  </a:ext>
                </a:extLst>
              </p:cNvPr>
              <p:cNvSpPr>
                <a:spLocks/>
              </p:cNvSpPr>
              <p:nvPr/>
            </p:nvSpPr>
            <p:spPr bwMode="auto">
              <a:xfrm>
                <a:off x="4976813" y="1701800"/>
                <a:ext cx="115888" cy="138113"/>
              </a:xfrm>
              <a:custGeom>
                <a:avLst/>
                <a:gdLst>
                  <a:gd name="T0" fmla="*/ 0 w 153"/>
                  <a:gd name="T1" fmla="*/ 0 h 182"/>
                  <a:gd name="T2" fmla="*/ 0 w 153"/>
                  <a:gd name="T3" fmla="*/ 155 h 182"/>
                  <a:gd name="T4" fmla="*/ 152 w 153"/>
                  <a:gd name="T5" fmla="*/ 182 h 182"/>
                  <a:gd name="T6" fmla="*/ 153 w 153"/>
                  <a:gd name="T7" fmla="*/ 173 h 182"/>
                  <a:gd name="T8" fmla="*/ 0 w 153"/>
                  <a:gd name="T9" fmla="*/ 0 h 182"/>
                </a:gdLst>
                <a:ahLst/>
                <a:cxnLst>
                  <a:cxn ang="0">
                    <a:pos x="T0" y="T1"/>
                  </a:cxn>
                  <a:cxn ang="0">
                    <a:pos x="T2" y="T3"/>
                  </a:cxn>
                  <a:cxn ang="0">
                    <a:pos x="T4" y="T5"/>
                  </a:cxn>
                  <a:cxn ang="0">
                    <a:pos x="T6" y="T7"/>
                  </a:cxn>
                  <a:cxn ang="0">
                    <a:pos x="T8" y="T9"/>
                  </a:cxn>
                </a:cxnLst>
                <a:rect l="0" t="0" r="r" b="b"/>
                <a:pathLst>
                  <a:path w="153" h="182">
                    <a:moveTo>
                      <a:pt x="0" y="0"/>
                    </a:moveTo>
                    <a:lnTo>
                      <a:pt x="0" y="155"/>
                    </a:lnTo>
                    <a:lnTo>
                      <a:pt x="152" y="182"/>
                    </a:lnTo>
                    <a:cubicBezTo>
                      <a:pt x="153" y="179"/>
                      <a:pt x="153" y="176"/>
                      <a:pt x="153" y="173"/>
                    </a:cubicBezTo>
                    <a:cubicBezTo>
                      <a:pt x="153" y="84"/>
                      <a:pt x="86" y="1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7" name="Oval 134">
                <a:extLst>
                  <a:ext uri="{FF2B5EF4-FFF2-40B4-BE49-F238E27FC236}">
                    <a16:creationId xmlns:a16="http://schemas.microsoft.com/office/drawing/2014/main" id="{854D08F4-4537-8901-7CFF-9BE7A022BD87}"/>
                  </a:ext>
                </a:extLst>
              </p:cNvPr>
              <p:cNvSpPr>
                <a:spLocks noChangeArrowheads="1"/>
              </p:cNvSpPr>
              <p:nvPr/>
            </p:nvSpPr>
            <p:spPr bwMode="auto">
              <a:xfrm>
                <a:off x="4495801" y="1604962"/>
                <a:ext cx="296863" cy="2968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8" name="Freeform 135">
                <a:extLst>
                  <a:ext uri="{FF2B5EF4-FFF2-40B4-BE49-F238E27FC236}">
                    <a16:creationId xmlns:a16="http://schemas.microsoft.com/office/drawing/2014/main" id="{5E98FBCA-8966-B7DA-D2FF-961F113B102A}"/>
                  </a:ext>
                </a:extLst>
              </p:cNvPr>
              <p:cNvSpPr>
                <a:spLocks noEditPoints="1"/>
              </p:cNvSpPr>
              <p:nvPr/>
            </p:nvSpPr>
            <p:spPr bwMode="auto">
              <a:xfrm>
                <a:off x="4310063" y="1925637"/>
                <a:ext cx="668338" cy="442913"/>
              </a:xfrm>
              <a:custGeom>
                <a:avLst/>
                <a:gdLst>
                  <a:gd name="T0" fmla="*/ 697 w 879"/>
                  <a:gd name="T1" fmla="*/ 542 h 580"/>
                  <a:gd name="T2" fmla="*/ 181 w 879"/>
                  <a:gd name="T3" fmla="*/ 542 h 580"/>
                  <a:gd name="T4" fmla="*/ 181 w 879"/>
                  <a:gd name="T5" fmla="*/ 223 h 580"/>
                  <a:gd name="T6" fmla="*/ 201 w 879"/>
                  <a:gd name="T7" fmla="*/ 203 h 580"/>
                  <a:gd name="T8" fmla="*/ 677 w 879"/>
                  <a:gd name="T9" fmla="*/ 203 h 580"/>
                  <a:gd name="T10" fmla="*/ 697 w 879"/>
                  <a:gd name="T11" fmla="*/ 223 h 580"/>
                  <a:gd name="T12" fmla="*/ 697 w 879"/>
                  <a:gd name="T13" fmla="*/ 542 h 580"/>
                  <a:gd name="T14" fmla="*/ 562 w 879"/>
                  <a:gd name="T15" fmla="*/ 4 h 580"/>
                  <a:gd name="T16" fmla="*/ 439 w 879"/>
                  <a:gd name="T17" fmla="*/ 101 h 580"/>
                  <a:gd name="T18" fmla="*/ 312 w 879"/>
                  <a:gd name="T19" fmla="*/ 0 h 580"/>
                  <a:gd name="T20" fmla="*/ 96 w 879"/>
                  <a:gd name="T21" fmla="*/ 241 h 580"/>
                  <a:gd name="T22" fmla="*/ 96 w 879"/>
                  <a:gd name="T23" fmla="*/ 322 h 580"/>
                  <a:gd name="T24" fmla="*/ 0 w 879"/>
                  <a:gd name="T25" fmla="*/ 322 h 580"/>
                  <a:gd name="T26" fmla="*/ 0 w 879"/>
                  <a:gd name="T27" fmla="*/ 371 h 580"/>
                  <a:gd name="T28" fmla="*/ 144 w 879"/>
                  <a:gd name="T29" fmla="*/ 371 h 580"/>
                  <a:gd name="T30" fmla="*/ 144 w 879"/>
                  <a:gd name="T31" fmla="*/ 431 h 580"/>
                  <a:gd name="T32" fmla="*/ 120 w 879"/>
                  <a:gd name="T33" fmla="*/ 431 h 580"/>
                  <a:gd name="T34" fmla="*/ 100 w 879"/>
                  <a:gd name="T35" fmla="*/ 442 h 580"/>
                  <a:gd name="T36" fmla="*/ 97 w 879"/>
                  <a:gd name="T37" fmla="*/ 464 h 580"/>
                  <a:gd name="T38" fmla="*/ 133 w 879"/>
                  <a:gd name="T39" fmla="*/ 563 h 580"/>
                  <a:gd name="T40" fmla="*/ 156 w 879"/>
                  <a:gd name="T41" fmla="*/ 580 h 580"/>
                  <a:gd name="T42" fmla="*/ 722 w 879"/>
                  <a:gd name="T43" fmla="*/ 580 h 580"/>
                  <a:gd name="T44" fmla="*/ 745 w 879"/>
                  <a:gd name="T45" fmla="*/ 563 h 580"/>
                  <a:gd name="T46" fmla="*/ 781 w 879"/>
                  <a:gd name="T47" fmla="*/ 464 h 580"/>
                  <a:gd name="T48" fmla="*/ 779 w 879"/>
                  <a:gd name="T49" fmla="*/ 442 h 580"/>
                  <a:gd name="T50" fmla="*/ 758 w 879"/>
                  <a:gd name="T51" fmla="*/ 431 h 580"/>
                  <a:gd name="T52" fmla="*/ 734 w 879"/>
                  <a:gd name="T53" fmla="*/ 431 h 580"/>
                  <a:gd name="T54" fmla="*/ 734 w 879"/>
                  <a:gd name="T55" fmla="*/ 371 h 580"/>
                  <a:gd name="T56" fmla="*/ 879 w 879"/>
                  <a:gd name="T57" fmla="*/ 371 h 580"/>
                  <a:gd name="T58" fmla="*/ 879 w 879"/>
                  <a:gd name="T59" fmla="*/ 322 h 580"/>
                  <a:gd name="T60" fmla="*/ 782 w 879"/>
                  <a:gd name="T61" fmla="*/ 322 h 580"/>
                  <a:gd name="T62" fmla="*/ 782 w 879"/>
                  <a:gd name="T63" fmla="*/ 241 h 580"/>
                  <a:gd name="T64" fmla="*/ 562 w 879"/>
                  <a:gd name="T65" fmla="*/ 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9" h="580">
                    <a:moveTo>
                      <a:pt x="697" y="542"/>
                    </a:moveTo>
                    <a:lnTo>
                      <a:pt x="181" y="542"/>
                    </a:lnTo>
                    <a:lnTo>
                      <a:pt x="181" y="223"/>
                    </a:lnTo>
                    <a:cubicBezTo>
                      <a:pt x="181" y="212"/>
                      <a:pt x="190" y="203"/>
                      <a:pt x="201" y="203"/>
                    </a:cubicBezTo>
                    <a:lnTo>
                      <a:pt x="677" y="203"/>
                    </a:lnTo>
                    <a:cubicBezTo>
                      <a:pt x="688" y="203"/>
                      <a:pt x="697" y="212"/>
                      <a:pt x="697" y="223"/>
                    </a:cubicBezTo>
                    <a:lnTo>
                      <a:pt x="697" y="542"/>
                    </a:lnTo>
                    <a:close/>
                    <a:moveTo>
                      <a:pt x="562" y="4"/>
                    </a:moveTo>
                    <a:lnTo>
                      <a:pt x="439" y="101"/>
                    </a:lnTo>
                    <a:lnTo>
                      <a:pt x="312" y="0"/>
                    </a:lnTo>
                    <a:cubicBezTo>
                      <a:pt x="185" y="25"/>
                      <a:pt x="96" y="95"/>
                      <a:pt x="96" y="241"/>
                    </a:cubicBezTo>
                    <a:lnTo>
                      <a:pt x="96" y="322"/>
                    </a:lnTo>
                    <a:lnTo>
                      <a:pt x="0" y="322"/>
                    </a:lnTo>
                    <a:lnTo>
                      <a:pt x="0" y="371"/>
                    </a:lnTo>
                    <a:lnTo>
                      <a:pt x="144" y="371"/>
                    </a:lnTo>
                    <a:lnTo>
                      <a:pt x="144" y="431"/>
                    </a:lnTo>
                    <a:lnTo>
                      <a:pt x="120" y="431"/>
                    </a:lnTo>
                    <a:cubicBezTo>
                      <a:pt x="112" y="431"/>
                      <a:pt x="104" y="435"/>
                      <a:pt x="100" y="442"/>
                    </a:cubicBezTo>
                    <a:cubicBezTo>
                      <a:pt x="95" y="448"/>
                      <a:pt x="94" y="457"/>
                      <a:pt x="97" y="464"/>
                    </a:cubicBezTo>
                    <a:lnTo>
                      <a:pt x="133" y="563"/>
                    </a:lnTo>
                    <a:cubicBezTo>
                      <a:pt x="136" y="573"/>
                      <a:pt x="146" y="580"/>
                      <a:pt x="156" y="580"/>
                    </a:cubicBezTo>
                    <a:lnTo>
                      <a:pt x="722" y="580"/>
                    </a:lnTo>
                    <a:cubicBezTo>
                      <a:pt x="733" y="580"/>
                      <a:pt x="742" y="573"/>
                      <a:pt x="745" y="563"/>
                    </a:cubicBezTo>
                    <a:lnTo>
                      <a:pt x="781" y="464"/>
                    </a:lnTo>
                    <a:cubicBezTo>
                      <a:pt x="784" y="456"/>
                      <a:pt x="783" y="448"/>
                      <a:pt x="779" y="442"/>
                    </a:cubicBezTo>
                    <a:cubicBezTo>
                      <a:pt x="774" y="435"/>
                      <a:pt x="766" y="431"/>
                      <a:pt x="758" y="431"/>
                    </a:cubicBezTo>
                    <a:lnTo>
                      <a:pt x="734" y="431"/>
                    </a:lnTo>
                    <a:lnTo>
                      <a:pt x="734" y="371"/>
                    </a:lnTo>
                    <a:lnTo>
                      <a:pt x="879" y="371"/>
                    </a:lnTo>
                    <a:lnTo>
                      <a:pt x="879" y="322"/>
                    </a:lnTo>
                    <a:lnTo>
                      <a:pt x="782" y="322"/>
                    </a:lnTo>
                    <a:lnTo>
                      <a:pt x="782" y="241"/>
                    </a:lnTo>
                    <a:cubicBezTo>
                      <a:pt x="782" y="118"/>
                      <a:pt x="691" y="35"/>
                      <a:pt x="562"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9" name="Oval 136">
                <a:extLst>
                  <a:ext uri="{FF2B5EF4-FFF2-40B4-BE49-F238E27FC236}">
                    <a16:creationId xmlns:a16="http://schemas.microsoft.com/office/drawing/2014/main" id="{1CC44F5C-A1C4-2919-E0BF-C06658B5F9A4}"/>
                  </a:ext>
                </a:extLst>
              </p:cNvPr>
              <p:cNvSpPr>
                <a:spLocks noChangeArrowheads="1"/>
              </p:cNvSpPr>
              <p:nvPr/>
            </p:nvSpPr>
            <p:spPr bwMode="auto">
              <a:xfrm>
                <a:off x="4610101" y="2179637"/>
                <a:ext cx="68263" cy="698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48" name="Fix" descr="{&quot;Key&quot;:&quot;POWER_USER_SHAPE_ICON&quot;,&quot;Value&quot;:&quot;POWER_USER_SHAPE_ICON_STYLE_1&quot;}">
              <a:extLst>
                <a:ext uri="{FF2B5EF4-FFF2-40B4-BE49-F238E27FC236}">
                  <a16:creationId xmlns:a16="http://schemas.microsoft.com/office/drawing/2014/main" id="{7CE3CFED-42A7-71B0-8C9F-FCEAA04CE38A}"/>
                </a:ext>
              </a:extLst>
            </p:cNvPr>
            <p:cNvGrpSpPr>
              <a:grpSpLocks noChangeAspect="1"/>
            </p:cNvGrpSpPr>
            <p:nvPr>
              <p:custDataLst>
                <p:tags r:id="rId5"/>
              </p:custDataLst>
            </p:nvPr>
          </p:nvGrpSpPr>
          <p:grpSpPr>
            <a:xfrm>
              <a:off x="8188016" y="3579773"/>
              <a:ext cx="607685" cy="521985"/>
              <a:chOff x="2921003" y="1704979"/>
              <a:chExt cx="866777" cy="744538"/>
            </a:xfrm>
            <a:solidFill>
              <a:schemeClr val="bg1"/>
            </a:solidFill>
          </p:grpSpPr>
          <p:sp>
            <p:nvSpPr>
              <p:cNvPr id="149" name="Freeform 726">
                <a:extLst>
                  <a:ext uri="{FF2B5EF4-FFF2-40B4-BE49-F238E27FC236}">
                    <a16:creationId xmlns:a16="http://schemas.microsoft.com/office/drawing/2014/main" id="{4F3FC3F3-B94E-659E-2D07-27E63847934E}"/>
                  </a:ext>
                </a:extLst>
              </p:cNvPr>
              <p:cNvSpPr>
                <a:spLocks noEditPoints="1"/>
              </p:cNvSpPr>
              <p:nvPr/>
            </p:nvSpPr>
            <p:spPr bwMode="auto">
              <a:xfrm>
                <a:off x="2921003" y="1727204"/>
                <a:ext cx="527051" cy="528638"/>
              </a:xfrm>
              <a:custGeom>
                <a:avLst/>
                <a:gdLst>
                  <a:gd name="T0" fmla="*/ 367 w 742"/>
                  <a:gd name="T1" fmla="*/ 198 h 741"/>
                  <a:gd name="T2" fmla="*/ 364 w 742"/>
                  <a:gd name="T3" fmla="*/ 202 h 741"/>
                  <a:gd name="T4" fmla="*/ 202 w 742"/>
                  <a:gd name="T5" fmla="*/ 364 h 741"/>
                  <a:gd name="T6" fmla="*/ 198 w 742"/>
                  <a:gd name="T7" fmla="*/ 367 h 741"/>
                  <a:gd name="T8" fmla="*/ 167 w 742"/>
                  <a:gd name="T9" fmla="*/ 366 h 741"/>
                  <a:gd name="T10" fmla="*/ 167 w 742"/>
                  <a:gd name="T11" fmla="*/ 363 h 741"/>
                  <a:gd name="T12" fmla="*/ 362 w 742"/>
                  <a:gd name="T13" fmla="*/ 167 h 741"/>
                  <a:gd name="T14" fmla="*/ 366 w 742"/>
                  <a:gd name="T15" fmla="*/ 168 h 741"/>
                  <a:gd name="T16" fmla="*/ 367 w 742"/>
                  <a:gd name="T17" fmla="*/ 171 h 741"/>
                  <a:gd name="T18" fmla="*/ 367 w 742"/>
                  <a:gd name="T19" fmla="*/ 198 h 741"/>
                  <a:gd name="T20" fmla="*/ 734 w 742"/>
                  <a:gd name="T21" fmla="*/ 157 h 741"/>
                  <a:gd name="T22" fmla="*/ 659 w 742"/>
                  <a:gd name="T23" fmla="*/ 81 h 741"/>
                  <a:gd name="T24" fmla="*/ 636 w 742"/>
                  <a:gd name="T25" fmla="*/ 81 h 741"/>
                  <a:gd name="T26" fmla="*/ 573 w 742"/>
                  <a:gd name="T27" fmla="*/ 121 h 741"/>
                  <a:gd name="T28" fmla="*/ 494 w 742"/>
                  <a:gd name="T29" fmla="*/ 88 h 741"/>
                  <a:gd name="T30" fmla="*/ 478 w 742"/>
                  <a:gd name="T31" fmla="*/ 16 h 741"/>
                  <a:gd name="T32" fmla="*/ 461 w 742"/>
                  <a:gd name="T33" fmla="*/ 0 h 741"/>
                  <a:gd name="T34" fmla="*/ 354 w 742"/>
                  <a:gd name="T35" fmla="*/ 0 h 741"/>
                  <a:gd name="T36" fmla="*/ 338 w 742"/>
                  <a:gd name="T37" fmla="*/ 16 h 741"/>
                  <a:gd name="T38" fmla="*/ 322 w 742"/>
                  <a:gd name="T39" fmla="*/ 88 h 741"/>
                  <a:gd name="T40" fmla="*/ 242 w 742"/>
                  <a:gd name="T41" fmla="*/ 121 h 741"/>
                  <a:gd name="T42" fmla="*/ 180 w 742"/>
                  <a:gd name="T43" fmla="*/ 81 h 741"/>
                  <a:gd name="T44" fmla="*/ 157 w 742"/>
                  <a:gd name="T45" fmla="*/ 81 h 741"/>
                  <a:gd name="T46" fmla="*/ 81 w 742"/>
                  <a:gd name="T47" fmla="*/ 157 h 741"/>
                  <a:gd name="T48" fmla="*/ 81 w 742"/>
                  <a:gd name="T49" fmla="*/ 180 h 741"/>
                  <a:gd name="T50" fmla="*/ 121 w 742"/>
                  <a:gd name="T51" fmla="*/ 242 h 741"/>
                  <a:gd name="T52" fmla="*/ 88 w 742"/>
                  <a:gd name="T53" fmla="*/ 322 h 741"/>
                  <a:gd name="T54" fmla="*/ 16 w 742"/>
                  <a:gd name="T55" fmla="*/ 338 h 741"/>
                  <a:gd name="T56" fmla="*/ 0 w 742"/>
                  <a:gd name="T57" fmla="*/ 354 h 741"/>
                  <a:gd name="T58" fmla="*/ 0 w 742"/>
                  <a:gd name="T59" fmla="*/ 462 h 741"/>
                  <a:gd name="T60" fmla="*/ 16 w 742"/>
                  <a:gd name="T61" fmla="*/ 478 h 741"/>
                  <a:gd name="T62" fmla="*/ 88 w 742"/>
                  <a:gd name="T63" fmla="*/ 494 h 741"/>
                  <a:gd name="T64" fmla="*/ 121 w 742"/>
                  <a:gd name="T65" fmla="*/ 573 h 741"/>
                  <a:gd name="T66" fmla="*/ 81 w 742"/>
                  <a:gd name="T67" fmla="*/ 636 h 741"/>
                  <a:gd name="T68" fmla="*/ 81 w 742"/>
                  <a:gd name="T69" fmla="*/ 659 h 741"/>
                  <a:gd name="T70" fmla="*/ 157 w 742"/>
                  <a:gd name="T71" fmla="*/ 735 h 741"/>
                  <a:gd name="T72" fmla="*/ 180 w 742"/>
                  <a:gd name="T73" fmla="*/ 734 h 741"/>
                  <a:gd name="T74" fmla="*/ 242 w 742"/>
                  <a:gd name="T75" fmla="*/ 695 h 741"/>
                  <a:gd name="T76" fmla="*/ 295 w 742"/>
                  <a:gd name="T77" fmla="*/ 719 h 741"/>
                  <a:gd name="T78" fmla="*/ 334 w 742"/>
                  <a:gd name="T79" fmla="*/ 642 h 741"/>
                  <a:gd name="T80" fmla="*/ 167 w 742"/>
                  <a:gd name="T81" fmla="*/ 453 h 741"/>
                  <a:gd name="T82" fmla="*/ 167 w 742"/>
                  <a:gd name="T83" fmla="*/ 450 h 741"/>
                  <a:gd name="T84" fmla="*/ 171 w 742"/>
                  <a:gd name="T85" fmla="*/ 449 h 741"/>
                  <a:gd name="T86" fmla="*/ 202 w 742"/>
                  <a:gd name="T87" fmla="*/ 452 h 741"/>
                  <a:gd name="T88" fmla="*/ 380 w 742"/>
                  <a:gd name="T89" fmla="*/ 620 h 741"/>
                  <a:gd name="T90" fmla="*/ 384 w 742"/>
                  <a:gd name="T91" fmla="*/ 597 h 741"/>
                  <a:gd name="T92" fmla="*/ 402 w 742"/>
                  <a:gd name="T93" fmla="*/ 555 h 741"/>
                  <a:gd name="T94" fmla="*/ 260 w 742"/>
                  <a:gd name="T95" fmla="*/ 408 h 741"/>
                  <a:gd name="T96" fmla="*/ 408 w 742"/>
                  <a:gd name="T97" fmla="*/ 260 h 741"/>
                  <a:gd name="T98" fmla="*/ 555 w 742"/>
                  <a:gd name="T99" fmla="*/ 402 h 741"/>
                  <a:gd name="T100" fmla="*/ 614 w 742"/>
                  <a:gd name="T101" fmla="*/ 364 h 741"/>
                  <a:gd name="T102" fmla="*/ 452 w 742"/>
                  <a:gd name="T103" fmla="*/ 202 h 741"/>
                  <a:gd name="T104" fmla="*/ 448 w 742"/>
                  <a:gd name="T105" fmla="*/ 171 h 741"/>
                  <a:gd name="T106" fmla="*/ 450 w 742"/>
                  <a:gd name="T107" fmla="*/ 168 h 741"/>
                  <a:gd name="T108" fmla="*/ 453 w 742"/>
                  <a:gd name="T109" fmla="*/ 167 h 741"/>
                  <a:gd name="T110" fmla="*/ 648 w 742"/>
                  <a:gd name="T111" fmla="*/ 359 h 741"/>
                  <a:gd name="T112" fmla="*/ 720 w 742"/>
                  <a:gd name="T113" fmla="*/ 295 h 741"/>
                  <a:gd name="T114" fmla="*/ 695 w 742"/>
                  <a:gd name="T115" fmla="*/ 242 h 741"/>
                  <a:gd name="T116" fmla="*/ 737 w 742"/>
                  <a:gd name="T117" fmla="*/ 177 h 741"/>
                  <a:gd name="T118" fmla="*/ 734 w 742"/>
                  <a:gd name="T119" fmla="*/ 157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2" h="741">
                    <a:moveTo>
                      <a:pt x="367" y="198"/>
                    </a:moveTo>
                    <a:cubicBezTo>
                      <a:pt x="367" y="200"/>
                      <a:pt x="366" y="201"/>
                      <a:pt x="364" y="202"/>
                    </a:cubicBezTo>
                    <a:cubicBezTo>
                      <a:pt x="283" y="219"/>
                      <a:pt x="219" y="283"/>
                      <a:pt x="202" y="364"/>
                    </a:cubicBezTo>
                    <a:cubicBezTo>
                      <a:pt x="201" y="366"/>
                      <a:pt x="200" y="367"/>
                      <a:pt x="198" y="367"/>
                    </a:cubicBezTo>
                    <a:lnTo>
                      <a:pt x="167" y="366"/>
                    </a:lnTo>
                    <a:cubicBezTo>
                      <a:pt x="167" y="365"/>
                      <a:pt x="166" y="364"/>
                      <a:pt x="167" y="363"/>
                    </a:cubicBezTo>
                    <a:cubicBezTo>
                      <a:pt x="185" y="264"/>
                      <a:pt x="264" y="185"/>
                      <a:pt x="362" y="167"/>
                    </a:cubicBezTo>
                    <a:cubicBezTo>
                      <a:pt x="364" y="167"/>
                      <a:pt x="365" y="167"/>
                      <a:pt x="366" y="168"/>
                    </a:cubicBezTo>
                    <a:cubicBezTo>
                      <a:pt x="367" y="168"/>
                      <a:pt x="367" y="170"/>
                      <a:pt x="367" y="171"/>
                    </a:cubicBezTo>
                    <a:lnTo>
                      <a:pt x="367" y="198"/>
                    </a:lnTo>
                    <a:close/>
                    <a:moveTo>
                      <a:pt x="734" y="157"/>
                    </a:moveTo>
                    <a:lnTo>
                      <a:pt x="659" y="81"/>
                    </a:lnTo>
                    <a:cubicBezTo>
                      <a:pt x="652" y="75"/>
                      <a:pt x="642" y="75"/>
                      <a:pt x="636" y="81"/>
                    </a:cubicBezTo>
                    <a:lnTo>
                      <a:pt x="573" y="121"/>
                    </a:lnTo>
                    <a:cubicBezTo>
                      <a:pt x="549" y="106"/>
                      <a:pt x="522" y="95"/>
                      <a:pt x="494" y="88"/>
                    </a:cubicBezTo>
                    <a:lnTo>
                      <a:pt x="478" y="16"/>
                    </a:lnTo>
                    <a:cubicBezTo>
                      <a:pt x="478" y="7"/>
                      <a:pt x="470" y="0"/>
                      <a:pt x="461" y="0"/>
                    </a:cubicBezTo>
                    <a:lnTo>
                      <a:pt x="354" y="0"/>
                    </a:lnTo>
                    <a:cubicBezTo>
                      <a:pt x="345" y="0"/>
                      <a:pt x="338" y="7"/>
                      <a:pt x="338" y="16"/>
                    </a:cubicBezTo>
                    <a:lnTo>
                      <a:pt x="322" y="88"/>
                    </a:lnTo>
                    <a:cubicBezTo>
                      <a:pt x="294" y="95"/>
                      <a:pt x="267" y="106"/>
                      <a:pt x="242" y="121"/>
                    </a:cubicBezTo>
                    <a:lnTo>
                      <a:pt x="180" y="81"/>
                    </a:lnTo>
                    <a:cubicBezTo>
                      <a:pt x="174" y="75"/>
                      <a:pt x="163" y="75"/>
                      <a:pt x="157" y="81"/>
                    </a:cubicBezTo>
                    <a:lnTo>
                      <a:pt x="81" y="157"/>
                    </a:lnTo>
                    <a:cubicBezTo>
                      <a:pt x="75" y="163"/>
                      <a:pt x="75" y="174"/>
                      <a:pt x="81" y="180"/>
                    </a:cubicBezTo>
                    <a:lnTo>
                      <a:pt x="121" y="242"/>
                    </a:lnTo>
                    <a:cubicBezTo>
                      <a:pt x="106" y="267"/>
                      <a:pt x="95" y="294"/>
                      <a:pt x="88" y="322"/>
                    </a:cubicBezTo>
                    <a:lnTo>
                      <a:pt x="16" y="338"/>
                    </a:lnTo>
                    <a:cubicBezTo>
                      <a:pt x="7" y="338"/>
                      <a:pt x="0" y="346"/>
                      <a:pt x="0" y="354"/>
                    </a:cubicBezTo>
                    <a:lnTo>
                      <a:pt x="0" y="462"/>
                    </a:lnTo>
                    <a:cubicBezTo>
                      <a:pt x="0" y="470"/>
                      <a:pt x="7" y="478"/>
                      <a:pt x="16" y="478"/>
                    </a:cubicBezTo>
                    <a:lnTo>
                      <a:pt x="88" y="494"/>
                    </a:lnTo>
                    <a:cubicBezTo>
                      <a:pt x="95" y="522"/>
                      <a:pt x="106" y="549"/>
                      <a:pt x="121" y="573"/>
                    </a:cubicBezTo>
                    <a:lnTo>
                      <a:pt x="81" y="636"/>
                    </a:lnTo>
                    <a:cubicBezTo>
                      <a:pt x="75" y="642"/>
                      <a:pt x="75" y="652"/>
                      <a:pt x="81" y="659"/>
                    </a:cubicBezTo>
                    <a:lnTo>
                      <a:pt x="157" y="735"/>
                    </a:lnTo>
                    <a:cubicBezTo>
                      <a:pt x="163" y="741"/>
                      <a:pt x="174" y="741"/>
                      <a:pt x="180" y="734"/>
                    </a:cubicBezTo>
                    <a:lnTo>
                      <a:pt x="242" y="695"/>
                    </a:lnTo>
                    <a:cubicBezTo>
                      <a:pt x="259" y="705"/>
                      <a:pt x="276" y="713"/>
                      <a:pt x="295" y="719"/>
                    </a:cubicBezTo>
                    <a:cubicBezTo>
                      <a:pt x="301" y="686"/>
                      <a:pt x="318" y="657"/>
                      <a:pt x="334" y="642"/>
                    </a:cubicBezTo>
                    <a:cubicBezTo>
                      <a:pt x="249" y="615"/>
                      <a:pt x="183" y="542"/>
                      <a:pt x="167" y="453"/>
                    </a:cubicBezTo>
                    <a:cubicBezTo>
                      <a:pt x="166" y="452"/>
                      <a:pt x="167" y="451"/>
                      <a:pt x="167" y="450"/>
                    </a:cubicBezTo>
                    <a:cubicBezTo>
                      <a:pt x="168" y="449"/>
                      <a:pt x="169" y="449"/>
                      <a:pt x="171" y="449"/>
                    </a:cubicBezTo>
                    <a:lnTo>
                      <a:pt x="202" y="452"/>
                    </a:lnTo>
                    <a:cubicBezTo>
                      <a:pt x="219" y="533"/>
                      <a:pt x="283" y="599"/>
                      <a:pt x="380" y="620"/>
                    </a:cubicBezTo>
                    <a:lnTo>
                      <a:pt x="384" y="597"/>
                    </a:lnTo>
                    <a:cubicBezTo>
                      <a:pt x="388" y="580"/>
                      <a:pt x="394" y="566"/>
                      <a:pt x="402" y="555"/>
                    </a:cubicBezTo>
                    <a:cubicBezTo>
                      <a:pt x="323" y="552"/>
                      <a:pt x="260" y="488"/>
                      <a:pt x="260" y="408"/>
                    </a:cubicBezTo>
                    <a:cubicBezTo>
                      <a:pt x="260" y="326"/>
                      <a:pt x="326" y="260"/>
                      <a:pt x="408" y="260"/>
                    </a:cubicBezTo>
                    <a:cubicBezTo>
                      <a:pt x="488" y="260"/>
                      <a:pt x="552" y="323"/>
                      <a:pt x="555" y="402"/>
                    </a:cubicBezTo>
                    <a:cubicBezTo>
                      <a:pt x="570" y="382"/>
                      <a:pt x="590" y="369"/>
                      <a:pt x="614" y="364"/>
                    </a:cubicBezTo>
                    <a:cubicBezTo>
                      <a:pt x="597" y="283"/>
                      <a:pt x="533" y="219"/>
                      <a:pt x="452" y="202"/>
                    </a:cubicBezTo>
                    <a:lnTo>
                      <a:pt x="448" y="171"/>
                    </a:lnTo>
                    <a:cubicBezTo>
                      <a:pt x="448" y="170"/>
                      <a:pt x="449" y="168"/>
                      <a:pt x="450" y="168"/>
                    </a:cubicBezTo>
                    <a:cubicBezTo>
                      <a:pt x="451" y="167"/>
                      <a:pt x="452" y="167"/>
                      <a:pt x="453" y="167"/>
                    </a:cubicBezTo>
                    <a:cubicBezTo>
                      <a:pt x="551" y="185"/>
                      <a:pt x="629" y="262"/>
                      <a:pt x="648" y="359"/>
                    </a:cubicBezTo>
                    <a:lnTo>
                      <a:pt x="720" y="295"/>
                    </a:lnTo>
                    <a:cubicBezTo>
                      <a:pt x="713" y="277"/>
                      <a:pt x="705" y="259"/>
                      <a:pt x="695" y="242"/>
                    </a:cubicBezTo>
                    <a:lnTo>
                      <a:pt x="737" y="177"/>
                    </a:lnTo>
                    <a:cubicBezTo>
                      <a:pt x="742" y="170"/>
                      <a:pt x="741" y="164"/>
                      <a:pt x="734" y="15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50" name="Freeform 727">
                <a:extLst>
                  <a:ext uri="{FF2B5EF4-FFF2-40B4-BE49-F238E27FC236}">
                    <a16:creationId xmlns:a16="http://schemas.microsoft.com/office/drawing/2014/main" id="{93918EA7-191A-984E-344C-8066D19B90FE}"/>
                  </a:ext>
                </a:extLst>
              </p:cNvPr>
              <p:cNvSpPr>
                <a:spLocks noEditPoints="1"/>
              </p:cNvSpPr>
              <p:nvPr/>
            </p:nvSpPr>
            <p:spPr bwMode="auto">
              <a:xfrm>
                <a:off x="3411541" y="1704979"/>
                <a:ext cx="357188" cy="403225"/>
              </a:xfrm>
              <a:custGeom>
                <a:avLst/>
                <a:gdLst>
                  <a:gd name="T0" fmla="*/ 194 w 502"/>
                  <a:gd name="T1" fmla="*/ 421 h 568"/>
                  <a:gd name="T2" fmla="*/ 166 w 502"/>
                  <a:gd name="T3" fmla="*/ 286 h 568"/>
                  <a:gd name="T4" fmla="*/ 270 w 502"/>
                  <a:gd name="T5" fmla="*/ 263 h 568"/>
                  <a:gd name="T6" fmla="*/ 277 w 502"/>
                  <a:gd name="T7" fmla="*/ 298 h 568"/>
                  <a:gd name="T8" fmla="*/ 213 w 502"/>
                  <a:gd name="T9" fmla="*/ 312 h 568"/>
                  <a:gd name="T10" fmla="*/ 227 w 502"/>
                  <a:gd name="T11" fmla="*/ 380 h 568"/>
                  <a:gd name="T12" fmla="*/ 292 w 502"/>
                  <a:gd name="T13" fmla="*/ 366 h 568"/>
                  <a:gd name="T14" fmla="*/ 298 w 502"/>
                  <a:gd name="T15" fmla="*/ 399 h 568"/>
                  <a:gd name="T16" fmla="*/ 194 w 502"/>
                  <a:gd name="T17" fmla="*/ 421 h 568"/>
                  <a:gd name="T18" fmla="*/ 502 w 502"/>
                  <a:gd name="T19" fmla="*/ 115 h 568"/>
                  <a:gd name="T20" fmla="*/ 303 w 502"/>
                  <a:gd name="T21" fmla="*/ 0 h 568"/>
                  <a:gd name="T22" fmla="*/ 235 w 502"/>
                  <a:gd name="T23" fmla="*/ 8 h 568"/>
                  <a:gd name="T24" fmla="*/ 71 w 502"/>
                  <a:gd name="T25" fmla="*/ 347 h 568"/>
                  <a:gd name="T26" fmla="*/ 0 w 502"/>
                  <a:gd name="T27" fmla="*/ 411 h 568"/>
                  <a:gd name="T28" fmla="*/ 111 w 502"/>
                  <a:gd name="T29" fmla="*/ 568 h 568"/>
                  <a:gd name="T30" fmla="*/ 189 w 502"/>
                  <a:gd name="T31" fmla="*/ 482 h 568"/>
                  <a:gd name="T32" fmla="*/ 397 w 502"/>
                  <a:gd name="T33" fmla="*/ 449 h 568"/>
                  <a:gd name="T34" fmla="*/ 334 w 502"/>
                  <a:gd name="T35" fmla="*/ 151 h 568"/>
                  <a:gd name="T36" fmla="*/ 502 w 502"/>
                  <a:gd name="T37" fmla="*/ 115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568">
                    <a:moveTo>
                      <a:pt x="194" y="421"/>
                    </a:moveTo>
                    <a:lnTo>
                      <a:pt x="166" y="286"/>
                    </a:lnTo>
                    <a:lnTo>
                      <a:pt x="270" y="263"/>
                    </a:lnTo>
                    <a:lnTo>
                      <a:pt x="277" y="298"/>
                    </a:lnTo>
                    <a:lnTo>
                      <a:pt x="213" y="312"/>
                    </a:lnTo>
                    <a:lnTo>
                      <a:pt x="227" y="380"/>
                    </a:lnTo>
                    <a:lnTo>
                      <a:pt x="292" y="366"/>
                    </a:lnTo>
                    <a:lnTo>
                      <a:pt x="298" y="399"/>
                    </a:lnTo>
                    <a:lnTo>
                      <a:pt x="194" y="421"/>
                    </a:lnTo>
                    <a:close/>
                    <a:moveTo>
                      <a:pt x="502" y="115"/>
                    </a:moveTo>
                    <a:cubicBezTo>
                      <a:pt x="502" y="115"/>
                      <a:pt x="451" y="0"/>
                      <a:pt x="303" y="0"/>
                    </a:cubicBezTo>
                    <a:cubicBezTo>
                      <a:pt x="282" y="0"/>
                      <a:pt x="260" y="3"/>
                      <a:pt x="235" y="8"/>
                    </a:cubicBezTo>
                    <a:cubicBezTo>
                      <a:pt x="45" y="48"/>
                      <a:pt x="102" y="266"/>
                      <a:pt x="71" y="347"/>
                    </a:cubicBezTo>
                    <a:lnTo>
                      <a:pt x="0" y="411"/>
                    </a:lnTo>
                    <a:cubicBezTo>
                      <a:pt x="33" y="473"/>
                      <a:pt x="79" y="536"/>
                      <a:pt x="111" y="568"/>
                    </a:cubicBezTo>
                    <a:lnTo>
                      <a:pt x="189" y="482"/>
                    </a:lnTo>
                    <a:cubicBezTo>
                      <a:pt x="290" y="461"/>
                      <a:pt x="397" y="449"/>
                      <a:pt x="397" y="449"/>
                    </a:cubicBezTo>
                    <a:lnTo>
                      <a:pt x="334" y="151"/>
                    </a:lnTo>
                    <a:lnTo>
                      <a:pt x="502" y="11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51" name="Freeform 728">
                <a:extLst>
                  <a:ext uri="{FF2B5EF4-FFF2-40B4-BE49-F238E27FC236}">
                    <a16:creationId xmlns:a16="http://schemas.microsoft.com/office/drawing/2014/main" id="{FFA6F132-6281-41A6-CC1C-F9D89DEC8FFC}"/>
                  </a:ext>
                </a:extLst>
              </p:cNvPr>
              <p:cNvSpPr>
                <a:spLocks/>
              </p:cNvSpPr>
              <p:nvPr/>
            </p:nvSpPr>
            <p:spPr bwMode="auto">
              <a:xfrm>
                <a:off x="3690942" y="1884366"/>
                <a:ext cx="96838" cy="93663"/>
              </a:xfrm>
              <a:custGeom>
                <a:avLst/>
                <a:gdLst>
                  <a:gd name="T0" fmla="*/ 21 w 138"/>
                  <a:gd name="T1" fmla="*/ 130 h 130"/>
                  <a:gd name="T2" fmla="*/ 138 w 138"/>
                  <a:gd name="T3" fmla="*/ 0 h 130"/>
                  <a:gd name="T4" fmla="*/ 0 w 138"/>
                  <a:gd name="T5" fmla="*/ 31 h 130"/>
                  <a:gd name="T6" fmla="*/ 21 w 138"/>
                  <a:gd name="T7" fmla="*/ 130 h 130"/>
                </a:gdLst>
                <a:ahLst/>
                <a:cxnLst>
                  <a:cxn ang="0">
                    <a:pos x="T0" y="T1"/>
                  </a:cxn>
                  <a:cxn ang="0">
                    <a:pos x="T2" y="T3"/>
                  </a:cxn>
                  <a:cxn ang="0">
                    <a:pos x="T4" y="T5"/>
                  </a:cxn>
                  <a:cxn ang="0">
                    <a:pos x="T6" y="T7"/>
                  </a:cxn>
                </a:cxnLst>
                <a:rect l="0" t="0" r="r" b="b"/>
                <a:pathLst>
                  <a:path w="138" h="130">
                    <a:moveTo>
                      <a:pt x="21" y="130"/>
                    </a:moveTo>
                    <a:cubicBezTo>
                      <a:pt x="21" y="130"/>
                      <a:pt x="112" y="103"/>
                      <a:pt x="138" y="0"/>
                    </a:cubicBezTo>
                    <a:lnTo>
                      <a:pt x="0" y="31"/>
                    </a:lnTo>
                    <a:lnTo>
                      <a:pt x="21" y="13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52" name="Freeform 729">
                <a:extLst>
                  <a:ext uri="{FF2B5EF4-FFF2-40B4-BE49-F238E27FC236}">
                    <a16:creationId xmlns:a16="http://schemas.microsoft.com/office/drawing/2014/main" id="{B66FBF95-90F1-E693-0F05-D659031676C2}"/>
                  </a:ext>
                </a:extLst>
              </p:cNvPr>
              <p:cNvSpPr>
                <a:spLocks/>
              </p:cNvSpPr>
              <p:nvPr/>
            </p:nvSpPr>
            <p:spPr bwMode="auto">
              <a:xfrm>
                <a:off x="3154366" y="2195517"/>
                <a:ext cx="120650" cy="157163"/>
              </a:xfrm>
              <a:custGeom>
                <a:avLst/>
                <a:gdLst>
                  <a:gd name="T0" fmla="*/ 168 w 168"/>
                  <a:gd name="T1" fmla="*/ 202 h 222"/>
                  <a:gd name="T2" fmla="*/ 152 w 168"/>
                  <a:gd name="T3" fmla="*/ 184 h 222"/>
                  <a:gd name="T4" fmla="*/ 51 w 168"/>
                  <a:gd name="T5" fmla="*/ 0 h 222"/>
                  <a:gd name="T6" fmla="*/ 34 w 168"/>
                  <a:gd name="T7" fmla="*/ 15 h 222"/>
                  <a:gd name="T8" fmla="*/ 7 w 168"/>
                  <a:gd name="T9" fmla="*/ 113 h 222"/>
                  <a:gd name="T10" fmla="*/ 42 w 168"/>
                  <a:gd name="T11" fmla="*/ 175 h 222"/>
                  <a:gd name="T12" fmla="*/ 168 w 168"/>
                  <a:gd name="T13" fmla="*/ 202 h 222"/>
                </a:gdLst>
                <a:ahLst/>
                <a:cxnLst>
                  <a:cxn ang="0">
                    <a:pos x="T0" y="T1"/>
                  </a:cxn>
                  <a:cxn ang="0">
                    <a:pos x="T2" y="T3"/>
                  </a:cxn>
                  <a:cxn ang="0">
                    <a:pos x="T4" y="T5"/>
                  </a:cxn>
                  <a:cxn ang="0">
                    <a:pos x="T6" y="T7"/>
                  </a:cxn>
                  <a:cxn ang="0">
                    <a:pos x="T8" y="T9"/>
                  </a:cxn>
                  <a:cxn ang="0">
                    <a:pos x="T10" y="T11"/>
                  </a:cxn>
                  <a:cxn ang="0">
                    <a:pos x="T12" y="T13"/>
                  </a:cxn>
                </a:cxnLst>
                <a:rect l="0" t="0" r="r" b="b"/>
                <a:pathLst>
                  <a:path w="168" h="222">
                    <a:moveTo>
                      <a:pt x="168" y="202"/>
                    </a:moveTo>
                    <a:cubicBezTo>
                      <a:pt x="163" y="197"/>
                      <a:pt x="157" y="190"/>
                      <a:pt x="152" y="184"/>
                    </a:cubicBezTo>
                    <a:cubicBezTo>
                      <a:pt x="116" y="146"/>
                      <a:pt x="61" y="85"/>
                      <a:pt x="51" y="0"/>
                    </a:cubicBezTo>
                    <a:lnTo>
                      <a:pt x="34" y="15"/>
                    </a:lnTo>
                    <a:cubicBezTo>
                      <a:pt x="8" y="43"/>
                      <a:pt x="0" y="80"/>
                      <a:pt x="7" y="113"/>
                    </a:cubicBezTo>
                    <a:cubicBezTo>
                      <a:pt x="12" y="136"/>
                      <a:pt x="24" y="158"/>
                      <a:pt x="42" y="175"/>
                    </a:cubicBezTo>
                    <a:cubicBezTo>
                      <a:pt x="71" y="203"/>
                      <a:pt x="118" y="222"/>
                      <a:pt x="168" y="20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53" name="Freeform 730">
                <a:extLst>
                  <a:ext uri="{FF2B5EF4-FFF2-40B4-BE49-F238E27FC236}">
                    <a16:creationId xmlns:a16="http://schemas.microsoft.com/office/drawing/2014/main" id="{09A9D342-8A56-48A6-6E03-0F65F4C65D60}"/>
                  </a:ext>
                </a:extLst>
              </p:cNvPr>
              <p:cNvSpPr>
                <a:spLocks/>
              </p:cNvSpPr>
              <p:nvPr/>
            </p:nvSpPr>
            <p:spPr bwMode="auto">
              <a:xfrm>
                <a:off x="3216279" y="2016129"/>
                <a:ext cx="354013" cy="433388"/>
              </a:xfrm>
              <a:custGeom>
                <a:avLst/>
                <a:gdLst>
                  <a:gd name="T0" fmla="*/ 439 w 497"/>
                  <a:gd name="T1" fmla="*/ 148 h 609"/>
                  <a:gd name="T2" fmla="*/ 467 w 497"/>
                  <a:gd name="T3" fmla="*/ 328 h 609"/>
                  <a:gd name="T4" fmla="*/ 493 w 497"/>
                  <a:gd name="T5" fmla="*/ 455 h 609"/>
                  <a:gd name="T6" fmla="*/ 490 w 497"/>
                  <a:gd name="T7" fmla="*/ 472 h 609"/>
                  <a:gd name="T8" fmla="*/ 311 w 497"/>
                  <a:gd name="T9" fmla="*/ 604 h 609"/>
                  <a:gd name="T10" fmla="*/ 293 w 497"/>
                  <a:gd name="T11" fmla="*/ 601 h 609"/>
                  <a:gd name="T12" fmla="*/ 110 w 497"/>
                  <a:gd name="T13" fmla="*/ 426 h 609"/>
                  <a:gd name="T14" fmla="*/ 9 w 497"/>
                  <a:gd name="T15" fmla="*/ 207 h 609"/>
                  <a:gd name="T16" fmla="*/ 57 w 497"/>
                  <a:gd name="T17" fmla="*/ 155 h 609"/>
                  <a:gd name="T18" fmla="*/ 117 w 497"/>
                  <a:gd name="T19" fmla="*/ 95 h 609"/>
                  <a:gd name="T20" fmla="*/ 165 w 497"/>
                  <a:gd name="T21" fmla="*/ 40 h 609"/>
                  <a:gd name="T22" fmla="*/ 216 w 497"/>
                  <a:gd name="T23" fmla="*/ 0 h 609"/>
                  <a:gd name="T24" fmla="*/ 240 w 497"/>
                  <a:gd name="T25" fmla="*/ 4 h 609"/>
                  <a:gd name="T26" fmla="*/ 364 w 497"/>
                  <a:gd name="T27" fmla="*/ 173 h 609"/>
                  <a:gd name="T28" fmla="*/ 390 w 497"/>
                  <a:gd name="T29" fmla="*/ 185 h 609"/>
                  <a:gd name="T30" fmla="*/ 415 w 497"/>
                  <a:gd name="T31" fmla="*/ 168 h 609"/>
                  <a:gd name="T32" fmla="*/ 439 w 497"/>
                  <a:gd name="T33" fmla="*/ 148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7" h="609">
                    <a:moveTo>
                      <a:pt x="439" y="148"/>
                    </a:moveTo>
                    <a:cubicBezTo>
                      <a:pt x="491" y="154"/>
                      <a:pt x="473" y="275"/>
                      <a:pt x="467" y="328"/>
                    </a:cubicBezTo>
                    <a:cubicBezTo>
                      <a:pt x="461" y="384"/>
                      <a:pt x="464" y="420"/>
                      <a:pt x="493" y="455"/>
                    </a:cubicBezTo>
                    <a:cubicBezTo>
                      <a:pt x="497" y="460"/>
                      <a:pt x="496" y="468"/>
                      <a:pt x="490" y="472"/>
                    </a:cubicBezTo>
                    <a:lnTo>
                      <a:pt x="311" y="604"/>
                    </a:lnTo>
                    <a:cubicBezTo>
                      <a:pt x="307" y="607"/>
                      <a:pt x="300" y="609"/>
                      <a:pt x="293" y="601"/>
                    </a:cubicBezTo>
                    <a:cubicBezTo>
                      <a:pt x="229" y="514"/>
                      <a:pt x="160" y="474"/>
                      <a:pt x="110" y="426"/>
                    </a:cubicBezTo>
                    <a:cubicBezTo>
                      <a:pt x="70" y="388"/>
                      <a:pt x="0" y="312"/>
                      <a:pt x="9" y="207"/>
                    </a:cubicBezTo>
                    <a:cubicBezTo>
                      <a:pt x="13" y="172"/>
                      <a:pt x="37" y="156"/>
                      <a:pt x="57" y="155"/>
                    </a:cubicBezTo>
                    <a:cubicBezTo>
                      <a:pt x="58" y="148"/>
                      <a:pt x="65" y="102"/>
                      <a:pt x="117" y="95"/>
                    </a:cubicBezTo>
                    <a:cubicBezTo>
                      <a:pt x="119" y="58"/>
                      <a:pt x="144" y="41"/>
                      <a:pt x="165" y="40"/>
                    </a:cubicBezTo>
                    <a:cubicBezTo>
                      <a:pt x="175" y="10"/>
                      <a:pt x="195" y="0"/>
                      <a:pt x="216" y="0"/>
                    </a:cubicBezTo>
                    <a:cubicBezTo>
                      <a:pt x="224" y="0"/>
                      <a:pt x="232" y="1"/>
                      <a:pt x="240" y="4"/>
                    </a:cubicBezTo>
                    <a:cubicBezTo>
                      <a:pt x="281" y="81"/>
                      <a:pt x="333" y="142"/>
                      <a:pt x="364" y="173"/>
                    </a:cubicBezTo>
                    <a:cubicBezTo>
                      <a:pt x="373" y="181"/>
                      <a:pt x="382" y="185"/>
                      <a:pt x="390" y="185"/>
                    </a:cubicBezTo>
                    <a:cubicBezTo>
                      <a:pt x="399" y="185"/>
                      <a:pt x="409" y="180"/>
                      <a:pt x="415" y="168"/>
                    </a:cubicBezTo>
                    <a:cubicBezTo>
                      <a:pt x="425" y="149"/>
                      <a:pt x="432" y="148"/>
                      <a:pt x="439" y="1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7900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8CF3F-74CF-6206-2D4C-792E23011E94}"/>
              </a:ext>
            </a:extLst>
          </p:cNvPr>
          <p:cNvSpPr>
            <a:spLocks noGrp="1"/>
          </p:cNvSpPr>
          <p:nvPr>
            <p:ph type="sldNum" sz="quarter" idx="12"/>
          </p:nvPr>
        </p:nvSpPr>
        <p:spPr/>
        <p:txBody>
          <a:bodyPr/>
          <a:lstStyle/>
          <a:p>
            <a:fld id="{008E1BDA-5E07-414A-8101-29DABEB15B19}" type="slidenum">
              <a:rPr lang="en-US" smtClean="0">
                <a:latin typeface="Calibri" panose="020F0502020204030204" pitchFamily="34" charset="0"/>
                <a:cs typeface="Calibri" panose="020F0502020204030204" pitchFamily="34" charset="0"/>
              </a:rPr>
              <a:t>9</a:t>
            </a:fld>
            <a:endParaRPr lang="en-US">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015298-F31D-2BCF-BD15-AC49ADA685FF}"/>
              </a:ext>
            </a:extLst>
          </p:cNvPr>
          <p:cNvSpPr txBox="1"/>
          <p:nvPr/>
        </p:nvSpPr>
        <p:spPr>
          <a:xfrm>
            <a:off x="7424056" y="132327"/>
            <a:ext cx="4648200" cy="400110"/>
          </a:xfrm>
          <a:prstGeom prst="rect">
            <a:avLst/>
          </a:prstGeom>
          <a:noFill/>
        </p:spPr>
        <p:txBody>
          <a:bodyPr wrap="square" rtlCol="0">
            <a:spAutoFit/>
          </a:bodyPr>
          <a:lstStyle/>
          <a:p>
            <a:pPr algn="r" rtl="1"/>
            <a:r>
              <a:rPr lang="ar-SA" sz="2000" b="1">
                <a:latin typeface="Calibri" panose="020F0502020204030204" pitchFamily="34" charset="0"/>
                <a:cs typeface="Calibri" panose="020F0502020204030204" pitchFamily="34" charset="0"/>
              </a:rPr>
              <a:t>الملخص التنفيذي: معلومات </a:t>
            </a:r>
            <a:r>
              <a:rPr lang="ar-SA" sz="2000" b="1">
                <a:solidFill>
                  <a:schemeClr val="accent3"/>
                </a:solidFill>
                <a:latin typeface="Calibri" panose="020F0502020204030204" pitchFamily="34" charset="0"/>
                <a:cs typeface="Calibri" panose="020F0502020204030204" pitchFamily="34" charset="0"/>
              </a:rPr>
              <a:t>"اسم المنافسة"</a:t>
            </a:r>
          </a:p>
        </p:txBody>
      </p:sp>
      <p:sp>
        <p:nvSpPr>
          <p:cNvPr id="3" name="Rectangle: Rounded Corners 2">
            <a:extLst>
              <a:ext uri="{FF2B5EF4-FFF2-40B4-BE49-F238E27FC236}">
                <a16:creationId xmlns:a16="http://schemas.microsoft.com/office/drawing/2014/main" id="{8E1819DB-7202-FFD2-ED00-3194C2E1B93C}"/>
              </a:ext>
            </a:extLst>
          </p:cNvPr>
          <p:cNvSpPr/>
          <p:nvPr/>
        </p:nvSpPr>
        <p:spPr>
          <a:xfrm>
            <a:off x="2087881" y="1330659"/>
            <a:ext cx="3757555" cy="6954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lstStyle/>
          <a:p>
            <a:pPr marL="342900" indent="-342900" algn="r" rtl="1">
              <a:buFont typeface="+mj-lt"/>
              <a:buAutoNum type="arabicPeriod" startAt="2"/>
            </a:pPr>
            <a:r>
              <a:rPr lang="ar-SA" sz="1400">
                <a:solidFill>
                  <a:schemeClr val="bg1">
                    <a:lumMod val="75000"/>
                  </a:schemeClr>
                </a:solidFill>
                <a:latin typeface="Calibri" panose="020F0502020204030204" pitchFamily="34" charset="0"/>
                <a:cs typeface="Calibri" panose="020F0502020204030204" pitchFamily="34" charset="0"/>
              </a:rPr>
              <a:t>تمكين حياة عامرة وصحية</a:t>
            </a:r>
          </a:p>
        </p:txBody>
      </p:sp>
      <p:sp>
        <p:nvSpPr>
          <p:cNvPr id="6" name="Rectangle: Rounded Corners 5">
            <a:extLst>
              <a:ext uri="{FF2B5EF4-FFF2-40B4-BE49-F238E27FC236}">
                <a16:creationId xmlns:a16="http://schemas.microsoft.com/office/drawing/2014/main" id="{F7ABB9AD-87D4-8769-E2FB-1E4D4207973D}"/>
              </a:ext>
            </a:extLst>
          </p:cNvPr>
          <p:cNvSpPr/>
          <p:nvPr/>
        </p:nvSpPr>
        <p:spPr>
          <a:xfrm>
            <a:off x="7134225" y="1330659"/>
            <a:ext cx="2633414" cy="695407"/>
          </a:xfrm>
          <a:prstGeom prst="roundRect">
            <a:avLst/>
          </a:prstGeom>
          <a:solidFill>
            <a:schemeClr val="bg1">
              <a:lumMod val="95000"/>
            </a:schemeClr>
          </a:solidFill>
          <a:ln>
            <a:solidFill>
              <a:srgbClr val="CAD435"/>
            </a:solid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lstStyle/>
          <a:p>
            <a:pPr marL="342900" indent="-342900" algn="r" rtl="1">
              <a:buFont typeface="+mj-lt"/>
              <a:buAutoNum type="arabicPeriod"/>
            </a:pPr>
            <a:r>
              <a:rPr lang="ar-SA" sz="1400">
                <a:solidFill>
                  <a:srgbClr val="CAD435"/>
                </a:solidFill>
                <a:latin typeface="Calibri" panose="020F0502020204030204" pitchFamily="34" charset="0"/>
                <a:cs typeface="Calibri" panose="020F0502020204030204" pitchFamily="34" charset="0"/>
              </a:rPr>
              <a:t>تعزيز القيم الإسلامية والهوية الوطنية</a:t>
            </a:r>
            <a:endParaRPr lang="en-US" sz="1400">
              <a:solidFill>
                <a:srgbClr val="CAD435"/>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48454677-D6C3-A1A3-09EA-8C2F72483760}"/>
              </a:ext>
            </a:extLst>
          </p:cNvPr>
          <p:cNvSpPr/>
          <p:nvPr/>
        </p:nvSpPr>
        <p:spPr>
          <a:xfrm>
            <a:off x="2087881" y="4051719"/>
            <a:ext cx="3757555" cy="6954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lstStyle/>
          <a:p>
            <a:pPr marL="342900" indent="-342900" algn="r" rtl="1">
              <a:buFont typeface="+mj-lt"/>
              <a:buAutoNum type="arabicPeriod" startAt="4"/>
            </a:pPr>
            <a:r>
              <a:rPr lang="ar-SA" sz="1400">
                <a:solidFill>
                  <a:schemeClr val="bg1">
                    <a:lumMod val="75000"/>
                  </a:schemeClr>
                </a:solidFill>
                <a:latin typeface="Calibri" panose="020F0502020204030204" pitchFamily="34" charset="0"/>
                <a:cs typeface="Calibri" panose="020F0502020204030204" pitchFamily="34" charset="0"/>
              </a:rPr>
              <a:t>زيادة معدلات التوظيف</a:t>
            </a:r>
          </a:p>
        </p:txBody>
      </p:sp>
      <p:sp>
        <p:nvSpPr>
          <p:cNvPr id="13" name="Rectangle: Rounded Corners 12">
            <a:extLst>
              <a:ext uri="{FF2B5EF4-FFF2-40B4-BE49-F238E27FC236}">
                <a16:creationId xmlns:a16="http://schemas.microsoft.com/office/drawing/2014/main" id="{A817DD3F-A7F2-5920-8E8F-9723030602C8}"/>
              </a:ext>
            </a:extLst>
          </p:cNvPr>
          <p:cNvSpPr/>
          <p:nvPr/>
        </p:nvSpPr>
        <p:spPr>
          <a:xfrm>
            <a:off x="6010084" y="4051719"/>
            <a:ext cx="3757555" cy="6954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lstStyle/>
          <a:p>
            <a:pPr marL="342900" indent="-342900" algn="r" rtl="1">
              <a:buFont typeface="+mj-lt"/>
              <a:buAutoNum type="arabicPeriod" startAt="3"/>
            </a:pPr>
            <a:r>
              <a:rPr lang="ar-SA" sz="1400">
                <a:solidFill>
                  <a:schemeClr val="bg1">
                    <a:lumMod val="75000"/>
                  </a:schemeClr>
                </a:solidFill>
                <a:latin typeface="Calibri" panose="020F0502020204030204" pitchFamily="34" charset="0"/>
                <a:cs typeface="Calibri" panose="020F0502020204030204" pitchFamily="34" charset="0"/>
              </a:rPr>
              <a:t>تنمية وتنويع الاقتصاد</a:t>
            </a:r>
            <a:endParaRPr lang="en-US" sz="1400">
              <a:solidFill>
                <a:schemeClr val="bg1">
                  <a:lumMod val="75000"/>
                </a:schemeClr>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190EC529-8E0F-CE58-6DA2-454B14B6B76E}"/>
              </a:ext>
            </a:extLst>
          </p:cNvPr>
          <p:cNvSpPr/>
          <p:nvPr/>
        </p:nvSpPr>
        <p:spPr>
          <a:xfrm>
            <a:off x="2087881" y="5257403"/>
            <a:ext cx="3757555" cy="6954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lstStyle/>
          <a:p>
            <a:pPr marL="342900" indent="-342900" algn="r" rtl="1">
              <a:buFont typeface="+mj-lt"/>
              <a:buAutoNum type="arabicPeriod" startAt="6"/>
            </a:pPr>
            <a:r>
              <a:rPr lang="ar-SA" sz="1400">
                <a:solidFill>
                  <a:schemeClr val="bg1">
                    <a:lumMod val="75000"/>
                  </a:schemeClr>
                </a:solidFill>
                <a:latin typeface="Calibri" panose="020F0502020204030204" pitchFamily="34" charset="0"/>
                <a:cs typeface="Calibri" panose="020F0502020204030204" pitchFamily="34" charset="0"/>
              </a:rPr>
              <a:t>تمكين المسؤولية الاجتماعية</a:t>
            </a:r>
          </a:p>
        </p:txBody>
      </p:sp>
      <p:sp>
        <p:nvSpPr>
          <p:cNvPr id="17" name="Rectangle: Rounded Corners 16">
            <a:extLst>
              <a:ext uri="{FF2B5EF4-FFF2-40B4-BE49-F238E27FC236}">
                <a16:creationId xmlns:a16="http://schemas.microsoft.com/office/drawing/2014/main" id="{61D88275-743A-1370-934E-FF2ABE5FF2B1}"/>
              </a:ext>
            </a:extLst>
          </p:cNvPr>
          <p:cNvSpPr/>
          <p:nvPr/>
        </p:nvSpPr>
        <p:spPr>
          <a:xfrm>
            <a:off x="6010084" y="5257403"/>
            <a:ext cx="3757555" cy="6954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ctr"/>
          <a:lstStyle/>
          <a:p>
            <a:pPr marL="342900" indent="-342900" algn="r" rtl="1">
              <a:buFont typeface="+mj-lt"/>
              <a:buAutoNum type="arabicPeriod" startAt="6"/>
            </a:pPr>
            <a:r>
              <a:rPr lang="ar-SA" sz="1400">
                <a:solidFill>
                  <a:schemeClr val="bg1">
                    <a:lumMod val="75000"/>
                  </a:schemeClr>
                </a:solidFill>
                <a:latin typeface="Calibri" panose="020F0502020204030204" pitchFamily="34" charset="0"/>
                <a:cs typeface="Calibri" panose="020F0502020204030204" pitchFamily="34" charset="0"/>
              </a:rPr>
              <a:t>تعزيز فعالية الحكومة</a:t>
            </a:r>
          </a:p>
        </p:txBody>
      </p:sp>
      <p:pic>
        <p:nvPicPr>
          <p:cNvPr id="18" name="Graphic 17">
            <a:extLst>
              <a:ext uri="{FF2B5EF4-FFF2-40B4-BE49-F238E27FC236}">
                <a16:creationId xmlns:a16="http://schemas.microsoft.com/office/drawing/2014/main" id="{C9E18C21-CE2A-6E63-4ED9-EFE734843D08}"/>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83548" y="1456820"/>
            <a:ext cx="457200" cy="457200"/>
          </a:xfrm>
          <a:prstGeom prst="rect">
            <a:avLst/>
          </a:prstGeom>
        </p:spPr>
      </p:pic>
      <p:pic>
        <p:nvPicPr>
          <p:cNvPr id="19" name="Graphic 18">
            <a:extLst>
              <a:ext uri="{FF2B5EF4-FFF2-40B4-BE49-F238E27FC236}">
                <a16:creationId xmlns:a16="http://schemas.microsoft.com/office/drawing/2014/main" id="{3D601E60-A4AA-F69B-BB4F-729788632C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83548" y="5376506"/>
            <a:ext cx="457200" cy="457200"/>
          </a:xfrm>
          <a:prstGeom prst="rect">
            <a:avLst/>
          </a:prstGeom>
        </p:spPr>
      </p:pic>
      <p:pic>
        <p:nvPicPr>
          <p:cNvPr id="23" name="Graphic 22">
            <a:extLst>
              <a:ext uri="{FF2B5EF4-FFF2-40B4-BE49-F238E27FC236}">
                <a16:creationId xmlns:a16="http://schemas.microsoft.com/office/drawing/2014/main" id="{56076BC5-61CD-0EEA-C938-50E1793932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83537" y="4170822"/>
            <a:ext cx="457200" cy="457200"/>
          </a:xfrm>
          <a:prstGeom prst="rect">
            <a:avLst/>
          </a:prstGeom>
        </p:spPr>
      </p:pic>
      <p:pic>
        <p:nvPicPr>
          <p:cNvPr id="24" name="Graphic 23">
            <a:extLst>
              <a:ext uri="{FF2B5EF4-FFF2-40B4-BE49-F238E27FC236}">
                <a16:creationId xmlns:a16="http://schemas.microsoft.com/office/drawing/2014/main" id="{80DA0BD7-DAA2-536A-4960-645851CF61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83548" y="4170822"/>
            <a:ext cx="457200" cy="457200"/>
          </a:xfrm>
          <a:prstGeom prst="rect">
            <a:avLst/>
          </a:prstGeom>
        </p:spPr>
      </p:pic>
      <p:pic>
        <p:nvPicPr>
          <p:cNvPr id="25" name="Graphic 24">
            <a:extLst>
              <a:ext uri="{FF2B5EF4-FFF2-40B4-BE49-F238E27FC236}">
                <a16:creationId xmlns:a16="http://schemas.microsoft.com/office/drawing/2014/main" id="{0D782242-10B4-62BE-7C7D-5A3F8F7468F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83537" y="5376506"/>
            <a:ext cx="457200" cy="457200"/>
          </a:xfrm>
          <a:prstGeom prst="rect">
            <a:avLst/>
          </a:prstGeom>
        </p:spPr>
      </p:pic>
      <p:pic>
        <p:nvPicPr>
          <p:cNvPr id="26" name="Graphic 25">
            <a:extLst>
              <a:ext uri="{FF2B5EF4-FFF2-40B4-BE49-F238E27FC236}">
                <a16:creationId xmlns:a16="http://schemas.microsoft.com/office/drawing/2014/main" id="{1ECA2004-0FD3-D536-3A64-B4DD8753A5D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83537" y="1449762"/>
            <a:ext cx="457200" cy="457200"/>
          </a:xfrm>
          <a:prstGeom prst="rect">
            <a:avLst/>
          </a:prstGeom>
        </p:spPr>
      </p:pic>
      <p:sp>
        <p:nvSpPr>
          <p:cNvPr id="27" name="Rectangle: Rounded Corners 26">
            <a:extLst>
              <a:ext uri="{FF2B5EF4-FFF2-40B4-BE49-F238E27FC236}">
                <a16:creationId xmlns:a16="http://schemas.microsoft.com/office/drawing/2014/main" id="{752D9236-00D3-0D15-D10A-E3526C999696}"/>
              </a:ext>
            </a:extLst>
          </p:cNvPr>
          <p:cNvSpPr/>
          <p:nvPr/>
        </p:nvSpPr>
        <p:spPr bwMode="auto">
          <a:xfrm>
            <a:off x="5772721" y="2335723"/>
            <a:ext cx="1868945" cy="493540"/>
          </a:xfrm>
          <a:prstGeom prst="roundRect">
            <a:avLst/>
          </a:prstGeom>
          <a:solidFill>
            <a:srgbClr val="5EA2D2"/>
          </a:solidFill>
          <a:ln>
            <a:noFill/>
          </a:ln>
        </p:spPr>
        <p:txBody>
          <a:bodyPr vert="horz" wrap="square" lIns="91440" tIns="45721" rIns="91440" bIns="45721" numCol="1" rtlCol="0" anchor="ctr" anchorCtr="0" compatLnSpc="1">
            <a:prstTxWarp prst="textNoShape">
              <a:avLst/>
            </a:prstTxWarp>
          </a:bodyPr>
          <a:lstStyle/>
          <a:p>
            <a:pPr algn="ctr"/>
            <a:r>
              <a:rPr lang="ar-SA" sz="1000">
                <a:solidFill>
                  <a:srgbClr val="FFFFFF"/>
                </a:solidFill>
                <a:latin typeface="Calibri" panose="020F0502020204030204" pitchFamily="34" charset="0"/>
                <a:cs typeface="Calibri" panose="020F0502020204030204" pitchFamily="34" charset="0"/>
                <a:sym typeface="Bahij TheSansArabic Plain" panose="02040503050201020203" pitchFamily="18" charset="-78"/>
              </a:rPr>
              <a:t>1.3  تعزيز الهوية الوطنية</a:t>
            </a:r>
            <a:endParaRPr lang="en-US" sz="1000">
              <a:solidFill>
                <a:srgbClr val="FFFFFF"/>
              </a:solidFill>
              <a:latin typeface="Calibri" panose="020F0502020204030204" pitchFamily="34" charset="0"/>
              <a:cs typeface="Calibri" panose="020F0502020204030204" pitchFamily="34" charset="0"/>
              <a:sym typeface="Bahij TheSansArabic Plain" panose="02040503050201020203" pitchFamily="18" charset="-78"/>
            </a:endParaRPr>
          </a:p>
        </p:txBody>
      </p:sp>
      <p:cxnSp>
        <p:nvCxnSpPr>
          <p:cNvPr id="32" name="Connector: Elbow 31">
            <a:extLst>
              <a:ext uri="{FF2B5EF4-FFF2-40B4-BE49-F238E27FC236}">
                <a16:creationId xmlns:a16="http://schemas.microsoft.com/office/drawing/2014/main" id="{96701B2B-7349-733D-AF89-5543462F21A7}"/>
              </a:ext>
            </a:extLst>
          </p:cNvPr>
          <p:cNvCxnSpPr>
            <a:cxnSpLocks/>
            <a:stCxn id="6" idx="1"/>
            <a:endCxn id="27" idx="0"/>
          </p:cNvCxnSpPr>
          <p:nvPr/>
        </p:nvCxnSpPr>
        <p:spPr>
          <a:xfrm rot="10800000" flipV="1">
            <a:off x="6707195" y="1678363"/>
            <a:ext cx="427031" cy="657360"/>
          </a:xfrm>
          <a:prstGeom prst="bentConnector2">
            <a:avLst/>
          </a:prstGeom>
          <a:ln>
            <a:solidFill>
              <a:srgbClr val="5EA2D2"/>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62">
            <a:extLst>
              <a:ext uri="{FF2B5EF4-FFF2-40B4-BE49-F238E27FC236}">
                <a16:creationId xmlns:a16="http://schemas.microsoft.com/office/drawing/2014/main" id="{4A317DF2-84C6-E882-3B9E-414CABF1EA14}"/>
              </a:ext>
            </a:extLst>
          </p:cNvPr>
          <p:cNvSpPr/>
          <p:nvPr/>
        </p:nvSpPr>
        <p:spPr bwMode="auto">
          <a:xfrm>
            <a:off x="6707194" y="3138920"/>
            <a:ext cx="2363335" cy="448675"/>
          </a:xfrm>
          <a:prstGeom prst="roundRect">
            <a:avLst/>
          </a:prstGeom>
          <a:solidFill>
            <a:srgbClr val="576A90"/>
          </a:solidFill>
          <a:ln>
            <a:noFill/>
          </a:ln>
        </p:spPr>
        <p:txBody>
          <a:bodyPr vert="horz" wrap="square" lIns="91440" tIns="45721" rIns="91440" bIns="45721" numCol="1" rtlCol="0" anchor="ctr" anchorCtr="0" compatLnSpc="1">
            <a:prstTxWarp prst="textNoShape">
              <a:avLst/>
            </a:prstTxWarp>
          </a:bodyPr>
          <a:lstStyle/>
          <a:p>
            <a:pPr algn="ctr"/>
            <a:r>
              <a:rPr lang="ar-SA" sz="900">
                <a:solidFill>
                  <a:srgbClr val="FFFFFF"/>
                </a:solidFill>
                <a:latin typeface="Calibri" panose="020F0502020204030204" pitchFamily="34" charset="0"/>
                <a:cs typeface="Calibri" panose="020F0502020204030204" pitchFamily="34" charset="0"/>
                <a:sym typeface="Bahij TheSansArabic Plain" panose="02040503050201020203" pitchFamily="18" charset="-78"/>
              </a:rPr>
              <a:t>1.3.2 المحافظة على تراث المملكة الإسلامي والعربي والوطني والتعريف به</a:t>
            </a:r>
            <a:endParaRPr lang="en-US" sz="900">
              <a:solidFill>
                <a:srgbClr val="FFFFFF"/>
              </a:solidFill>
              <a:latin typeface="Calibri" panose="020F0502020204030204" pitchFamily="34" charset="0"/>
              <a:cs typeface="Calibri" panose="020F0502020204030204" pitchFamily="34" charset="0"/>
              <a:sym typeface="Bahij TheSansArabic Plain" panose="02040503050201020203" pitchFamily="18" charset="-78"/>
            </a:endParaRPr>
          </a:p>
        </p:txBody>
      </p:sp>
      <p:cxnSp>
        <p:nvCxnSpPr>
          <p:cNvPr id="36" name="Connector: Elbow 35">
            <a:extLst>
              <a:ext uri="{FF2B5EF4-FFF2-40B4-BE49-F238E27FC236}">
                <a16:creationId xmlns:a16="http://schemas.microsoft.com/office/drawing/2014/main" id="{CEE8A0AE-0C98-7A55-A076-29F27AB290D5}"/>
              </a:ext>
            </a:extLst>
          </p:cNvPr>
          <p:cNvCxnSpPr>
            <a:cxnSpLocks/>
            <a:stCxn id="27" idx="2"/>
            <a:endCxn id="34" idx="0"/>
          </p:cNvCxnSpPr>
          <p:nvPr/>
        </p:nvCxnSpPr>
        <p:spPr>
          <a:xfrm rot="16200000" flipH="1">
            <a:off x="7143200" y="2393257"/>
            <a:ext cx="309657" cy="1181668"/>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6751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wrench*build*fix*repair*settings*tool*tool box*tools*maintenance*support*intervention*industry*tools"/>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heme/theme1.xml><?xml version="1.0" encoding="utf-8"?>
<a:theme xmlns:a="http://schemas.openxmlformats.org/drawingml/2006/main" name="Office Theme">
  <a:themeElements>
    <a:clrScheme name="NCNP">
      <a:dk1>
        <a:srgbClr val="095463"/>
      </a:dk1>
      <a:lt1>
        <a:srgbClr val="FFFFFF"/>
      </a:lt1>
      <a:dk2>
        <a:srgbClr val="000000"/>
      </a:dk2>
      <a:lt2>
        <a:srgbClr val="E7E6E6"/>
      </a:lt2>
      <a:accent1>
        <a:srgbClr val="095463"/>
      </a:accent1>
      <a:accent2>
        <a:srgbClr val="36B79F"/>
      </a:accent2>
      <a:accent3>
        <a:srgbClr val="437EC1"/>
      </a:accent3>
      <a:accent4>
        <a:srgbClr val="54BA65"/>
      </a:accent4>
      <a:accent5>
        <a:srgbClr val="E5E6E5"/>
      </a:accent5>
      <a:accent6>
        <a:srgbClr val="858585"/>
      </a:accent6>
      <a:hlink>
        <a:srgbClr val="0563C1"/>
      </a:hlink>
      <a:folHlink>
        <a:srgbClr val="954F72"/>
      </a:folHlink>
    </a:clrScheme>
    <a:fontScheme name="Custom 1">
      <a:majorFont>
        <a:latin typeface="Neo Sans Arabic Bold"/>
        <a:ea typeface=""/>
        <a:cs typeface="Neo Sans Arabic Bold"/>
      </a:majorFont>
      <a:minorFont>
        <a:latin typeface="Neo Sans Arabic"/>
        <a:ea typeface=""/>
        <a:cs typeface="Neo Sans Arab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مستند" ma:contentTypeID="0x010100917CD2C4C2C6CA419E5D9A5497549C21" ma:contentTypeVersion="0" ma:contentTypeDescription="إنشاء مستند جديد." ma:contentTypeScope="" ma:versionID="8519288d0dd2498e20f66ed6f76b3147">
  <xsd:schema xmlns:xsd="http://www.w3.org/2001/XMLSchema" xmlns:xs="http://www.w3.org/2001/XMLSchema" xmlns:p="http://schemas.microsoft.com/office/2006/metadata/properties" targetNamespace="http://schemas.microsoft.com/office/2006/metadata/properties" ma:root="true" ma:fieldsID="8ee63134b0e8826f005f5700fd9b6b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BF41C-67FD-45F7-B909-A88F943F2AFB}">
  <ds:schemaRefs>
    <ds:schemaRef ds:uri="http://purl.org/dc/terms/"/>
    <ds:schemaRef ds:uri="http://schemas.microsoft.com/office/2006/metadata/properties"/>
    <ds:schemaRef ds:uri="http://www.w3.org/XML/1998/namespace"/>
    <ds:schemaRef ds:uri="ae41d526-3c1f-4054-b9e0-7b37076a5949"/>
    <ds:schemaRef ds:uri="http://schemas.microsoft.com/office/2006/documentManagement/types"/>
    <ds:schemaRef ds:uri="http://purl.org/dc/dcmitype/"/>
    <ds:schemaRef ds:uri="f056c982-2665-4f8b-8532-88c17591ec43"/>
    <ds:schemaRef ds:uri="http://schemas.microsoft.com/office/infopath/2007/PartnerControl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4C056797-1009-4D41-8D69-0CF61F6A9FA3}"/>
</file>

<file path=customXml/itemProps3.xml><?xml version="1.0" encoding="utf-8"?>
<ds:datastoreItem xmlns:ds="http://schemas.openxmlformats.org/officeDocument/2006/customXml" ds:itemID="{47799278-2A1F-4B8C-815F-455F39A9AB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NCNP prp</Template>
  <TotalTime>0</TotalTime>
  <Words>4364</Words>
  <Application>Microsoft Office PowerPoint</Application>
  <PresentationFormat>Widescreen</PresentationFormat>
  <Paragraphs>746</Paragraphs>
  <Slides>44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Greta Arabic</vt:lpstr>
      <vt:lpstr>Neo Sans Arabic</vt:lpstr>
      <vt:lpstr>Neo Sans Arabic Bold</vt:lpstr>
      <vt:lpstr>Office Theme</vt:lpstr>
      <vt:lpstr>نموذج العرض الفني</vt:lpstr>
      <vt:lpstr>جدول المحتويات</vt:lpstr>
      <vt:lpstr>PowerPoint Presentation</vt:lpstr>
      <vt:lpstr>المقدمة</vt:lpstr>
      <vt:lpstr>PowerPoint Presentation</vt:lpstr>
      <vt:lpstr>الملخص التنفيذي</vt:lpstr>
      <vt:lpstr>PowerPoint Presentation</vt:lpstr>
      <vt:lpstr>PowerPoint Presentation</vt:lpstr>
      <vt:lpstr>PowerPoint Presentation</vt:lpstr>
      <vt:lpstr>PowerPoint Presentation</vt:lpstr>
      <vt:lpstr>PowerPoint Presentation</vt:lpstr>
      <vt:lpstr>نطاق العمل</vt:lpstr>
      <vt:lpstr>PowerPoint Presentation</vt:lpstr>
      <vt:lpstr>PowerPoint Presentation</vt:lpstr>
      <vt:lpstr>PowerPoint Presentation</vt:lpstr>
      <vt:lpstr>منهجية العمل</vt:lpstr>
      <vt:lpstr>PowerPoint Presentation</vt:lpstr>
      <vt:lpstr>PowerPoint Presentation</vt:lpstr>
      <vt:lpstr>الجدول الزمني</vt:lpstr>
      <vt:lpstr>PowerPoint Presentation</vt:lpstr>
      <vt:lpstr>فريق العمل</vt:lpstr>
      <vt:lpstr>PowerPoint Presentation</vt:lpstr>
      <vt:lpstr>PowerPoint Presentation</vt:lpstr>
      <vt:lpstr>PowerPoint Presentation</vt:lpstr>
      <vt:lpstr>PowerPoint Presentation</vt:lpstr>
      <vt:lpstr>PowerPoint Presentation</vt:lpstr>
      <vt:lpstr>PowerPoint Presentation</vt:lpstr>
      <vt:lpstr>حوكمة المشروع</vt:lpstr>
      <vt:lpstr>PowerPoint Presentation</vt:lpstr>
      <vt:lpstr>PowerPoint Presentation</vt:lpstr>
      <vt:lpstr>PowerPoint Presentation</vt:lpstr>
      <vt:lpstr>PowerPoint Presentation</vt:lpstr>
      <vt:lpstr>الشهادات الفنية والأعمال ذات العلاقة</vt:lpstr>
      <vt:lpstr>PowerPoint Presentation</vt:lpstr>
      <vt:lpstr>PowerPoint Presentation</vt:lpstr>
      <vt:lpstr>نبذة عن منظمتنا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ABDALRAHMAN MOHAMED ALI MOHAMED</dc:creator>
  <cp:lastModifiedBy>Mahmoud Alnahhas</cp:lastModifiedBy>
  <cp:revision>1</cp:revision>
  <dcterms:created xsi:type="dcterms:W3CDTF">2020-06-01T07:14:50Z</dcterms:created>
  <dcterms:modified xsi:type="dcterms:W3CDTF">2024-01-02T12:56:52Z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0x010100917CD2C4C2C6CA419E5D9A5497549C21</vt:lpwstr>
  </property>
  <property fmtid="{D5CDD505-2E9C-101B-9397-08002B2CF9AE}" pid="3" name="MediaServiceImageTags">
    <vt:lpwstr/>
  </property>
</Properties>
</file>