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6" r:id="rId5"/>
    <p:sldId id="308" r:id="rId6"/>
    <p:sldId id="3349" r:id="rId7"/>
    <p:sldId id="296" r:id="rId8"/>
    <p:sldId id="3347" r:id="rId9"/>
    <p:sldId id="275" r:id="rId10"/>
  </p:sldIdLst>
  <p:sldSz cx="12192000" cy="6858000"/>
  <p:notesSz cx="6858000" cy="9144000"/>
  <p:defaultText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2D4BAA-E1A9-C3EC-4761-380D11588E09}" name="Ahmed Alghamdi" initials="AA" userId="S::Ahmed.g@Strategicgears.com::fbe9dddd-5a69-44b1-8172-ebcf615bf0eb" providerId="AD"/>
  <p188:author id="{FB1C8EF7-DFF1-0A3D-29B3-836940EF3594}" name="Mohamed  Eltayeb" initials="ME" userId="S::Mohamed.a@Strategicgears.com::bbbd679a-8325-44c0-a4ab-e40a7c62b8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095463"/>
    <a:srgbClr val="288977"/>
    <a:srgbClr val="000000"/>
    <a:srgbClr val="4F86C5"/>
    <a:srgbClr val="00B1D4"/>
    <a:srgbClr val="008CA8"/>
    <a:srgbClr val="FFFFFF"/>
    <a:srgbClr val="437E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E384EB-CF2C-490C-8211-A105B5AFB504}" v="17" dt="2023-12-28T11:35:58.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4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hmoud Alnahhas" userId="d7fcbc1f-b6f2-4eb5-b158-1ef020470b00" providerId="ADAL" clId="{C3E384EB-CF2C-490C-8211-A105B5AFB504}"/>
    <pc:docChg chg="modSld modMainMaster">
      <pc:chgData name="Mahmoud Alnahhas" userId="d7fcbc1f-b6f2-4eb5-b158-1ef020470b00" providerId="ADAL" clId="{C3E384EB-CF2C-490C-8211-A105B5AFB504}" dt="2024-01-02T12:48:03.376" v="8" actId="2711"/>
      <pc:docMkLst>
        <pc:docMk/>
      </pc:docMkLst>
      <pc:sldChg chg="modSp mod">
        <pc:chgData name="Mahmoud Alnahhas" userId="d7fcbc1f-b6f2-4eb5-b158-1ef020470b00" providerId="ADAL" clId="{C3E384EB-CF2C-490C-8211-A105B5AFB504}" dt="2024-01-02T12:46:31.292" v="0" actId="2711"/>
        <pc:sldMkLst>
          <pc:docMk/>
          <pc:sldMk cId="1275796798" sldId="256"/>
        </pc:sldMkLst>
        <pc:spChg chg="mod">
          <ac:chgData name="Mahmoud Alnahhas" userId="d7fcbc1f-b6f2-4eb5-b158-1ef020470b00" providerId="ADAL" clId="{C3E384EB-CF2C-490C-8211-A105B5AFB504}" dt="2024-01-02T12:46:31.292" v="0" actId="2711"/>
          <ac:spMkLst>
            <pc:docMk/>
            <pc:sldMk cId="1275796798" sldId="256"/>
            <ac:spMk id="3" creationId="{76E27987-54DE-E747-59CD-004C6C048300}"/>
          </ac:spMkLst>
        </pc:spChg>
        <pc:spChg chg="mod">
          <ac:chgData name="Mahmoud Alnahhas" userId="d7fcbc1f-b6f2-4eb5-b158-1ef020470b00" providerId="ADAL" clId="{C3E384EB-CF2C-490C-8211-A105B5AFB504}" dt="2024-01-02T12:46:31.292" v="0" actId="2711"/>
          <ac:spMkLst>
            <pc:docMk/>
            <pc:sldMk cId="1275796798" sldId="256"/>
            <ac:spMk id="4" creationId="{4A0D5619-0778-40A3-297A-4ED4651E6308}"/>
          </ac:spMkLst>
        </pc:spChg>
        <pc:spChg chg="mod">
          <ac:chgData name="Mahmoud Alnahhas" userId="d7fcbc1f-b6f2-4eb5-b158-1ef020470b00" providerId="ADAL" clId="{C3E384EB-CF2C-490C-8211-A105B5AFB504}" dt="2024-01-02T12:46:31.292" v="0" actId="2711"/>
          <ac:spMkLst>
            <pc:docMk/>
            <pc:sldMk cId="1275796798" sldId="256"/>
            <ac:spMk id="8" creationId="{C2A9A9A6-88F9-294C-8B6D-9CFE05D13C67}"/>
          </ac:spMkLst>
        </pc:spChg>
      </pc:sldChg>
      <pc:sldChg chg="modSp mod">
        <pc:chgData name="Mahmoud Alnahhas" userId="d7fcbc1f-b6f2-4eb5-b158-1ef020470b00" providerId="ADAL" clId="{C3E384EB-CF2C-490C-8211-A105B5AFB504}" dt="2024-01-02T12:47:17.297" v="4" actId="2711"/>
        <pc:sldMkLst>
          <pc:docMk/>
          <pc:sldMk cId="253741468" sldId="296"/>
        </pc:sldMkLst>
        <pc:spChg chg="mod">
          <ac:chgData name="Mahmoud Alnahhas" userId="d7fcbc1f-b6f2-4eb5-b158-1ef020470b00" providerId="ADAL" clId="{C3E384EB-CF2C-490C-8211-A105B5AFB504}" dt="2024-01-02T12:47:17.297" v="4" actId="2711"/>
          <ac:spMkLst>
            <pc:docMk/>
            <pc:sldMk cId="253741468" sldId="296"/>
            <ac:spMk id="4" creationId="{8D98CF3F-74CF-6206-2D4C-792E23011E94}"/>
          </ac:spMkLst>
        </pc:spChg>
        <pc:spChg chg="mod">
          <ac:chgData name="Mahmoud Alnahhas" userId="d7fcbc1f-b6f2-4eb5-b158-1ef020470b00" providerId="ADAL" clId="{C3E384EB-CF2C-490C-8211-A105B5AFB504}" dt="2024-01-02T12:47:17.297" v="4" actId="2711"/>
          <ac:spMkLst>
            <pc:docMk/>
            <pc:sldMk cId="253741468" sldId="296"/>
            <ac:spMk id="5" creationId="{47015298-F31D-2BCF-BD15-AC49ADA685FF}"/>
          </ac:spMkLst>
        </pc:spChg>
        <pc:spChg chg="mod">
          <ac:chgData name="Mahmoud Alnahhas" userId="d7fcbc1f-b6f2-4eb5-b158-1ef020470b00" providerId="ADAL" clId="{C3E384EB-CF2C-490C-8211-A105B5AFB504}" dt="2024-01-02T12:47:17.297" v="4" actId="2711"/>
          <ac:spMkLst>
            <pc:docMk/>
            <pc:sldMk cId="253741468" sldId="296"/>
            <ac:spMk id="6" creationId="{57E89C5D-F02F-1C9A-518B-711489B739F5}"/>
          </ac:spMkLst>
        </pc:spChg>
        <pc:spChg chg="mod">
          <ac:chgData name="Mahmoud Alnahhas" userId="d7fcbc1f-b6f2-4eb5-b158-1ef020470b00" providerId="ADAL" clId="{C3E384EB-CF2C-490C-8211-A105B5AFB504}" dt="2024-01-02T12:47:17.297" v="4" actId="2711"/>
          <ac:spMkLst>
            <pc:docMk/>
            <pc:sldMk cId="253741468" sldId="296"/>
            <ac:spMk id="7" creationId="{24DBD50D-DD27-1537-D37B-A4891B33744D}"/>
          </ac:spMkLst>
        </pc:spChg>
      </pc:sldChg>
      <pc:sldChg chg="modSp mod">
        <pc:chgData name="Mahmoud Alnahhas" userId="d7fcbc1f-b6f2-4eb5-b158-1ef020470b00" providerId="ADAL" clId="{C3E384EB-CF2C-490C-8211-A105B5AFB504}" dt="2024-01-02T12:46:38.528" v="1" actId="2711"/>
        <pc:sldMkLst>
          <pc:docMk/>
          <pc:sldMk cId="161233799" sldId="308"/>
        </pc:sldMkLst>
        <pc:spChg chg="mod">
          <ac:chgData name="Mahmoud Alnahhas" userId="d7fcbc1f-b6f2-4eb5-b158-1ef020470b00" providerId="ADAL" clId="{C3E384EB-CF2C-490C-8211-A105B5AFB504}" dt="2024-01-02T12:46:38.528" v="1" actId="2711"/>
          <ac:spMkLst>
            <pc:docMk/>
            <pc:sldMk cId="161233799" sldId="308"/>
            <ac:spMk id="70" creationId="{1776B511-EF9F-BA5B-0C9A-8AB0423E750E}"/>
          </ac:spMkLst>
        </pc:spChg>
        <pc:spChg chg="mod">
          <ac:chgData name="Mahmoud Alnahhas" userId="d7fcbc1f-b6f2-4eb5-b158-1ef020470b00" providerId="ADAL" clId="{C3E384EB-CF2C-490C-8211-A105B5AFB504}" dt="2024-01-02T12:46:38.528" v="1" actId="2711"/>
          <ac:spMkLst>
            <pc:docMk/>
            <pc:sldMk cId="161233799" sldId="308"/>
            <ac:spMk id="76" creationId="{7BECB068-0A77-7500-346A-69C9EEC6A24B}"/>
          </ac:spMkLst>
        </pc:spChg>
        <pc:spChg chg="mod">
          <ac:chgData name="Mahmoud Alnahhas" userId="d7fcbc1f-b6f2-4eb5-b158-1ef020470b00" providerId="ADAL" clId="{C3E384EB-CF2C-490C-8211-A105B5AFB504}" dt="2024-01-02T12:46:38.528" v="1" actId="2711"/>
          <ac:spMkLst>
            <pc:docMk/>
            <pc:sldMk cId="161233799" sldId="308"/>
            <ac:spMk id="77" creationId="{ECC0C974-7C9C-F122-E07F-E00E5780CFC5}"/>
          </ac:spMkLst>
        </pc:spChg>
        <pc:spChg chg="mod">
          <ac:chgData name="Mahmoud Alnahhas" userId="d7fcbc1f-b6f2-4eb5-b158-1ef020470b00" providerId="ADAL" clId="{C3E384EB-CF2C-490C-8211-A105B5AFB504}" dt="2024-01-02T12:46:38.528" v="1" actId="2711"/>
          <ac:spMkLst>
            <pc:docMk/>
            <pc:sldMk cId="161233799" sldId="308"/>
            <ac:spMk id="83" creationId="{BE737DF7-7E4C-0393-2145-87BA3AA21FFB}"/>
          </ac:spMkLst>
        </pc:spChg>
        <pc:spChg chg="mod">
          <ac:chgData name="Mahmoud Alnahhas" userId="d7fcbc1f-b6f2-4eb5-b158-1ef020470b00" providerId="ADAL" clId="{C3E384EB-CF2C-490C-8211-A105B5AFB504}" dt="2024-01-02T12:46:38.528" v="1" actId="2711"/>
          <ac:spMkLst>
            <pc:docMk/>
            <pc:sldMk cId="161233799" sldId="308"/>
            <ac:spMk id="84" creationId="{FCD766F3-DFD6-1F0D-7767-41E8EA349C82}"/>
          </ac:spMkLst>
        </pc:spChg>
        <pc:spChg chg="mod">
          <ac:chgData name="Mahmoud Alnahhas" userId="d7fcbc1f-b6f2-4eb5-b158-1ef020470b00" providerId="ADAL" clId="{C3E384EB-CF2C-490C-8211-A105B5AFB504}" dt="2024-01-02T12:46:38.528" v="1" actId="2711"/>
          <ac:spMkLst>
            <pc:docMk/>
            <pc:sldMk cId="161233799" sldId="308"/>
            <ac:spMk id="90" creationId="{136B55E8-92FA-97F2-1144-5EA809B916E8}"/>
          </ac:spMkLst>
        </pc:spChg>
        <pc:spChg chg="mod">
          <ac:chgData name="Mahmoud Alnahhas" userId="d7fcbc1f-b6f2-4eb5-b158-1ef020470b00" providerId="ADAL" clId="{C3E384EB-CF2C-490C-8211-A105B5AFB504}" dt="2024-01-02T12:46:38.528" v="1" actId="2711"/>
          <ac:spMkLst>
            <pc:docMk/>
            <pc:sldMk cId="161233799" sldId="308"/>
            <ac:spMk id="91" creationId="{BA779CEC-91ED-D2C7-56B0-64C66052AA6A}"/>
          </ac:spMkLst>
        </pc:spChg>
        <pc:spChg chg="mod">
          <ac:chgData name="Mahmoud Alnahhas" userId="d7fcbc1f-b6f2-4eb5-b158-1ef020470b00" providerId="ADAL" clId="{C3E384EB-CF2C-490C-8211-A105B5AFB504}" dt="2024-01-02T12:46:38.528" v="1" actId="2711"/>
          <ac:spMkLst>
            <pc:docMk/>
            <pc:sldMk cId="161233799" sldId="308"/>
            <ac:spMk id="101" creationId="{25B17168-E0D4-DD0C-2E75-0D1861E31040}"/>
          </ac:spMkLst>
        </pc:spChg>
        <pc:spChg chg="mod">
          <ac:chgData name="Mahmoud Alnahhas" userId="d7fcbc1f-b6f2-4eb5-b158-1ef020470b00" providerId="ADAL" clId="{C3E384EB-CF2C-490C-8211-A105B5AFB504}" dt="2024-01-02T12:46:38.528" v="1" actId="2711"/>
          <ac:spMkLst>
            <pc:docMk/>
            <pc:sldMk cId="161233799" sldId="308"/>
            <ac:spMk id="102" creationId="{DED5B287-7619-E4A4-C764-4A8EA7CC30B8}"/>
          </ac:spMkLst>
        </pc:spChg>
      </pc:sldChg>
      <pc:sldChg chg="modSp mod">
        <pc:chgData name="Mahmoud Alnahhas" userId="d7fcbc1f-b6f2-4eb5-b158-1ef020470b00" providerId="ADAL" clId="{C3E384EB-CF2C-490C-8211-A105B5AFB504}" dt="2024-01-02T12:47:23.722" v="5" actId="2711"/>
        <pc:sldMkLst>
          <pc:docMk/>
          <pc:sldMk cId="2426325325" sldId="3347"/>
        </pc:sldMkLst>
        <pc:spChg chg="mod">
          <ac:chgData name="Mahmoud Alnahhas" userId="d7fcbc1f-b6f2-4eb5-b158-1ef020470b00" providerId="ADAL" clId="{C3E384EB-CF2C-490C-8211-A105B5AFB504}" dt="2024-01-02T12:47:23.722" v="5" actId="2711"/>
          <ac:spMkLst>
            <pc:docMk/>
            <pc:sldMk cId="2426325325" sldId="3347"/>
            <ac:spMk id="3" creationId="{2F31F9A9-F2DE-7180-DB00-FA5681C709D3}"/>
          </ac:spMkLst>
        </pc:spChg>
        <pc:spChg chg="mod">
          <ac:chgData name="Mahmoud Alnahhas" userId="d7fcbc1f-b6f2-4eb5-b158-1ef020470b00" providerId="ADAL" clId="{C3E384EB-CF2C-490C-8211-A105B5AFB504}" dt="2024-01-02T12:47:23.722" v="5" actId="2711"/>
          <ac:spMkLst>
            <pc:docMk/>
            <pc:sldMk cId="2426325325" sldId="3347"/>
            <ac:spMk id="4" creationId="{8D98CF3F-74CF-6206-2D4C-792E23011E94}"/>
          </ac:spMkLst>
        </pc:spChg>
        <pc:spChg chg="mod">
          <ac:chgData name="Mahmoud Alnahhas" userId="d7fcbc1f-b6f2-4eb5-b158-1ef020470b00" providerId="ADAL" clId="{C3E384EB-CF2C-490C-8211-A105B5AFB504}" dt="2024-01-02T12:47:23.722" v="5" actId="2711"/>
          <ac:spMkLst>
            <pc:docMk/>
            <pc:sldMk cId="2426325325" sldId="3347"/>
            <ac:spMk id="5" creationId="{47015298-F31D-2BCF-BD15-AC49ADA685FF}"/>
          </ac:spMkLst>
        </pc:spChg>
        <pc:spChg chg="mod">
          <ac:chgData name="Mahmoud Alnahhas" userId="d7fcbc1f-b6f2-4eb5-b158-1ef020470b00" providerId="ADAL" clId="{C3E384EB-CF2C-490C-8211-A105B5AFB504}" dt="2024-01-02T12:47:23.722" v="5" actId="2711"/>
          <ac:spMkLst>
            <pc:docMk/>
            <pc:sldMk cId="2426325325" sldId="3347"/>
            <ac:spMk id="6" creationId="{8B79D178-060F-48E9-FB0B-87F63C043803}"/>
          </ac:spMkLst>
        </pc:spChg>
      </pc:sldChg>
      <pc:sldChg chg="modSp mod">
        <pc:chgData name="Mahmoud Alnahhas" userId="d7fcbc1f-b6f2-4eb5-b158-1ef020470b00" providerId="ADAL" clId="{C3E384EB-CF2C-490C-8211-A105B5AFB504}" dt="2024-01-02T12:47:08.240" v="3" actId="2711"/>
        <pc:sldMkLst>
          <pc:docMk/>
          <pc:sldMk cId="3340207957" sldId="3349"/>
        </pc:sldMkLst>
        <pc:spChg chg="mod">
          <ac:chgData name="Mahmoud Alnahhas" userId="d7fcbc1f-b6f2-4eb5-b158-1ef020470b00" providerId="ADAL" clId="{C3E384EB-CF2C-490C-8211-A105B5AFB504}" dt="2024-01-02T12:46:58.169" v="2" actId="2711"/>
          <ac:spMkLst>
            <pc:docMk/>
            <pc:sldMk cId="3340207957" sldId="3349"/>
            <ac:spMk id="3" creationId="{73548247-23A5-D5A5-654A-F43736BA0A42}"/>
          </ac:spMkLst>
        </pc:spChg>
        <pc:spChg chg="mod">
          <ac:chgData name="Mahmoud Alnahhas" userId="d7fcbc1f-b6f2-4eb5-b158-1ef020470b00" providerId="ADAL" clId="{C3E384EB-CF2C-490C-8211-A105B5AFB504}" dt="2024-01-02T12:46:58.169" v="2" actId="2711"/>
          <ac:spMkLst>
            <pc:docMk/>
            <pc:sldMk cId="3340207957" sldId="3349"/>
            <ac:spMk id="4" creationId="{8D98CF3F-74CF-6206-2D4C-792E23011E94}"/>
          </ac:spMkLst>
        </pc:spChg>
        <pc:spChg chg="mod">
          <ac:chgData name="Mahmoud Alnahhas" userId="d7fcbc1f-b6f2-4eb5-b158-1ef020470b00" providerId="ADAL" clId="{C3E384EB-CF2C-490C-8211-A105B5AFB504}" dt="2024-01-02T12:46:58.169" v="2" actId="2711"/>
          <ac:spMkLst>
            <pc:docMk/>
            <pc:sldMk cId="3340207957" sldId="3349"/>
            <ac:spMk id="5" creationId="{47015298-F31D-2BCF-BD15-AC49ADA685FF}"/>
          </ac:spMkLst>
        </pc:spChg>
        <pc:graphicFrameChg chg="modGraphic">
          <ac:chgData name="Mahmoud Alnahhas" userId="d7fcbc1f-b6f2-4eb5-b158-1ef020470b00" providerId="ADAL" clId="{C3E384EB-CF2C-490C-8211-A105B5AFB504}" dt="2024-01-02T12:47:08.240" v="3" actId="2711"/>
          <ac:graphicFrameMkLst>
            <pc:docMk/>
            <pc:sldMk cId="3340207957" sldId="3349"/>
            <ac:graphicFrameMk id="2" creationId="{770B9865-081D-4EA4-62FB-3B351E2DB8D1}"/>
          </ac:graphicFrameMkLst>
        </pc:graphicFrameChg>
      </pc:sldChg>
      <pc:sldMasterChg chg="modSldLayout">
        <pc:chgData name="Mahmoud Alnahhas" userId="d7fcbc1f-b6f2-4eb5-b158-1ef020470b00" providerId="ADAL" clId="{C3E384EB-CF2C-490C-8211-A105B5AFB504}" dt="2024-01-02T12:48:03.376" v="8" actId="2711"/>
        <pc:sldMasterMkLst>
          <pc:docMk/>
          <pc:sldMasterMk cId="43246937" sldId="2147483648"/>
        </pc:sldMasterMkLst>
        <pc:sldLayoutChg chg="modSp mod">
          <pc:chgData name="Mahmoud Alnahhas" userId="d7fcbc1f-b6f2-4eb5-b158-1ef020470b00" providerId="ADAL" clId="{C3E384EB-CF2C-490C-8211-A105B5AFB504}" dt="2024-01-02T12:48:03.376" v="8" actId="2711"/>
          <pc:sldLayoutMkLst>
            <pc:docMk/>
            <pc:sldMasterMk cId="43246937" sldId="2147483648"/>
            <pc:sldLayoutMk cId="288416522" sldId="2147483650"/>
          </pc:sldLayoutMkLst>
          <pc:spChg chg="mod">
            <ac:chgData name="Mahmoud Alnahhas" userId="d7fcbc1f-b6f2-4eb5-b158-1ef020470b00" providerId="ADAL" clId="{C3E384EB-CF2C-490C-8211-A105B5AFB504}" dt="2024-01-02T12:48:03.376" v="8" actId="2711"/>
            <ac:spMkLst>
              <pc:docMk/>
              <pc:sldMasterMk cId="43246937" sldId="2147483648"/>
              <pc:sldLayoutMk cId="288416522" sldId="2147483650"/>
              <ac:spMk id="8" creationId="{3D76DBC6-A32A-B797-CC90-07BDC5924D87}"/>
            </ac:spMkLst>
          </pc:spChg>
        </pc:sldLayoutChg>
        <pc:sldLayoutChg chg="modSp mod">
          <pc:chgData name="Mahmoud Alnahhas" userId="d7fcbc1f-b6f2-4eb5-b158-1ef020470b00" providerId="ADAL" clId="{C3E384EB-CF2C-490C-8211-A105B5AFB504}" dt="2024-01-02T12:47:58.953" v="7" actId="2711"/>
          <pc:sldLayoutMkLst>
            <pc:docMk/>
            <pc:sldMasterMk cId="43246937" sldId="2147483648"/>
            <pc:sldLayoutMk cId="2971864499" sldId="2147483674"/>
          </pc:sldLayoutMkLst>
          <pc:spChg chg="mod">
            <ac:chgData name="Mahmoud Alnahhas" userId="d7fcbc1f-b6f2-4eb5-b158-1ef020470b00" providerId="ADAL" clId="{C3E384EB-CF2C-490C-8211-A105B5AFB504}" dt="2024-01-02T12:47:58.953" v="7" actId="2711"/>
            <ac:spMkLst>
              <pc:docMk/>
              <pc:sldMasterMk cId="43246937" sldId="2147483648"/>
              <pc:sldLayoutMk cId="2971864499" sldId="2147483674"/>
              <ac:spMk id="7" creationId="{7D1BA10A-7030-C0F7-EA2F-00206A45819B}"/>
            </ac:spMkLst>
          </pc:spChg>
        </pc:sldLayoutChg>
        <pc:sldLayoutChg chg="modSp mod">
          <pc:chgData name="Mahmoud Alnahhas" userId="d7fcbc1f-b6f2-4eb5-b158-1ef020470b00" providerId="ADAL" clId="{C3E384EB-CF2C-490C-8211-A105B5AFB504}" dt="2024-01-02T12:47:52.564" v="6" actId="2711"/>
          <pc:sldLayoutMkLst>
            <pc:docMk/>
            <pc:sldMasterMk cId="43246937" sldId="2147483648"/>
            <pc:sldLayoutMk cId="1755397591" sldId="2147483675"/>
          </pc:sldLayoutMkLst>
          <pc:spChg chg="mod">
            <ac:chgData name="Mahmoud Alnahhas" userId="d7fcbc1f-b6f2-4eb5-b158-1ef020470b00" providerId="ADAL" clId="{C3E384EB-CF2C-490C-8211-A105B5AFB504}" dt="2024-01-02T12:47:52.564" v="6" actId="2711"/>
            <ac:spMkLst>
              <pc:docMk/>
              <pc:sldMasterMk cId="43246937" sldId="2147483648"/>
              <pc:sldLayoutMk cId="1755397591" sldId="2147483675"/>
              <ac:spMk id="5" creationId="{E71746E5-636B-6043-9E49-73C9B6805252}"/>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35ED2-95C6-C147-963D-B96C43C25BDA}" type="datetimeFigureOut">
              <a:t>1/2/2024</a:t>
            </a:fld>
            <a:endParaRPr lang="en-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F49E5-90F7-7640-B05E-F0909049F516}" type="slidenum">
              <a:t>‹#›</a:t>
            </a:fld>
            <a:endParaRPr lang="en-SA"/>
          </a:p>
        </p:txBody>
      </p:sp>
    </p:spTree>
    <p:extLst>
      <p:ext uri="{BB962C8B-B14F-4D97-AF65-F5344CB8AC3E}">
        <p14:creationId xmlns:p14="http://schemas.microsoft.com/office/powerpoint/2010/main" val="2017170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5"/>
          </p:nvPr>
        </p:nvSpPr>
        <p:spPr/>
        <p:txBody>
          <a:bodyPr/>
          <a:lstStyle/>
          <a:p>
            <a:fld id="{3BCF49E5-90F7-7640-B05E-F0909049F516}" type="slidenum">
              <a:rPr lang="en-US" smtClean="0"/>
              <a:t>2</a:t>
            </a:fld>
            <a:endParaRPr lang="en-US"/>
          </a:p>
        </p:txBody>
      </p:sp>
    </p:spTree>
    <p:extLst>
      <p:ext uri="{BB962C8B-B14F-4D97-AF65-F5344CB8AC3E}">
        <p14:creationId xmlns:p14="http://schemas.microsoft.com/office/powerpoint/2010/main" val="3024618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D939-0DB4-524D-86B2-CE97106CE992}"/>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bg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3" name="Subtitle 2">
            <a:extLst>
              <a:ext uri="{FF2B5EF4-FFF2-40B4-BE49-F238E27FC236}">
                <a16:creationId xmlns:a16="http://schemas.microsoft.com/office/drawing/2014/main" id="{A049F4D2-4855-FD4B-82E6-A3C59B45B195}"/>
              </a:ext>
            </a:extLst>
          </p:cNvPr>
          <p:cNvSpPr>
            <a:spLocks noGrp="1"/>
          </p:cNvSpPr>
          <p:nvPr>
            <p:ph type="subTitle" idx="1" hasCustomPrompt="1"/>
          </p:nvPr>
        </p:nvSpPr>
        <p:spPr>
          <a:xfrm>
            <a:off x="7836407" y="5044080"/>
            <a:ext cx="3759639" cy="283440"/>
          </a:xfrm>
        </p:spPr>
        <p:txBody>
          <a:bodyPr lIns="0" tIns="0" rIns="0" bIns="0" anchor="t">
            <a:noAutofit/>
          </a:bodyPr>
          <a:lstStyle>
            <a:lvl1pPr marL="0" indent="0" algn="r">
              <a:buNone/>
              <a:defRPr sz="2000">
                <a:solidFill>
                  <a:schemeClr val="bg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29" name="Text Placeholder 27">
            <a:extLst>
              <a:ext uri="{FF2B5EF4-FFF2-40B4-BE49-F238E27FC236}">
                <a16:creationId xmlns:a16="http://schemas.microsoft.com/office/drawing/2014/main" id="{326F3A86-2FB2-1844-A91E-8783544C5F27}"/>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bg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18042860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mp;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6705600" y="365125"/>
            <a:ext cx="4648200" cy="1325563"/>
          </a:xfrm>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705600" y="1825625"/>
            <a:ext cx="4648200"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Date Placeholder 3">
            <a:extLst>
              <a:ext uri="{FF2B5EF4-FFF2-40B4-BE49-F238E27FC236}">
                <a16:creationId xmlns:a16="http://schemas.microsoft.com/office/drawing/2014/main" id="{F0C3D379-DD63-FD48-9C4B-53812521AD10}"/>
              </a:ext>
            </a:extLst>
          </p:cNvPr>
          <p:cNvSpPr>
            <a:spLocks noGrp="1"/>
          </p:cNvSpPr>
          <p:nvPr>
            <p:ph type="dt" sz="half" idx="10"/>
          </p:nvPr>
        </p:nvSpPr>
        <p:spPr/>
        <p:txBody>
          <a:bodyPr/>
          <a:lstStyle/>
          <a:p>
            <a:fld id="{B3FADD56-40C3-C541-8AFB-66994D00021A}" type="datetime1">
              <a:t>1/2/2024</a:t>
            </a:fld>
            <a:endParaRPr lang="en-SA"/>
          </a:p>
        </p:txBody>
      </p:sp>
      <p:sp>
        <p:nvSpPr>
          <p:cNvPr id="5" name="Footer Placeholder 4">
            <a:extLst>
              <a:ext uri="{FF2B5EF4-FFF2-40B4-BE49-F238E27FC236}">
                <a16:creationId xmlns:a16="http://schemas.microsoft.com/office/drawing/2014/main" id="{6E2A3573-EBF7-0C4E-B8B4-16AF0713A3B3}"/>
              </a:ext>
            </a:extLst>
          </p:cNvPr>
          <p:cNvSpPr>
            <a:spLocks noGrp="1"/>
          </p:cNvSpPr>
          <p:nvPr>
            <p:ph type="ftr" sz="quarter" idx="11"/>
          </p:nvPr>
        </p:nvSpPr>
        <p:spPr/>
        <p:txBody>
          <a:bodyPr/>
          <a:lstStyle/>
          <a:p>
            <a:pPr marL="0" algn="ctr" defTabSz="914400" rtl="0" eaLnBrk="1" latinLnBrk="0" hangingPunct="1"/>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
        <p:nvSpPr>
          <p:cNvPr id="10" name="TextBox 9">
            <a:extLst>
              <a:ext uri="{FF2B5EF4-FFF2-40B4-BE49-F238E27FC236}">
                <a16:creationId xmlns:a16="http://schemas.microsoft.com/office/drawing/2014/main" id="{60556676-4A31-7241-8C2E-8CBD298F6034}"/>
              </a:ext>
            </a:extLst>
          </p:cNvPr>
          <p:cNvSpPr txBox="1"/>
          <p:nvPr userDrawn="1"/>
        </p:nvSpPr>
        <p:spPr>
          <a:xfrm>
            <a:off x="6629400" y="6515100"/>
            <a:ext cx="184731" cy="369332"/>
          </a:xfrm>
          <a:prstGeom prst="rect">
            <a:avLst/>
          </a:prstGeom>
          <a:noFill/>
        </p:spPr>
        <p:txBody>
          <a:bodyPr wrap="none" rtlCol="0">
            <a:spAutoFit/>
          </a:bodyPr>
          <a:lstStyle/>
          <a:p>
            <a:endParaRPr lang="en-SA"/>
          </a:p>
        </p:txBody>
      </p:sp>
      <p:sp>
        <p:nvSpPr>
          <p:cNvPr id="8" name="Rectangle: Rounded Corners 7">
            <a:extLst>
              <a:ext uri="{FF2B5EF4-FFF2-40B4-BE49-F238E27FC236}">
                <a16:creationId xmlns:a16="http://schemas.microsoft.com/office/drawing/2014/main" id="{3D76DBC6-A32A-B797-CC90-07BDC5924D87}"/>
              </a:ext>
            </a:extLst>
          </p:cNvPr>
          <p:cNvSpPr/>
          <p:nvPr userDrawn="1"/>
        </p:nvSpPr>
        <p:spPr>
          <a:xfrm>
            <a:off x="22649" y="15883"/>
            <a:ext cx="1244296" cy="63721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ar-SA" sz="1600">
                <a:latin typeface="Calibri" panose="020F0502020204030204" pitchFamily="34" charset="0"/>
                <a:cs typeface="Calibri" panose="020F0502020204030204" pitchFamily="34" charset="0"/>
              </a:rPr>
              <a:t>ضع شعار منظمتك هنا</a:t>
            </a:r>
          </a:p>
        </p:txBody>
      </p:sp>
    </p:spTree>
    <p:extLst>
      <p:ext uri="{BB962C8B-B14F-4D97-AF65-F5344CB8AC3E}">
        <p14:creationId xmlns:p14="http://schemas.microsoft.com/office/powerpoint/2010/main" val="28841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a:xfrm>
            <a:off x="11676888" y="6469127"/>
            <a:ext cx="399288" cy="365124"/>
          </a:xfrm>
        </p:spPr>
        <p:txBody>
          <a:bodyPr/>
          <a:lstStyle/>
          <a:p>
            <a:fld id="{008E1BDA-5E07-414A-8101-29DABEB15B19}" type="slidenum">
              <a:t>‹#›</a:t>
            </a:fld>
            <a:endParaRPr lang="en-SA"/>
          </a:p>
        </p:txBody>
      </p:sp>
      <p:sp>
        <p:nvSpPr>
          <p:cNvPr id="10" name="Title 1">
            <a:extLst>
              <a:ext uri="{FF2B5EF4-FFF2-40B4-BE49-F238E27FC236}">
                <a16:creationId xmlns:a16="http://schemas.microsoft.com/office/drawing/2014/main" id="{4BB1CD1C-E686-4048-9761-B397052C79A2}"/>
              </a:ext>
            </a:extLst>
          </p:cNvPr>
          <p:cNvSpPr>
            <a:spLocks noGrp="1"/>
          </p:cNvSpPr>
          <p:nvPr>
            <p:ph type="title" hasCustomPrompt="1"/>
          </p:nvPr>
        </p:nvSpPr>
        <p:spPr>
          <a:xfrm>
            <a:off x="6705600" y="365125"/>
            <a:ext cx="4648200" cy="1325563"/>
          </a:xfrm>
        </p:spPr>
        <p:txBody>
          <a:bodyPr/>
          <a:lstStyle/>
          <a:p>
            <a:r>
              <a:rPr lang="ar-SA"/>
              <a:t>مثال لعنوان الصفحة</a:t>
            </a:r>
            <a:endParaRPr lang="en-SA"/>
          </a:p>
        </p:txBody>
      </p:sp>
      <p:sp>
        <p:nvSpPr>
          <p:cNvPr id="12" name="Content Placeholder 2">
            <a:extLst>
              <a:ext uri="{FF2B5EF4-FFF2-40B4-BE49-F238E27FC236}">
                <a16:creationId xmlns:a16="http://schemas.microsoft.com/office/drawing/2014/main" id="{17C22DDB-998C-8346-A093-7F262D0FDEF9}"/>
              </a:ext>
            </a:extLst>
          </p:cNvPr>
          <p:cNvSpPr>
            <a:spLocks noGrp="1"/>
          </p:cNvSpPr>
          <p:nvPr>
            <p:ph idx="1" hasCustomPrompt="1"/>
          </p:nvPr>
        </p:nvSpPr>
        <p:spPr>
          <a:xfrm>
            <a:off x="6705600" y="1825625"/>
            <a:ext cx="4648200"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7" name="Rectangle: Rounded Corners 6">
            <a:extLst>
              <a:ext uri="{FF2B5EF4-FFF2-40B4-BE49-F238E27FC236}">
                <a16:creationId xmlns:a16="http://schemas.microsoft.com/office/drawing/2014/main" id="{7D1BA10A-7030-C0F7-EA2F-00206A45819B}"/>
              </a:ext>
            </a:extLst>
          </p:cNvPr>
          <p:cNvSpPr/>
          <p:nvPr userDrawn="1"/>
        </p:nvSpPr>
        <p:spPr>
          <a:xfrm>
            <a:off x="446854" y="6456"/>
            <a:ext cx="1244296" cy="63721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ar-SA" sz="1600">
                <a:latin typeface="Calibri" panose="020F0502020204030204" pitchFamily="34" charset="0"/>
                <a:cs typeface="Calibri" panose="020F0502020204030204" pitchFamily="34" charset="0"/>
              </a:rPr>
              <a:t>ضع شعار منظمتك هنا</a:t>
            </a:r>
          </a:p>
        </p:txBody>
      </p:sp>
    </p:spTree>
    <p:extLst>
      <p:ext uri="{BB962C8B-B14F-4D97-AF65-F5344CB8AC3E}">
        <p14:creationId xmlns:p14="http://schemas.microsoft.com/office/powerpoint/2010/main" val="2971864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6705600" y="365125"/>
            <a:ext cx="4648200" cy="1325563"/>
          </a:xfrm>
        </p:spPr>
        <p:txBody>
          <a:bodyPr/>
          <a:lstStyle>
            <a:lvl1pPr>
              <a:defRPr>
                <a:solidFill>
                  <a:schemeClr val="tx1"/>
                </a:solidFill>
              </a:defRPr>
            </a:lvl1p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705600" y="1825625"/>
            <a:ext cx="4648200" cy="4351338"/>
          </a:xfrm>
        </p:spPr>
        <p:txBody>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06837359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4208318" y="365125"/>
            <a:ext cx="7145482" cy="1325563"/>
          </a:xfrm>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4208318" y="1825625"/>
            <a:ext cx="7145482"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984228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46B2-C5A4-8540-B159-3420E48DC73A}"/>
              </a:ext>
            </a:extLst>
          </p:cNvPr>
          <p:cNvSpPr>
            <a:spLocks noGrp="1"/>
          </p:cNvSpPr>
          <p:nvPr>
            <p:ph type="title" hasCustomPrompt="1"/>
          </p:nvPr>
        </p:nvSpPr>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C46B7F86-E1CC-4A49-AF49-143E572B266A}"/>
              </a:ext>
            </a:extLst>
          </p:cNvPr>
          <p:cNvSpPr>
            <a:spLocks noGrp="1"/>
          </p:cNvSpPr>
          <p:nvPr>
            <p:ph sz="half" idx="1" hasCustomPrompt="1"/>
          </p:nvPr>
        </p:nvSpPr>
        <p:spPr>
          <a:xfrm>
            <a:off x="1656080" y="1825625"/>
            <a:ext cx="4363720" cy="4351338"/>
          </a:xfrm>
        </p:spPr>
        <p:txBody>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Content Placeholder 3">
            <a:extLst>
              <a:ext uri="{FF2B5EF4-FFF2-40B4-BE49-F238E27FC236}">
                <a16:creationId xmlns:a16="http://schemas.microsoft.com/office/drawing/2014/main" id="{EDEFD2F4-7090-0D44-8B4B-69E3396B4ECE}"/>
              </a:ext>
            </a:extLst>
          </p:cNvPr>
          <p:cNvSpPr>
            <a:spLocks noGrp="1"/>
          </p:cNvSpPr>
          <p:nvPr>
            <p:ph sz="half" idx="2" hasCustomPrompt="1"/>
          </p:nvPr>
        </p:nvSpPr>
        <p:spPr>
          <a:xfrm>
            <a:off x="6990080" y="1825625"/>
            <a:ext cx="4363720" cy="4351338"/>
          </a:xfrm>
        </p:spPr>
        <p:txBody>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7" name="Slide Number Placeholder 6">
            <a:extLst>
              <a:ext uri="{FF2B5EF4-FFF2-40B4-BE49-F238E27FC236}">
                <a16:creationId xmlns:a16="http://schemas.microsoft.com/office/drawing/2014/main" id="{09E57D69-D353-2346-8876-8ED47E075368}"/>
              </a:ext>
            </a:extLst>
          </p:cNvPr>
          <p:cNvSpPr>
            <a:spLocks noGrp="1"/>
          </p:cNvSpPr>
          <p:nvPr>
            <p:ph type="sldNum" sz="quarter" idx="12"/>
          </p:nvPr>
        </p:nvSpPr>
        <p:spPr>
          <a:xfrm>
            <a:off x="11531600" y="6350000"/>
            <a:ext cx="544576" cy="408051"/>
          </a:xfrm>
        </p:spPr>
        <p:txBody>
          <a:bodyPr/>
          <a:lstStyle>
            <a:lvl1pPr>
              <a:defRPr sz="1400">
                <a:latin typeface="+mn-lt"/>
              </a:defRPr>
            </a:lvl1pPr>
          </a:lstStyle>
          <a:p>
            <a:fld id="{008E1BDA-5E07-414A-8101-29DABEB15B19}" type="slidenum">
              <a:rPr lang="en-SA"/>
              <a:pPr/>
              <a:t>‹#›</a:t>
            </a:fld>
            <a:endParaRPr lang="en-SA"/>
          </a:p>
        </p:txBody>
      </p:sp>
    </p:spTree>
    <p:extLst>
      <p:ext uri="{BB962C8B-B14F-4D97-AF65-F5344CB8AC3E}">
        <p14:creationId xmlns:p14="http://schemas.microsoft.com/office/powerpoint/2010/main" val="219954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amp; Picture">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934200" y="1024127"/>
            <a:ext cx="4419600" cy="515283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79875634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ntent &amp; Picture">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934200" y="1024127"/>
            <a:ext cx="4419600" cy="515283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181800109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21ADF6-C091-FE4F-8F80-3F9B13E17589}"/>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1272441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hanks">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1746E5-636B-6043-9E49-73C9B6805252}"/>
              </a:ext>
            </a:extLst>
          </p:cNvPr>
          <p:cNvSpPr txBox="1"/>
          <p:nvPr userDrawn="1"/>
        </p:nvSpPr>
        <p:spPr>
          <a:xfrm>
            <a:off x="2158229" y="5062607"/>
            <a:ext cx="2412840" cy="1015663"/>
          </a:xfrm>
          <a:prstGeom prst="rect">
            <a:avLst/>
          </a:prstGeom>
          <a:noFill/>
        </p:spPr>
        <p:txBody>
          <a:bodyPr wrap="none" rtlCol="0">
            <a:spAutoFit/>
          </a:bodyPr>
          <a:lstStyle/>
          <a:p>
            <a:pPr algn="r"/>
            <a:r>
              <a:rPr lang="ar-SA" sz="6000" b="0" i="0" dirty="0">
                <a:solidFill>
                  <a:schemeClr val="tx1"/>
                </a:solidFill>
                <a:latin typeface="Calibri" panose="020F0502020204030204" pitchFamily="34" charset="0"/>
                <a:cs typeface="Calibri" panose="020F0502020204030204" pitchFamily="34" charset="0"/>
              </a:rPr>
              <a:t>شكرًا لكم</a:t>
            </a:r>
            <a:endParaRPr lang="en-SA" sz="6000" b="0" i="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539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16CA4C-F0E5-8A45-9AC8-315C29E0DF45}"/>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accent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9AA67F71-6A4B-684D-BBC7-38C8FC977236}"/>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accent3"/>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22499BCE-5814-7144-90D6-D9CAE5BC4905}"/>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accent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24772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EC72D3A-CE15-FE44-AD1A-BA6078F32994}"/>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accent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B0714FC8-CDBD-324E-8038-2D3D27F39DA1}"/>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accent3"/>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42F79963-6E1E-AF4F-90FE-CBA5C719A8E0}"/>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accent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69527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6">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BEB8F66-3006-F44D-93CC-AD73310DD2B3}"/>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tx1"/>
                </a:solidFill>
                <a:latin typeface="+mj-lt"/>
                <a:cs typeface="+mj-cs"/>
              </a:defRPr>
            </a:lvl1pPr>
          </a:lstStyle>
          <a:p>
            <a:pPr algn="r" defTabSz="914400" rtl="0" eaLnBrk="1" latinLnBrk="0" hangingPunct="1">
              <a:lnSpc>
                <a:spcPct val="90000"/>
              </a:lnSpc>
              <a:spcBef>
                <a:spcPct val="0"/>
              </a:spcBef>
              <a:buNone/>
            </a:pPr>
            <a:r>
              <a:rPr lang="ar-SA" dirty="0"/>
              <a:t>مثال للعنوان الرئيس</a:t>
            </a:r>
            <a:br>
              <a:rPr lang="ar-SA" dirty="0"/>
            </a:br>
            <a:r>
              <a:rPr lang="ar-SA" dirty="0"/>
              <a:t>للعرض التقديمي</a:t>
            </a:r>
            <a:endParaRPr lang="en-SA" dirty="0"/>
          </a:p>
        </p:txBody>
      </p:sp>
      <p:sp>
        <p:nvSpPr>
          <p:cNvPr id="8" name="Subtitle 2">
            <a:extLst>
              <a:ext uri="{FF2B5EF4-FFF2-40B4-BE49-F238E27FC236}">
                <a16:creationId xmlns:a16="http://schemas.microsoft.com/office/drawing/2014/main" id="{C5194F81-5055-E441-81A3-009CF281CF7A}"/>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tx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602FD9F7-A2F2-2746-962B-67030ABDC43B}"/>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tx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42599061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6">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BEB8F66-3006-F44D-93CC-AD73310DD2B3}"/>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tx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C5194F81-5055-E441-81A3-009CF281CF7A}"/>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tx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602FD9F7-A2F2-2746-962B-67030ABDC43B}"/>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tx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62978549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4">
    <p:bg>
      <p:bgPr>
        <a:solidFill>
          <a:schemeClr val="bg1"/>
        </a:solid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5B795B91-03E0-3041-8B5E-528C8307A66B}"/>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rgbClr val="095463"/>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20" name="Subtitle 2">
            <a:extLst>
              <a:ext uri="{FF2B5EF4-FFF2-40B4-BE49-F238E27FC236}">
                <a16:creationId xmlns:a16="http://schemas.microsoft.com/office/drawing/2014/main" id="{91B9FA1F-AA97-FE4D-92D2-238B8A51FE97}"/>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rgbClr val="095463"/>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21" name="Text Placeholder 3">
            <a:extLst>
              <a:ext uri="{FF2B5EF4-FFF2-40B4-BE49-F238E27FC236}">
                <a16:creationId xmlns:a16="http://schemas.microsoft.com/office/drawing/2014/main" id="{DF59AF58-4B2F-AC4C-8F8B-63878B062983}"/>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rgbClr val="095463"/>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243249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Separator 1">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67EC1F-409E-DE47-B603-330B484A6468}"/>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chemeClr val="tx1"/>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9" name="Subtitle 2">
            <a:extLst>
              <a:ext uri="{FF2B5EF4-FFF2-40B4-BE49-F238E27FC236}">
                <a16:creationId xmlns:a16="http://schemas.microsoft.com/office/drawing/2014/main" id="{64597AC5-399F-614E-91B4-9CD524E5D54A}"/>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chemeClr val="tx1"/>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5" name="Text Placeholder 3">
            <a:extLst>
              <a:ext uri="{FF2B5EF4-FFF2-40B4-BE49-F238E27FC236}">
                <a16:creationId xmlns:a16="http://schemas.microsoft.com/office/drawing/2014/main" id="{B52CF5AC-A0B0-AF42-8101-1011EE661387}"/>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chemeClr val="tx1"/>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326845690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Separator 1">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67EC1F-409E-DE47-B603-330B484A6468}"/>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chemeClr val="tx1"/>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9" name="Subtitle 2">
            <a:extLst>
              <a:ext uri="{FF2B5EF4-FFF2-40B4-BE49-F238E27FC236}">
                <a16:creationId xmlns:a16="http://schemas.microsoft.com/office/drawing/2014/main" id="{64597AC5-399F-614E-91B4-9CD524E5D54A}"/>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chemeClr val="tx1"/>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5" name="Text Placeholder 3">
            <a:extLst>
              <a:ext uri="{FF2B5EF4-FFF2-40B4-BE49-F238E27FC236}">
                <a16:creationId xmlns:a16="http://schemas.microsoft.com/office/drawing/2014/main" id="{B52CF5AC-A0B0-AF42-8101-1011EE661387}"/>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chemeClr val="tx1"/>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406325228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parator 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D939-0DB4-524D-86B2-CE97106CE992}"/>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rgbClr val="095463"/>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11" name="Subtitle 2">
            <a:extLst>
              <a:ext uri="{FF2B5EF4-FFF2-40B4-BE49-F238E27FC236}">
                <a16:creationId xmlns:a16="http://schemas.microsoft.com/office/drawing/2014/main" id="{E4F21E9B-9618-214C-8C23-39F20450B0D3}"/>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rgbClr val="095463"/>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4" name="Text Placeholder 3">
            <a:extLst>
              <a:ext uri="{FF2B5EF4-FFF2-40B4-BE49-F238E27FC236}">
                <a16:creationId xmlns:a16="http://schemas.microsoft.com/office/drawing/2014/main" id="{D11BA376-1CDD-6D4D-B816-A578639314A4}"/>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rgbClr val="095463"/>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265083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31D514-8C37-4C47-A93D-7AAA8F4FCC33}"/>
              </a:ext>
            </a:extLst>
          </p:cNvPr>
          <p:cNvSpPr>
            <a:spLocks noGrp="1"/>
          </p:cNvSpPr>
          <p:nvPr>
            <p:ph type="title"/>
          </p:nvPr>
        </p:nvSpPr>
        <p:spPr>
          <a:xfrm>
            <a:off x="838200" y="365125"/>
            <a:ext cx="10515600" cy="1325563"/>
          </a:xfrm>
          <a:prstGeom prst="rect">
            <a:avLst/>
          </a:prstGeom>
        </p:spPr>
        <p:txBody>
          <a:bodyPr vert="horz" lIns="91440" tIns="45720" rIns="91440" bIns="45720" rtlCol="0" anchor="t">
            <a:noAutofit/>
          </a:bodyPr>
          <a:lstStyle/>
          <a:p>
            <a:r>
              <a:rPr lang="ar-SA"/>
              <a:t>مثال لعنوان الصفحة</a:t>
            </a:r>
            <a:endParaRPr lang="en-SA"/>
          </a:p>
        </p:txBody>
      </p:sp>
      <p:sp>
        <p:nvSpPr>
          <p:cNvPr id="3" name="Text Placeholder 2">
            <a:extLst>
              <a:ext uri="{FF2B5EF4-FFF2-40B4-BE49-F238E27FC236}">
                <a16:creationId xmlns:a16="http://schemas.microsoft.com/office/drawing/2014/main" id="{AFF3D4FC-82D0-9748-B90B-6D67DAC20870}"/>
              </a:ext>
            </a:extLst>
          </p:cNvPr>
          <p:cNvSpPr>
            <a:spLocks noGrp="1"/>
          </p:cNvSpPr>
          <p:nvPr>
            <p:ph type="body" idx="1"/>
          </p:nvPr>
        </p:nvSpPr>
        <p:spPr>
          <a:xfrm>
            <a:off x="838200" y="1825625"/>
            <a:ext cx="10515600" cy="4351338"/>
          </a:xfrm>
          <a:prstGeom prst="rect">
            <a:avLst/>
          </a:prstGeom>
        </p:spPr>
        <p:txBody>
          <a:bodyPr vert="horz" lIns="91440" tIns="45720" rIns="91440" bIns="45720" rtlCol="0" anchor="t">
            <a:noAutofit/>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Date Placeholder 3">
            <a:extLst>
              <a:ext uri="{FF2B5EF4-FFF2-40B4-BE49-F238E27FC236}">
                <a16:creationId xmlns:a16="http://schemas.microsoft.com/office/drawing/2014/main" id="{3DACA4DC-0B8D-0A47-A07F-DA4111EBC69E}"/>
              </a:ext>
            </a:extLst>
          </p:cNvPr>
          <p:cNvSpPr>
            <a:spLocks noGrp="1"/>
          </p:cNvSpPr>
          <p:nvPr>
            <p:ph type="dt" sz="half" idx="2"/>
          </p:nvPr>
        </p:nvSpPr>
        <p:spPr>
          <a:xfrm>
            <a:off x="838200" y="6356350"/>
            <a:ext cx="1027176" cy="365125"/>
          </a:xfrm>
          <a:prstGeom prst="rect">
            <a:avLst/>
          </a:prstGeom>
        </p:spPr>
        <p:txBody>
          <a:bodyPr vert="horz" lIns="91440" tIns="45720" rIns="91440" bIns="45720" rtlCol="0" anchor="t">
            <a:noAutofit/>
          </a:bodyPr>
          <a:lstStyle>
            <a:lvl1pPr algn="l" rtl="1">
              <a:defRPr sz="1200" b="0" i="0">
                <a:solidFill>
                  <a:schemeClr val="tx1">
                    <a:tint val="75000"/>
                  </a:schemeClr>
                </a:solidFill>
                <a:latin typeface="Greta Arabic" panose="02000000000000000000" pitchFamily="2" charset="-78"/>
                <a:cs typeface="Greta Arabic" panose="02000000000000000000" pitchFamily="2" charset="-78"/>
              </a:defRPr>
            </a:lvl1pPr>
          </a:lstStyle>
          <a:p>
            <a:fld id="{9B12D4D8-61EA-D542-8D48-FF21A740CA46}" type="datetime1">
              <a:t>1/2/2024</a:t>
            </a:fld>
            <a:endParaRPr lang="en-SA"/>
          </a:p>
        </p:txBody>
      </p:sp>
      <p:sp>
        <p:nvSpPr>
          <p:cNvPr id="5" name="Footer Placeholder 4">
            <a:extLst>
              <a:ext uri="{FF2B5EF4-FFF2-40B4-BE49-F238E27FC236}">
                <a16:creationId xmlns:a16="http://schemas.microsoft.com/office/drawing/2014/main" id="{9AF2D970-CC06-EF43-83A2-A89227736A3C}"/>
              </a:ext>
            </a:extLst>
          </p:cNvPr>
          <p:cNvSpPr>
            <a:spLocks noGrp="1"/>
          </p:cNvSpPr>
          <p:nvPr>
            <p:ph type="ftr" sz="quarter" idx="3"/>
          </p:nvPr>
        </p:nvSpPr>
        <p:spPr>
          <a:xfrm>
            <a:off x="2026920" y="6356350"/>
            <a:ext cx="3396928" cy="365125"/>
          </a:xfrm>
          <a:prstGeom prst="rect">
            <a:avLst/>
          </a:prstGeom>
        </p:spPr>
        <p:txBody>
          <a:bodyPr vert="horz" lIns="91440" tIns="45720" rIns="91440" bIns="45720" rtlCol="0" anchor="t">
            <a:noAutofit/>
          </a:bodyPr>
          <a:lstStyle>
            <a:lvl1pPr algn="ctr" rtl="1">
              <a:defRPr sz="1200" b="0" i="0">
                <a:solidFill>
                  <a:schemeClr val="tx1">
                    <a:tint val="75000"/>
                  </a:schemeClr>
                </a:solidFill>
                <a:latin typeface="Greta Arabic" panose="02000000000000000000" pitchFamily="2" charset="-78"/>
                <a:cs typeface="Greta Arabic" panose="02000000000000000000" pitchFamily="2" charset="-78"/>
              </a:defRPr>
            </a:lvl1pPr>
          </a:lstStyle>
          <a:p>
            <a:pPr marL="0" algn="ctr" defTabSz="914400" rtl="0" eaLnBrk="1" latinLnBrk="0" hangingPunct="1"/>
            <a:endParaRPr lang="en-SA"/>
          </a:p>
        </p:txBody>
      </p:sp>
      <p:sp>
        <p:nvSpPr>
          <p:cNvPr id="6" name="Slide Number Placeholder 5">
            <a:extLst>
              <a:ext uri="{FF2B5EF4-FFF2-40B4-BE49-F238E27FC236}">
                <a16:creationId xmlns:a16="http://schemas.microsoft.com/office/drawing/2014/main" id="{F65D8780-3FBC-DA42-8ACC-33E1661E21AB}"/>
              </a:ext>
            </a:extLst>
          </p:cNvPr>
          <p:cNvSpPr>
            <a:spLocks noGrp="1"/>
          </p:cNvSpPr>
          <p:nvPr>
            <p:ph type="sldNum" sz="quarter" idx="4"/>
          </p:nvPr>
        </p:nvSpPr>
        <p:spPr>
          <a:xfrm>
            <a:off x="11676888" y="6392927"/>
            <a:ext cx="399288" cy="365124"/>
          </a:xfrm>
          <a:prstGeom prst="rect">
            <a:avLst/>
          </a:prstGeom>
        </p:spPr>
        <p:txBody>
          <a:bodyPr vert="horz" lIns="91440" tIns="45720" rIns="91440" bIns="45720" rtlCol="0" anchor="t">
            <a:noAutofit/>
          </a:bodyPr>
          <a:lstStyle>
            <a:lvl1pPr algn="l" rtl="1">
              <a:defRPr sz="1200" b="0" i="0">
                <a:solidFill>
                  <a:schemeClr val="tx1">
                    <a:tint val="75000"/>
                  </a:schemeClr>
                </a:solidFill>
                <a:latin typeface="Greta Arabic" panose="02000000000000000000" pitchFamily="2" charset="-78"/>
                <a:cs typeface="Greta Arabic" panose="02000000000000000000" pitchFamily="2" charset="-78"/>
              </a:defRPr>
            </a:lvl1pPr>
          </a:lstStyle>
          <a:p>
            <a:fld id="{008E1BDA-5E07-414A-8101-29DABEB15B19}" type="slidenum">
              <a:rPr lang="en-SA"/>
              <a:pPr/>
              <a:t>‹#›</a:t>
            </a:fld>
            <a:endParaRPr lang="en-SA"/>
          </a:p>
        </p:txBody>
      </p:sp>
    </p:spTree>
    <p:extLst>
      <p:ext uri="{BB962C8B-B14F-4D97-AF65-F5344CB8AC3E}">
        <p14:creationId xmlns:p14="http://schemas.microsoft.com/office/powerpoint/2010/main" val="4324693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3" r:id="rId4"/>
    <p:sldLayoutId id="2147483678" r:id="rId5"/>
    <p:sldLayoutId id="2147483662" r:id="rId6"/>
    <p:sldLayoutId id="2147483665" r:id="rId7"/>
    <p:sldLayoutId id="2147483677" r:id="rId8"/>
    <p:sldLayoutId id="2147483664" r:id="rId9"/>
    <p:sldLayoutId id="2147483650" r:id="rId10"/>
    <p:sldLayoutId id="2147483674" r:id="rId11"/>
    <p:sldLayoutId id="2147483670" r:id="rId12"/>
    <p:sldLayoutId id="2147483673" r:id="rId13"/>
    <p:sldLayoutId id="2147483652" r:id="rId14"/>
    <p:sldLayoutId id="2147483672" r:id="rId15"/>
    <p:sldLayoutId id="2147483676" r:id="rId16"/>
    <p:sldLayoutId id="2147483655" r:id="rId17"/>
    <p:sldLayoutId id="2147483675" r:id="rId18"/>
  </p:sldLayoutIdLst>
  <p:hf hdr="0" ftr="0" dt="0"/>
  <p:txStyles>
    <p:titleStyle>
      <a:lvl1pPr algn="r" defTabSz="914400" rtl="1" eaLnBrk="1" latinLnBrk="0" hangingPunct="1">
        <a:lnSpc>
          <a:spcPct val="90000"/>
        </a:lnSpc>
        <a:spcBef>
          <a:spcPct val="0"/>
        </a:spcBef>
        <a:buNone/>
        <a:defRPr sz="3000" kern="1200">
          <a:solidFill>
            <a:schemeClr val="tx1"/>
          </a:solidFill>
          <a:latin typeface="Greta Arabic" pitchFamily="2" charset="-78"/>
          <a:ea typeface="+mj-ea"/>
          <a:cs typeface="+mj-cs"/>
        </a:defRPr>
      </a:lvl1pPr>
    </p:titleStyle>
    <p:bodyStyle>
      <a:lvl1pPr marL="0" indent="0" algn="r" defTabSz="914400" rtl="1" eaLnBrk="1" latinLnBrk="0" hangingPunct="1">
        <a:lnSpc>
          <a:spcPct val="90000"/>
        </a:lnSpc>
        <a:spcBef>
          <a:spcPts val="1000"/>
        </a:spcBef>
        <a:buFontTx/>
        <a:buNone/>
        <a:defRPr sz="1800" b="0" i="0" kern="1200">
          <a:solidFill>
            <a:schemeClr val="tx2">
              <a:lumMod val="85000"/>
              <a:lumOff val="15000"/>
            </a:schemeClr>
          </a:solidFill>
          <a:latin typeface="Greta Arabic" panose="02000000000000000000" pitchFamily="2" charset="-78"/>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1600" b="0" i="0" kern="1200">
          <a:solidFill>
            <a:schemeClr val="tx2">
              <a:lumMod val="85000"/>
              <a:lumOff val="15000"/>
            </a:schemeClr>
          </a:solidFill>
          <a:latin typeface="Greta Arabic" panose="02000000000000000000" pitchFamily="2" charset="-78"/>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400" b="0" i="0" kern="1200">
          <a:solidFill>
            <a:schemeClr val="tx2">
              <a:lumMod val="85000"/>
              <a:lumOff val="15000"/>
            </a:schemeClr>
          </a:solidFill>
          <a:latin typeface="Greta Arabic" panose="02000000000000000000" pitchFamily="2" charset="-78"/>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200" b="0" i="0" kern="1200">
          <a:solidFill>
            <a:schemeClr val="tx2">
              <a:lumMod val="85000"/>
              <a:lumOff val="15000"/>
            </a:schemeClr>
          </a:solidFill>
          <a:latin typeface="Greta Arabic" panose="02000000000000000000" pitchFamily="2" charset="-78"/>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200" b="0" i="0" kern="1200">
          <a:solidFill>
            <a:schemeClr val="tx2">
              <a:lumMod val="85000"/>
              <a:lumOff val="15000"/>
            </a:schemeClr>
          </a:solidFill>
          <a:latin typeface="Greta Arabic" panose="02000000000000000000" pitchFamily="2" charset="-7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C2A9A9A6-88F9-294C-8B6D-9CFE05D13C67}"/>
              </a:ext>
            </a:extLst>
          </p:cNvPr>
          <p:cNvSpPr>
            <a:spLocks noGrp="1"/>
          </p:cNvSpPr>
          <p:nvPr>
            <p:ph type="body" sz="quarter" idx="10"/>
          </p:nvPr>
        </p:nvSpPr>
        <p:spPr/>
        <p:txBody>
          <a:bodyPr/>
          <a:lstStyle/>
          <a:p>
            <a:pPr marL="0" indent="0" algn="r" defTabSz="914400" eaLnBrk="1" latinLnBrk="0" hangingPunct="1">
              <a:lnSpc>
                <a:spcPct val="90000"/>
              </a:lnSpc>
              <a:spcBef>
                <a:spcPts val="1000"/>
              </a:spcBef>
              <a:buFontTx/>
              <a:buNone/>
            </a:pPr>
            <a:r>
              <a:rPr lang="ar-SA">
                <a:solidFill>
                  <a:schemeClr val="tx1"/>
                </a:solidFill>
                <a:latin typeface="Calibri" panose="020F0502020204030204" pitchFamily="34" charset="0"/>
                <a:cs typeface="Calibri" panose="020F0502020204030204" pitchFamily="34" charset="0"/>
              </a:rPr>
              <a:t>يوليو </a:t>
            </a:r>
            <a:r>
              <a:rPr lang="en-US">
                <a:solidFill>
                  <a:schemeClr val="tx1"/>
                </a:solidFill>
                <a:latin typeface="Calibri" panose="020F0502020204030204" pitchFamily="34" charset="0"/>
                <a:cs typeface="Calibri" panose="020F0502020204030204" pitchFamily="34" charset="0"/>
              </a:rPr>
              <a:t>2023</a:t>
            </a:r>
            <a:endParaRPr lang="en-SA">
              <a:solidFill>
                <a:schemeClr val="tx1"/>
              </a:solidFill>
              <a:latin typeface="Calibri" panose="020F0502020204030204" pitchFamily="34" charset="0"/>
              <a:cs typeface="Calibri" panose="020F0502020204030204" pitchFamily="34" charset="0"/>
            </a:endParaRPr>
          </a:p>
        </p:txBody>
      </p:sp>
      <p:sp>
        <p:nvSpPr>
          <p:cNvPr id="3" name="Title 5">
            <a:extLst>
              <a:ext uri="{FF2B5EF4-FFF2-40B4-BE49-F238E27FC236}">
                <a16:creationId xmlns:a16="http://schemas.microsoft.com/office/drawing/2014/main" id="{76E27987-54DE-E747-59CD-004C6C048300}"/>
              </a:ext>
            </a:extLst>
          </p:cNvPr>
          <p:cNvSpPr>
            <a:spLocks noGrp="1"/>
          </p:cNvSpPr>
          <p:nvPr>
            <p:ph type="ctrTitle"/>
          </p:nvPr>
        </p:nvSpPr>
        <p:spPr>
          <a:xfrm>
            <a:off x="4438436" y="4058569"/>
            <a:ext cx="7157610" cy="637003"/>
          </a:xfrm>
        </p:spPr>
        <p:txBody>
          <a:bodyPr/>
          <a:lstStyle/>
          <a:p>
            <a:pPr algn="r"/>
            <a:r>
              <a:rPr lang="ar-SA" sz="4000">
                <a:solidFill>
                  <a:schemeClr val="tx1"/>
                </a:solidFill>
                <a:latin typeface="Calibri" panose="020F0502020204030204" pitchFamily="34" charset="0"/>
                <a:cs typeface="Calibri" panose="020F0502020204030204" pitchFamily="34" charset="0"/>
              </a:rPr>
              <a:t>نموذج العرض المالي</a:t>
            </a:r>
          </a:p>
        </p:txBody>
      </p:sp>
      <p:sp>
        <p:nvSpPr>
          <p:cNvPr id="4" name="Subtitle 3">
            <a:extLst>
              <a:ext uri="{FF2B5EF4-FFF2-40B4-BE49-F238E27FC236}">
                <a16:creationId xmlns:a16="http://schemas.microsoft.com/office/drawing/2014/main" id="{4A0D5619-0778-40A3-297A-4ED4651E6308}"/>
              </a:ext>
            </a:extLst>
          </p:cNvPr>
          <p:cNvSpPr>
            <a:spLocks noGrp="1"/>
          </p:cNvSpPr>
          <p:nvPr>
            <p:ph type="subTitle" idx="1"/>
          </p:nvPr>
        </p:nvSpPr>
        <p:spPr/>
        <p:txBody>
          <a:bodyPr/>
          <a:lstStyle/>
          <a:p>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579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2" name="Group 131">
            <a:extLst>
              <a:ext uri="{FF2B5EF4-FFF2-40B4-BE49-F238E27FC236}">
                <a16:creationId xmlns:a16="http://schemas.microsoft.com/office/drawing/2014/main" id="{0C20E529-751E-5980-F3DF-D1BE8D7A4483}"/>
              </a:ext>
            </a:extLst>
          </p:cNvPr>
          <p:cNvGrpSpPr/>
          <p:nvPr/>
        </p:nvGrpSpPr>
        <p:grpSpPr>
          <a:xfrm>
            <a:off x="611124" y="963679"/>
            <a:ext cx="4873752" cy="523220"/>
            <a:chOff x="611124" y="769718"/>
            <a:chExt cx="4873752" cy="523220"/>
          </a:xfrm>
        </p:grpSpPr>
        <p:grpSp>
          <p:nvGrpSpPr>
            <p:cNvPr id="75" name="Group 74">
              <a:extLst>
                <a:ext uri="{FF2B5EF4-FFF2-40B4-BE49-F238E27FC236}">
                  <a16:creationId xmlns:a16="http://schemas.microsoft.com/office/drawing/2014/main" id="{7C03C40F-9CE5-456C-37D1-4B1F5A98777A}"/>
                </a:ext>
              </a:extLst>
            </p:cNvPr>
            <p:cNvGrpSpPr/>
            <p:nvPr/>
          </p:nvGrpSpPr>
          <p:grpSpPr>
            <a:xfrm flipH="1">
              <a:off x="611124" y="769718"/>
              <a:ext cx="4873752" cy="0"/>
              <a:chOff x="6707124" y="561442"/>
              <a:chExt cx="4873752" cy="0"/>
            </a:xfrm>
            <a:noFill/>
          </p:grpSpPr>
          <p:cxnSp>
            <p:nvCxnSpPr>
              <p:cNvPr id="78" name="Straight Connector 77">
                <a:extLst>
                  <a:ext uri="{FF2B5EF4-FFF2-40B4-BE49-F238E27FC236}">
                    <a16:creationId xmlns:a16="http://schemas.microsoft.com/office/drawing/2014/main" id="{83291B36-05F1-30C2-7AD0-B555CA45C2EB}"/>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D49BC01-1487-8AF8-0EDB-E3B8EF1B123E}"/>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7BECB068-0A77-7500-346A-69C9EEC6A24B}"/>
                </a:ext>
              </a:extLst>
            </p:cNvPr>
            <p:cNvSpPr txBox="1"/>
            <p:nvPr/>
          </p:nvSpPr>
          <p:spPr>
            <a:xfrm flipH="1">
              <a:off x="4715568" y="769718"/>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01</a:t>
              </a:r>
            </a:p>
          </p:txBody>
        </p:sp>
        <p:sp>
          <p:nvSpPr>
            <p:cNvPr id="77" name="Rectangle: Rounded Corners 76">
              <a:extLst>
                <a:ext uri="{FF2B5EF4-FFF2-40B4-BE49-F238E27FC236}">
                  <a16:creationId xmlns:a16="http://schemas.microsoft.com/office/drawing/2014/main" id="{ECC0C974-7C9C-F122-E07F-E00E5780CFC5}"/>
                </a:ext>
              </a:extLst>
            </p:cNvPr>
            <p:cNvSpPr/>
            <p:nvPr/>
          </p:nvSpPr>
          <p:spPr>
            <a:xfrm flipH="1">
              <a:off x="611124" y="908590"/>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جداول الكميات</a:t>
              </a:r>
              <a:endParaRPr lang="da-DK" sz="1600" b="1" cap="all">
                <a:solidFill>
                  <a:schemeClr val="tx1"/>
                </a:solidFill>
                <a:latin typeface="Calibri" panose="020F0502020204030204" pitchFamily="34" charset="0"/>
                <a:cs typeface="Calibri" panose="020F0502020204030204" pitchFamily="34" charset="0"/>
              </a:endParaRPr>
            </a:p>
          </p:txBody>
        </p:sp>
      </p:grpSp>
      <p:grpSp>
        <p:nvGrpSpPr>
          <p:cNvPr id="131" name="Group 130">
            <a:extLst>
              <a:ext uri="{FF2B5EF4-FFF2-40B4-BE49-F238E27FC236}">
                <a16:creationId xmlns:a16="http://schemas.microsoft.com/office/drawing/2014/main" id="{A9A839A9-05D1-4D1C-DE74-3D05E6363E2F}"/>
              </a:ext>
            </a:extLst>
          </p:cNvPr>
          <p:cNvGrpSpPr/>
          <p:nvPr/>
        </p:nvGrpSpPr>
        <p:grpSpPr>
          <a:xfrm>
            <a:off x="611124" y="1968266"/>
            <a:ext cx="4873752" cy="523220"/>
            <a:chOff x="611124" y="1634051"/>
            <a:chExt cx="4873752" cy="523220"/>
          </a:xfrm>
        </p:grpSpPr>
        <p:grpSp>
          <p:nvGrpSpPr>
            <p:cNvPr id="82" name="Group 81">
              <a:extLst>
                <a:ext uri="{FF2B5EF4-FFF2-40B4-BE49-F238E27FC236}">
                  <a16:creationId xmlns:a16="http://schemas.microsoft.com/office/drawing/2014/main" id="{4DFD429A-A802-279B-698B-18F6A6CBB807}"/>
                </a:ext>
              </a:extLst>
            </p:cNvPr>
            <p:cNvGrpSpPr/>
            <p:nvPr/>
          </p:nvGrpSpPr>
          <p:grpSpPr>
            <a:xfrm flipH="1">
              <a:off x="611124" y="1634051"/>
              <a:ext cx="4873752" cy="0"/>
              <a:chOff x="6707124" y="561442"/>
              <a:chExt cx="4873752" cy="0"/>
            </a:xfrm>
            <a:noFill/>
          </p:grpSpPr>
          <p:cxnSp>
            <p:nvCxnSpPr>
              <p:cNvPr id="85" name="Straight Connector 84">
                <a:extLst>
                  <a:ext uri="{FF2B5EF4-FFF2-40B4-BE49-F238E27FC236}">
                    <a16:creationId xmlns:a16="http://schemas.microsoft.com/office/drawing/2014/main" id="{3E771398-5B02-9D94-807A-B98ABABAE239}"/>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50CE4DEB-FA18-D622-C808-E5FA8743FD47}"/>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83" name="TextBox 82">
              <a:extLst>
                <a:ext uri="{FF2B5EF4-FFF2-40B4-BE49-F238E27FC236}">
                  <a16:creationId xmlns:a16="http://schemas.microsoft.com/office/drawing/2014/main" id="{BE737DF7-7E4C-0393-2145-87BA3AA21FFB}"/>
                </a:ext>
              </a:extLst>
            </p:cNvPr>
            <p:cNvSpPr txBox="1"/>
            <p:nvPr/>
          </p:nvSpPr>
          <p:spPr>
            <a:xfrm flipH="1">
              <a:off x="4715568" y="1634051"/>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02</a:t>
              </a:r>
            </a:p>
          </p:txBody>
        </p:sp>
        <p:sp>
          <p:nvSpPr>
            <p:cNvPr id="84" name="Rectangle: Rounded Corners 83">
              <a:extLst>
                <a:ext uri="{FF2B5EF4-FFF2-40B4-BE49-F238E27FC236}">
                  <a16:creationId xmlns:a16="http://schemas.microsoft.com/office/drawing/2014/main" id="{FCD766F3-DFD6-1F0D-7767-41E8EA349C82}"/>
                </a:ext>
              </a:extLst>
            </p:cNvPr>
            <p:cNvSpPr/>
            <p:nvPr/>
          </p:nvSpPr>
          <p:spPr>
            <a:xfrm flipH="1">
              <a:off x="611124" y="1772923"/>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الاستثناءات</a:t>
              </a:r>
              <a:endParaRPr lang="da-DK" sz="1600" b="1" cap="all">
                <a:solidFill>
                  <a:schemeClr val="tx1"/>
                </a:solidFill>
                <a:latin typeface="Calibri" panose="020F0502020204030204" pitchFamily="34" charset="0"/>
                <a:cs typeface="Calibri" panose="020F0502020204030204" pitchFamily="34" charset="0"/>
              </a:endParaRPr>
            </a:p>
          </p:txBody>
        </p:sp>
      </p:grpSp>
      <p:grpSp>
        <p:nvGrpSpPr>
          <p:cNvPr id="130" name="Group 129">
            <a:extLst>
              <a:ext uri="{FF2B5EF4-FFF2-40B4-BE49-F238E27FC236}">
                <a16:creationId xmlns:a16="http://schemas.microsoft.com/office/drawing/2014/main" id="{A9365483-548C-CECB-7D81-329A807B404A}"/>
              </a:ext>
            </a:extLst>
          </p:cNvPr>
          <p:cNvGrpSpPr/>
          <p:nvPr/>
        </p:nvGrpSpPr>
        <p:grpSpPr>
          <a:xfrm>
            <a:off x="611124" y="2972853"/>
            <a:ext cx="4873752" cy="523220"/>
            <a:chOff x="611124" y="2498384"/>
            <a:chExt cx="4873752" cy="523220"/>
          </a:xfrm>
        </p:grpSpPr>
        <p:grpSp>
          <p:nvGrpSpPr>
            <p:cNvPr id="89" name="Group 88">
              <a:extLst>
                <a:ext uri="{FF2B5EF4-FFF2-40B4-BE49-F238E27FC236}">
                  <a16:creationId xmlns:a16="http://schemas.microsoft.com/office/drawing/2014/main" id="{ABDA8F37-B645-1EB9-C2F5-13952C8C96F3}"/>
                </a:ext>
              </a:extLst>
            </p:cNvPr>
            <p:cNvGrpSpPr/>
            <p:nvPr/>
          </p:nvGrpSpPr>
          <p:grpSpPr>
            <a:xfrm flipH="1">
              <a:off x="611124" y="2498384"/>
              <a:ext cx="4873752" cy="0"/>
              <a:chOff x="6707124" y="561442"/>
              <a:chExt cx="4873752" cy="0"/>
            </a:xfrm>
            <a:noFill/>
          </p:grpSpPr>
          <p:cxnSp>
            <p:nvCxnSpPr>
              <p:cNvPr id="92" name="Straight Connector 91">
                <a:extLst>
                  <a:ext uri="{FF2B5EF4-FFF2-40B4-BE49-F238E27FC236}">
                    <a16:creationId xmlns:a16="http://schemas.microsoft.com/office/drawing/2014/main" id="{7D82EC76-F9CD-BDF1-6274-68C756543D25}"/>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F1C72B6F-A6FE-36CB-8ABE-07CD29DCAE73}"/>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90" name="TextBox 89">
              <a:extLst>
                <a:ext uri="{FF2B5EF4-FFF2-40B4-BE49-F238E27FC236}">
                  <a16:creationId xmlns:a16="http://schemas.microsoft.com/office/drawing/2014/main" id="{136B55E8-92FA-97F2-1144-5EA809B916E8}"/>
                </a:ext>
              </a:extLst>
            </p:cNvPr>
            <p:cNvSpPr txBox="1"/>
            <p:nvPr/>
          </p:nvSpPr>
          <p:spPr>
            <a:xfrm flipH="1">
              <a:off x="4715568" y="2498384"/>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03</a:t>
              </a:r>
            </a:p>
          </p:txBody>
        </p:sp>
        <p:sp>
          <p:nvSpPr>
            <p:cNvPr id="91" name="Rectangle: Rounded Corners 90">
              <a:extLst>
                <a:ext uri="{FF2B5EF4-FFF2-40B4-BE49-F238E27FC236}">
                  <a16:creationId xmlns:a16="http://schemas.microsoft.com/office/drawing/2014/main" id="{BA779CEC-91ED-D2C7-56B0-64C66052AA6A}"/>
                </a:ext>
              </a:extLst>
            </p:cNvPr>
            <p:cNvSpPr/>
            <p:nvPr/>
          </p:nvSpPr>
          <p:spPr>
            <a:xfrm flipH="1">
              <a:off x="611124" y="2637256"/>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الشروط والأحكام</a:t>
              </a:r>
              <a:endParaRPr lang="da-DK" sz="1600" b="1" cap="all">
                <a:solidFill>
                  <a:schemeClr val="tx1"/>
                </a:solidFill>
                <a:latin typeface="Calibri" panose="020F0502020204030204" pitchFamily="34" charset="0"/>
                <a:cs typeface="Calibri" panose="020F0502020204030204" pitchFamily="34" charset="0"/>
              </a:endParaRPr>
            </a:p>
          </p:txBody>
        </p:sp>
      </p:grpSp>
      <p:sp>
        <p:nvSpPr>
          <p:cNvPr id="101" name="Date Placeholder 15">
            <a:extLst>
              <a:ext uri="{FF2B5EF4-FFF2-40B4-BE49-F238E27FC236}">
                <a16:creationId xmlns:a16="http://schemas.microsoft.com/office/drawing/2014/main" id="{25B17168-E0D4-DD0C-2E75-0D1861E31040}"/>
              </a:ext>
            </a:extLst>
          </p:cNvPr>
          <p:cNvSpPr>
            <a:spLocks noGrp="1"/>
          </p:cNvSpPr>
          <p:nvPr>
            <p:ph type="dt" sz="half" idx="10"/>
          </p:nvPr>
        </p:nvSpPr>
        <p:spPr>
          <a:xfrm>
            <a:off x="8657870" y="6356350"/>
            <a:ext cx="2743200" cy="365125"/>
          </a:xfrm>
        </p:spPr>
        <p:txBody>
          <a:bodyPr/>
          <a:lstStyle/>
          <a:p>
            <a:pPr algn="r"/>
            <a:r>
              <a:rPr lang="ar-SA">
                <a:latin typeface="Calibri" panose="020F0502020204030204" pitchFamily="34" charset="0"/>
                <a:cs typeface="Calibri" panose="020F0502020204030204" pitchFamily="34" charset="0"/>
              </a:rPr>
              <a:t>التاريخ</a:t>
            </a:r>
            <a:endParaRPr lang="en-US">
              <a:latin typeface="Calibri" panose="020F0502020204030204" pitchFamily="34" charset="0"/>
              <a:cs typeface="Calibri" panose="020F0502020204030204" pitchFamily="34" charset="0"/>
            </a:endParaRPr>
          </a:p>
        </p:txBody>
      </p:sp>
      <p:sp>
        <p:nvSpPr>
          <p:cNvPr id="102" name="Rectangle 101">
            <a:extLst>
              <a:ext uri="{FF2B5EF4-FFF2-40B4-BE49-F238E27FC236}">
                <a16:creationId xmlns:a16="http://schemas.microsoft.com/office/drawing/2014/main" id="{DED5B287-7619-E4A4-C764-4A8EA7CC30B8}"/>
              </a:ext>
            </a:extLst>
          </p:cNvPr>
          <p:cNvSpPr/>
          <p:nvPr/>
        </p:nvSpPr>
        <p:spPr>
          <a:xfrm>
            <a:off x="5958038" y="0"/>
            <a:ext cx="6233962" cy="6857998"/>
          </a:xfrm>
          <a:prstGeom prst="rect">
            <a:avLst/>
          </a:prstGeom>
          <a:solidFill>
            <a:schemeClr val="tx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a:solidFill>
                  <a:schemeClr val="accent3"/>
                </a:solidFill>
                <a:latin typeface="Calibri" panose="020F0502020204030204" pitchFamily="34" charset="0"/>
                <a:cs typeface="Calibri" panose="020F0502020204030204" pitchFamily="34" charset="0"/>
              </a:rPr>
              <a:t>"ضع صورة مبنى الجهة الحكومي أو صورة مرتبطة بالخدمة"</a:t>
            </a:r>
          </a:p>
        </p:txBody>
      </p:sp>
      <p:sp>
        <p:nvSpPr>
          <p:cNvPr id="70" name="Title 18">
            <a:extLst>
              <a:ext uri="{FF2B5EF4-FFF2-40B4-BE49-F238E27FC236}">
                <a16:creationId xmlns:a16="http://schemas.microsoft.com/office/drawing/2014/main" id="{1776B511-EF9F-BA5B-0C9A-8AB0423E750E}"/>
              </a:ext>
            </a:extLst>
          </p:cNvPr>
          <p:cNvSpPr>
            <a:spLocks noGrp="1"/>
          </p:cNvSpPr>
          <p:nvPr>
            <p:ph type="title"/>
          </p:nvPr>
        </p:nvSpPr>
        <p:spPr>
          <a:xfrm>
            <a:off x="6707124" y="76809"/>
            <a:ext cx="4873752" cy="910615"/>
          </a:xfrm>
        </p:spPr>
        <p:txBody>
          <a:bodyPr/>
          <a:lstStyle/>
          <a:p>
            <a:r>
              <a:rPr lang="ar-SA">
                <a:latin typeface="Calibri" panose="020F0502020204030204" pitchFamily="34" charset="0"/>
                <a:cs typeface="Calibri" panose="020F0502020204030204" pitchFamily="34" charset="0"/>
              </a:rPr>
              <a:t>جدول المحتويات</a:t>
            </a:r>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23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3</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5316718" y="132327"/>
            <a:ext cx="6755538" cy="369332"/>
          </a:xfrm>
          <a:prstGeom prst="rect">
            <a:avLst/>
          </a:prstGeom>
          <a:noFill/>
        </p:spPr>
        <p:txBody>
          <a:bodyPr wrap="square" rtlCol="0">
            <a:spAutoFit/>
          </a:bodyPr>
          <a:lstStyle/>
          <a:p>
            <a:pPr algn="r" rtl="1"/>
            <a:r>
              <a:rPr lang="ar-SA">
                <a:latin typeface="Calibri" panose="020F0502020204030204" pitchFamily="34" charset="0"/>
                <a:cs typeface="Calibri" panose="020F0502020204030204" pitchFamily="34" charset="0"/>
              </a:rPr>
              <a:t>عمل الفريق على تفصيل وبناء جداول الكميات والتكلفة الخاصة بكل خدمة</a:t>
            </a:r>
          </a:p>
        </p:txBody>
      </p:sp>
      <p:graphicFrame>
        <p:nvGraphicFramePr>
          <p:cNvPr id="2" name="Table 1">
            <a:extLst>
              <a:ext uri="{FF2B5EF4-FFF2-40B4-BE49-F238E27FC236}">
                <a16:creationId xmlns:a16="http://schemas.microsoft.com/office/drawing/2014/main" id="{770B9865-081D-4EA4-62FB-3B351E2DB8D1}"/>
              </a:ext>
            </a:extLst>
          </p:cNvPr>
          <p:cNvGraphicFramePr>
            <a:graphicFrameLocks noGrp="1"/>
          </p:cNvGraphicFramePr>
          <p:nvPr>
            <p:extLst>
              <p:ext uri="{D42A27DB-BD31-4B8C-83A1-F6EECF244321}">
                <p14:modId xmlns:p14="http://schemas.microsoft.com/office/powerpoint/2010/main" val="3524529108"/>
              </p:ext>
            </p:extLst>
          </p:nvPr>
        </p:nvGraphicFramePr>
        <p:xfrm>
          <a:off x="985853" y="667715"/>
          <a:ext cx="10220294" cy="5088086"/>
        </p:xfrm>
        <a:graphic>
          <a:graphicData uri="http://schemas.openxmlformats.org/drawingml/2006/table">
            <a:tbl>
              <a:tblPr rtl="1">
                <a:tableStyleId>{8799B23B-EC83-4686-B30A-512413B5E67A}</a:tableStyleId>
              </a:tblPr>
              <a:tblGrid>
                <a:gridCol w="267711">
                  <a:extLst>
                    <a:ext uri="{9D8B030D-6E8A-4147-A177-3AD203B41FA5}">
                      <a16:colId xmlns:a16="http://schemas.microsoft.com/office/drawing/2014/main" val="1761876894"/>
                    </a:ext>
                  </a:extLst>
                </a:gridCol>
                <a:gridCol w="2367353">
                  <a:extLst>
                    <a:ext uri="{9D8B030D-6E8A-4147-A177-3AD203B41FA5}">
                      <a16:colId xmlns:a16="http://schemas.microsoft.com/office/drawing/2014/main" val="105899668"/>
                    </a:ext>
                  </a:extLst>
                </a:gridCol>
                <a:gridCol w="656216">
                  <a:extLst>
                    <a:ext uri="{9D8B030D-6E8A-4147-A177-3AD203B41FA5}">
                      <a16:colId xmlns:a16="http://schemas.microsoft.com/office/drawing/2014/main" val="1695421578"/>
                    </a:ext>
                  </a:extLst>
                </a:gridCol>
                <a:gridCol w="1165333">
                  <a:extLst>
                    <a:ext uri="{9D8B030D-6E8A-4147-A177-3AD203B41FA5}">
                      <a16:colId xmlns:a16="http://schemas.microsoft.com/office/drawing/2014/main" val="2362592282"/>
                    </a:ext>
                  </a:extLst>
                </a:gridCol>
                <a:gridCol w="1217828">
                  <a:extLst>
                    <a:ext uri="{9D8B030D-6E8A-4147-A177-3AD203B41FA5}">
                      <a16:colId xmlns:a16="http://schemas.microsoft.com/office/drawing/2014/main" val="3827059915"/>
                    </a:ext>
                  </a:extLst>
                </a:gridCol>
                <a:gridCol w="1574776">
                  <a:extLst>
                    <a:ext uri="{9D8B030D-6E8A-4147-A177-3AD203B41FA5}">
                      <a16:colId xmlns:a16="http://schemas.microsoft.com/office/drawing/2014/main" val="1329714313"/>
                    </a:ext>
                  </a:extLst>
                </a:gridCol>
                <a:gridCol w="1396301">
                  <a:extLst>
                    <a:ext uri="{9D8B030D-6E8A-4147-A177-3AD203B41FA5}">
                      <a16:colId xmlns:a16="http://schemas.microsoft.com/office/drawing/2014/main" val="3149338786"/>
                    </a:ext>
                  </a:extLst>
                </a:gridCol>
                <a:gridCol w="1574776">
                  <a:extLst>
                    <a:ext uri="{9D8B030D-6E8A-4147-A177-3AD203B41FA5}">
                      <a16:colId xmlns:a16="http://schemas.microsoft.com/office/drawing/2014/main" val="2444891757"/>
                    </a:ext>
                  </a:extLst>
                </a:gridCol>
              </a:tblGrid>
              <a:tr h="354507">
                <a:tc gridSpan="8">
                  <a:txBody>
                    <a:bodyPr/>
                    <a:lstStyle/>
                    <a:p>
                      <a:pPr algn="ctr" rtl="1" fontAlgn="ctr"/>
                      <a:r>
                        <a:rPr lang="ar-SA" sz="1100" u="none" strike="noStrike" dirty="0">
                          <a:solidFill>
                            <a:schemeClr val="bg1"/>
                          </a:solidFill>
                          <a:effectLst/>
                          <a:latin typeface="Calibri" panose="020F0502020204030204" pitchFamily="34" charset="0"/>
                          <a:cs typeface="Calibri" panose="020F0502020204030204" pitchFamily="34" charset="0"/>
                        </a:rPr>
                        <a:t>الهيكل السعري</a:t>
                      </a:r>
                      <a:endParaRPr lang="en-US" sz="1100" b="1" i="0" u="none" strike="noStrike" dirty="0">
                        <a:solidFill>
                          <a:schemeClr val="bg1"/>
                        </a:solidFill>
                        <a:effectLst/>
                        <a:latin typeface="Calibri" panose="020F0502020204030204" pitchFamily="34" charset="0"/>
                        <a:cs typeface="Calibri" panose="020F0502020204030204" pitchFamily="34" charset="0"/>
                      </a:endParaRPr>
                    </a:p>
                  </a:txBody>
                  <a:tcPr marL="123551" marR="123551" marT="61775" marB="61775" anchor="c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81331494"/>
                  </a:ext>
                </a:extLst>
              </a:tr>
              <a:tr h="345575">
                <a:tc>
                  <a:txBody>
                    <a:bodyPr/>
                    <a:lstStyle/>
                    <a:p>
                      <a:pPr algn="ctr" rtl="1" fontAlgn="ctr"/>
                      <a:r>
                        <a:rPr lang="en-US" sz="900" u="none" strike="noStrike">
                          <a:effectLst/>
                          <a:latin typeface="Calibri" panose="020F0502020204030204" pitchFamily="34" charset="0"/>
                          <a:cs typeface="Calibri" panose="020F0502020204030204" pitchFamily="34" charset="0"/>
                        </a:rPr>
                        <a:t>#</a:t>
                      </a:r>
                      <a:endParaRPr lang="en-US" sz="11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algn="ctr" rtl="1" fontAlgn="ctr"/>
                      <a:r>
                        <a:rPr lang="ar-SA" sz="900" u="none" strike="noStrike">
                          <a:effectLst/>
                          <a:latin typeface="Calibri" panose="020F0502020204030204" pitchFamily="34" charset="0"/>
                          <a:cs typeface="Calibri" panose="020F0502020204030204" pitchFamily="34" charset="0"/>
                        </a:rPr>
                        <a:t>الخدمات</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algn="ctr" rtl="1" fontAlgn="ctr"/>
                      <a:r>
                        <a:rPr lang="ar-SA" sz="900" u="none" strike="noStrike">
                          <a:effectLst/>
                          <a:latin typeface="Calibri" panose="020F0502020204030204" pitchFamily="34" charset="0"/>
                          <a:cs typeface="Calibri" panose="020F0502020204030204" pitchFamily="34" charset="0"/>
                        </a:rPr>
                        <a:t>الكمية</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algn="ctr" rtl="1" fontAlgn="ctr"/>
                      <a:r>
                        <a:rPr lang="ar-SA" sz="900" u="none" strike="noStrike">
                          <a:effectLst/>
                          <a:latin typeface="Calibri" panose="020F0502020204030204" pitchFamily="34" charset="0"/>
                          <a:cs typeface="Calibri" panose="020F0502020204030204" pitchFamily="34" charset="0"/>
                        </a:rPr>
                        <a:t>تكلفة الوحدة</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algn="ctr" rtl="1" fontAlgn="ctr"/>
                      <a:r>
                        <a:rPr lang="ar-SA" sz="900" u="none" strike="noStrike" kern="1200">
                          <a:solidFill>
                            <a:schemeClr val="tx1"/>
                          </a:solidFill>
                          <a:effectLst/>
                          <a:latin typeface="Calibri" panose="020F0502020204030204" pitchFamily="34" charset="0"/>
                          <a:ea typeface="+mn-ea"/>
                          <a:cs typeface="Calibri" panose="020F0502020204030204" pitchFamily="34" charset="0"/>
                        </a:rPr>
                        <a:t>إجمالي التكلفة الشهرية</a:t>
                      </a:r>
                      <a:endParaRPr lang="en-US" sz="900" u="none" strike="noStrike" kern="1200">
                        <a:solidFill>
                          <a:schemeClr val="tx1"/>
                        </a:solidFill>
                        <a:effectLst/>
                        <a:latin typeface="Calibri" panose="020F0502020204030204" pitchFamily="34" charset="0"/>
                        <a:ea typeface="+mn-ea"/>
                        <a:cs typeface="Calibri" panose="020F0502020204030204" pitchFamily="34" charset="0"/>
                      </a:endParaRPr>
                    </a:p>
                  </a:txBody>
                  <a:tcPr marL="3001" marR="3001" marT="3001" marB="0" anchor="ctr">
                    <a:solidFill>
                      <a:schemeClr val="bg2"/>
                    </a:solidFill>
                  </a:tcPr>
                </a:tc>
                <a:tc>
                  <a:txBody>
                    <a:bodyPr/>
                    <a:lstStyle/>
                    <a:p>
                      <a:pPr algn="ctr" rtl="1" fontAlgn="ctr"/>
                      <a:r>
                        <a:rPr lang="ar-SA" sz="900" u="none" strike="noStrike">
                          <a:effectLst/>
                          <a:latin typeface="Calibri" panose="020F0502020204030204" pitchFamily="34" charset="0"/>
                          <a:cs typeface="Calibri" panose="020F0502020204030204" pitchFamily="34" charset="0"/>
                        </a:rPr>
                        <a:t>تكلفة السنة 1</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SA" sz="900" u="none" strike="noStrike">
                          <a:effectLst/>
                          <a:latin typeface="Calibri" panose="020F0502020204030204" pitchFamily="34" charset="0"/>
                          <a:cs typeface="Calibri" panose="020F0502020204030204" pitchFamily="34" charset="0"/>
                        </a:rPr>
                        <a:t>تكلفة السنة 2</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SA" sz="900" u="none" strike="noStrike">
                          <a:effectLst/>
                          <a:latin typeface="Calibri" panose="020F0502020204030204" pitchFamily="34" charset="0"/>
                          <a:cs typeface="Calibri" panose="020F0502020204030204" pitchFamily="34" charset="0"/>
                        </a:rPr>
                        <a:t>تكلفة السنة 3</a:t>
                      </a:r>
                      <a:endParaRPr lang="en-US" sz="900" b="1"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extLst>
                  <a:ext uri="{0D108BD9-81ED-4DB2-BD59-A6C34878D82A}">
                    <a16:rowId xmlns:a16="http://schemas.microsoft.com/office/drawing/2014/main" val="3848298353"/>
                  </a:ext>
                </a:extLst>
              </a:tr>
              <a:tr h="190374">
                <a:tc gridSpan="6">
                  <a:txBody>
                    <a:bodyPr/>
                    <a:lstStyle/>
                    <a:p>
                      <a:pPr algn="r" rtl="1" fontAlgn="ctr"/>
                      <a:r>
                        <a:rPr lang="en-US" sz="1100" u="none" strike="noStrike">
                          <a:effectLst/>
                          <a:latin typeface="Calibri" panose="020F0502020204030204" pitchFamily="34" charset="0"/>
                          <a:cs typeface="Calibri" panose="020F0502020204030204" pitchFamily="34" charset="0"/>
                        </a:rPr>
                        <a:t> </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hMerge="1">
                  <a:txBody>
                    <a:bodyPr/>
                    <a:lstStyle/>
                    <a:p>
                      <a:pPr algn="l" fontAlgn="ctr"/>
                      <a:endParaRPr lang="en-US" sz="800" b="1" i="0" u="none" strike="noStrike">
                        <a:solidFill>
                          <a:srgbClr val="000000"/>
                        </a:solidFill>
                        <a:effectLst/>
                        <a:latin typeface="Calibri" panose="020F0502020204030204" pitchFamily="34" charset="0"/>
                      </a:endParaRPr>
                    </a:p>
                  </a:txBody>
                  <a:tcPr marL="2221" marR="2221" marT="2221" marB="0" anchor="ctr"/>
                </a:tc>
                <a:tc hMerge="1">
                  <a:txBody>
                    <a:bodyPr/>
                    <a:lstStyle/>
                    <a:p>
                      <a:endParaRPr lang="en-US"/>
                    </a:p>
                  </a:txBody>
                  <a:tcPr/>
                </a:tc>
                <a:tc hMerge="1">
                  <a:txBody>
                    <a:bodyPr/>
                    <a:lstStyle/>
                    <a:p>
                      <a:pPr algn="l" fontAlgn="ctr"/>
                      <a:endParaRPr lang="en-US" sz="800" b="1" i="0" u="none" strike="noStrike">
                        <a:solidFill>
                          <a:srgbClr val="000000"/>
                        </a:solidFill>
                        <a:effectLst/>
                        <a:latin typeface="Calibri" panose="020F0502020204030204" pitchFamily="34" charset="0"/>
                      </a:endParaRPr>
                    </a:p>
                  </a:txBody>
                  <a:tcPr marL="2221" marR="2221" marT="2221" marB="0" anchor="ctr"/>
                </a:tc>
                <a:tc hMerge="1">
                  <a:txBody>
                    <a:bodyPr/>
                    <a:lstStyle/>
                    <a:p>
                      <a:pPr algn="l" fontAlgn="ctr"/>
                      <a:endParaRPr lang="en-US" sz="800" b="1" i="0" u="none" strike="noStrike">
                        <a:solidFill>
                          <a:srgbClr val="000000"/>
                        </a:solidFill>
                        <a:effectLst/>
                        <a:latin typeface="Calibri" panose="020F0502020204030204" pitchFamily="34" charset="0"/>
                      </a:endParaRPr>
                    </a:p>
                  </a:txBody>
                  <a:tcPr marL="2221" marR="2221" marT="2221" marB="0" anchor="ctr"/>
                </a:tc>
                <a:tc hMerge="1">
                  <a:txBody>
                    <a:bodyPr/>
                    <a:lstStyle/>
                    <a:p>
                      <a:pPr algn="l" fontAlgn="ctr"/>
                      <a:endParaRPr lang="en-US" sz="800" b="1" i="0" u="none" strike="noStrike">
                        <a:solidFill>
                          <a:srgbClr val="000000"/>
                        </a:solidFill>
                        <a:effectLst/>
                        <a:latin typeface="Calibri" panose="020F0502020204030204" pitchFamily="34" charset="0"/>
                      </a:endParaRPr>
                    </a:p>
                  </a:txBody>
                  <a:tcPr marL="2221" marR="2221" marT="222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extLst>
                  <a:ext uri="{0D108BD9-81ED-4DB2-BD59-A6C34878D82A}">
                    <a16:rowId xmlns:a16="http://schemas.microsoft.com/office/drawing/2014/main" val="1264521432"/>
                  </a:ext>
                </a:extLst>
              </a:tr>
              <a:tr h="291266">
                <a:tc>
                  <a:txBody>
                    <a:bodyPr/>
                    <a:lstStyle/>
                    <a:p>
                      <a:pPr algn="ctr" rtl="1" fontAlgn="ctr"/>
                      <a:r>
                        <a:rPr lang="en-US" sz="1100" u="none" strike="noStrike">
                          <a:effectLst/>
                          <a:latin typeface="Calibri" panose="020F0502020204030204" pitchFamily="34" charset="0"/>
                          <a:cs typeface="Calibri" panose="020F0502020204030204" pitchFamily="34" charset="0"/>
                        </a:rPr>
                        <a:t>1</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gridSpan="7">
                  <a:txBody>
                    <a:bodyPr/>
                    <a:lstStyle/>
                    <a:p>
                      <a:pPr lvl="1" algn="r" rtl="1" fontAlgn="ctr"/>
                      <a:r>
                        <a:rPr lang="ar-SA" sz="1100" b="1" u="none" strike="noStrike">
                          <a:effectLst/>
                          <a:latin typeface="Calibri" panose="020F0502020204030204" pitchFamily="34" charset="0"/>
                          <a:cs typeface="Calibri" panose="020F0502020204030204" pitchFamily="34" charset="0"/>
                        </a:rPr>
                        <a:t>الخدمة الرئيسية 1</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123551" marR="123551" marT="61775" marB="61775" anchor="c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1185010"/>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1.1</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noFill/>
                  </a:tcPr>
                </a:tc>
                <a:tc>
                  <a:txBody>
                    <a:bodyPr/>
                    <a:lstStyle/>
                    <a:p>
                      <a:pPr marL="57150" lvl="1" indent="0" algn="r" rtl="1" fontAlgn="ctr"/>
                      <a:r>
                        <a:rPr lang="ar-SA" sz="1100" b="1" u="none" strike="noStrike">
                          <a:effectLst/>
                          <a:latin typeface="Calibri" panose="020F0502020204030204" pitchFamily="34" charset="0"/>
                          <a:cs typeface="Calibri" panose="020F0502020204030204" pitchFamily="34" charset="0"/>
                        </a:rPr>
                        <a:t>الخدمة الفرعية 1</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3001" marR="3001" marT="3001" marB="0" anchor="ctr">
                    <a:noFill/>
                  </a:tcP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1277517649"/>
                  </a:ext>
                </a:extLst>
              </a:tr>
              <a:tr h="291266">
                <a:tc>
                  <a:txBody>
                    <a:bodyPr/>
                    <a:lstStyle/>
                    <a:p>
                      <a:pPr algn="ctr" rtl="1" fontAlgn="ctr"/>
                      <a:r>
                        <a:rPr lang="en-US" sz="1100" u="none" strike="noStrike">
                          <a:effectLst/>
                          <a:latin typeface="Calibri" panose="020F0502020204030204" pitchFamily="34" charset="0"/>
                          <a:cs typeface="Calibri" panose="020F0502020204030204" pitchFamily="34" charset="0"/>
                        </a:rPr>
                        <a:t>2</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gridSpan="7">
                  <a:txBody>
                    <a:bodyPr/>
                    <a:lstStyle/>
                    <a:p>
                      <a:pPr lvl="1" algn="r" rtl="1" fontAlgn="ctr"/>
                      <a:r>
                        <a:rPr lang="ar-SA" sz="1100" b="1" u="none" strike="noStrike">
                          <a:effectLst/>
                          <a:latin typeface="Calibri" panose="020F0502020204030204" pitchFamily="34" charset="0"/>
                          <a:cs typeface="Calibri" panose="020F0502020204030204" pitchFamily="34" charset="0"/>
                        </a:rPr>
                        <a:t>الخدمة الرئيسية 2</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123551" marR="123551" marT="61775" marB="61775" anchor="c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3459981"/>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2.1</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1</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dirty="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3978635723"/>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2.2</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dirty="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2</a:t>
                      </a:r>
                      <a:endParaRPr kumimoji="0" lang="en-US" sz="11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723992176"/>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2.3</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3</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498745853"/>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2.4</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4</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946922899"/>
                  </a:ext>
                </a:extLst>
              </a:tr>
              <a:tr h="291266">
                <a:tc>
                  <a:txBody>
                    <a:bodyPr/>
                    <a:lstStyle/>
                    <a:p>
                      <a:pPr algn="ctr" rtl="1" fontAlgn="ctr"/>
                      <a:r>
                        <a:rPr lang="en-US" sz="1100" u="none" strike="noStrike">
                          <a:effectLst/>
                          <a:latin typeface="Calibri" panose="020F0502020204030204" pitchFamily="34" charset="0"/>
                          <a:cs typeface="Calibri" panose="020F0502020204030204" pitchFamily="34" charset="0"/>
                        </a:rPr>
                        <a:t>3</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gridSpan="7">
                  <a:txBody>
                    <a:bodyPr/>
                    <a:lstStyle/>
                    <a:p>
                      <a:pPr lvl="1" algn="r" rtl="1" fontAlgn="ctr"/>
                      <a:r>
                        <a:rPr lang="ar-SA" sz="1100" b="1" u="none" strike="noStrike">
                          <a:effectLst/>
                          <a:latin typeface="Calibri" panose="020F0502020204030204" pitchFamily="34" charset="0"/>
                          <a:cs typeface="Calibri" panose="020F0502020204030204" pitchFamily="34" charset="0"/>
                        </a:rPr>
                        <a:t>الخدمة الرئيسية 3</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123551" marR="123551" marT="61775" marB="61775" anchor="c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6610608"/>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3.1</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1</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1323197130"/>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3.2</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2</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2387898844"/>
                  </a:ext>
                </a:extLst>
              </a:tr>
              <a:tr h="190374">
                <a:tc>
                  <a:txBody>
                    <a:bodyPr/>
                    <a:lstStyle/>
                    <a:p>
                      <a:pPr algn="ctr" rtl="1" fontAlgn="ctr"/>
                      <a:r>
                        <a:rPr lang="en-US" sz="1100" u="none" strike="noStrike">
                          <a:effectLst/>
                          <a:latin typeface="Calibri" panose="020F0502020204030204" pitchFamily="34" charset="0"/>
                          <a:cs typeface="Calibri" panose="020F0502020204030204" pitchFamily="34" charset="0"/>
                        </a:rPr>
                        <a:t>3.3</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3</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1447288709"/>
                  </a:ext>
                </a:extLst>
              </a:tr>
              <a:tr h="291266">
                <a:tc>
                  <a:txBody>
                    <a:bodyPr/>
                    <a:lstStyle/>
                    <a:p>
                      <a:pPr algn="ctr" rtl="1" fontAlgn="ctr"/>
                      <a:r>
                        <a:rPr lang="en-US" sz="1100" u="none" strike="noStrike">
                          <a:effectLst/>
                          <a:latin typeface="Calibri" panose="020F0502020204030204" pitchFamily="34" charset="0"/>
                          <a:cs typeface="Calibri" panose="020F0502020204030204" pitchFamily="34" charset="0"/>
                        </a:rPr>
                        <a:t>4</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3001" marR="3001" marT="3001" marB="0" anchor="ctr">
                    <a:solidFill>
                      <a:schemeClr val="bg2"/>
                    </a:solidFill>
                  </a:tcPr>
                </a:tc>
                <a:tc gridSpan="7">
                  <a:txBody>
                    <a:bodyPr/>
                    <a:lstStyle/>
                    <a:p>
                      <a:pPr lvl="1" algn="r" rtl="1" fontAlgn="ctr"/>
                      <a:r>
                        <a:rPr lang="ar-SA" sz="1100" b="1" u="none" strike="noStrike">
                          <a:effectLst/>
                          <a:latin typeface="Calibri" panose="020F0502020204030204" pitchFamily="34" charset="0"/>
                          <a:cs typeface="Calibri" panose="020F0502020204030204" pitchFamily="34" charset="0"/>
                        </a:rPr>
                        <a:t>الخدمة الرئيسية 4</a:t>
                      </a:r>
                      <a:endParaRPr lang="en-US" sz="1100" b="1" i="0" u="none" strike="noStrike">
                        <a:solidFill>
                          <a:srgbClr val="FFFFFF"/>
                        </a:solidFill>
                        <a:effectLst/>
                        <a:latin typeface="Calibri" panose="020F0502020204030204" pitchFamily="34" charset="0"/>
                        <a:cs typeface="Calibri" panose="020F0502020204030204" pitchFamily="34" charset="0"/>
                      </a:endParaRPr>
                    </a:p>
                  </a:txBody>
                  <a:tcPr marL="123551" marR="123551" marT="61775" marB="61775" anchor="c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1575986"/>
                  </a:ext>
                </a:extLst>
              </a:tr>
              <a:tr h="192024">
                <a:tc>
                  <a:txBody>
                    <a:bodyPr/>
                    <a:lstStyle/>
                    <a:p>
                      <a:pPr algn="ctr" rtl="1" fontAlgn="ctr"/>
                      <a:r>
                        <a:rPr lang="en-US" sz="1100" u="none" strike="noStrike">
                          <a:effectLst/>
                          <a:latin typeface="Calibri" panose="020F0502020204030204" pitchFamily="34" charset="0"/>
                          <a:cs typeface="Calibri" panose="020F0502020204030204" pitchFamily="34" charset="0"/>
                        </a:rPr>
                        <a:t>4.1</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1</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2969892219"/>
                  </a:ext>
                </a:extLst>
              </a:tr>
              <a:tr h="192024">
                <a:tc>
                  <a:txBody>
                    <a:bodyPr/>
                    <a:lstStyle/>
                    <a:p>
                      <a:pPr algn="ctr" rtl="1" fontAlgn="ctr"/>
                      <a:r>
                        <a:rPr lang="en-US" sz="1100" u="none" strike="noStrike">
                          <a:effectLst/>
                          <a:latin typeface="Calibri" panose="020F0502020204030204" pitchFamily="34" charset="0"/>
                          <a:cs typeface="Calibri" panose="020F0502020204030204" pitchFamily="34" charset="0"/>
                        </a:rPr>
                        <a:t>4.2</a:t>
                      </a: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marL="57150" marR="0" lvl="1" indent="0" algn="r" defTabSz="914400" rtl="1" eaLnBrk="1" fontAlgn="ctr" latinLnBrk="0" hangingPunct="1">
                        <a:lnSpc>
                          <a:spcPct val="100000"/>
                        </a:lnSpc>
                        <a:spcBef>
                          <a:spcPts val="0"/>
                        </a:spcBef>
                        <a:spcAft>
                          <a:spcPts val="0"/>
                        </a:spcAft>
                        <a:buClrTx/>
                        <a:buSzTx/>
                        <a:buFontTx/>
                        <a:buNone/>
                        <a:tabLst/>
                        <a:defRPr/>
                      </a:pPr>
                      <a:r>
                        <a:rPr kumimoji="0" lang="ar-SA" sz="1100" b="1"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الخدمة الفرعية 2</a:t>
                      </a:r>
                      <a:endParaRPr kumimoji="0" lang="en-US" sz="11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b="0" i="0" u="none" strike="noStrike">
                        <a:solidFill>
                          <a:srgbClr val="000000"/>
                        </a:solidFill>
                        <a:effectLst/>
                        <a:latin typeface="Calibri" panose="020F0502020204030204" pitchFamily="34" charset="0"/>
                        <a:cs typeface="Calibri" panose="020F0502020204030204" pitchFamily="34" charset="0"/>
                      </a:endParaRPr>
                    </a:p>
                  </a:txBody>
                  <a:tcPr marL="3001" marR="3001" marT="3001"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tc>
                <a:extLst>
                  <a:ext uri="{0D108BD9-81ED-4DB2-BD59-A6C34878D82A}">
                    <a16:rowId xmlns:a16="http://schemas.microsoft.com/office/drawing/2014/main" val="4046139108"/>
                  </a:ext>
                </a:extLst>
              </a:tr>
              <a:tr h="291266">
                <a:tc gridSpan="4">
                  <a:txBody>
                    <a:bodyPr/>
                    <a:lstStyle/>
                    <a:p>
                      <a:pPr algn="ctr" rtl="1" fontAlgn="ctr"/>
                      <a:r>
                        <a:rPr lang="ar-SA" sz="1100" u="none" strike="noStrike">
                          <a:solidFill>
                            <a:schemeClr val="bg1"/>
                          </a:solidFill>
                          <a:effectLst/>
                          <a:latin typeface="Calibri" panose="020F0502020204030204" pitchFamily="34" charset="0"/>
                          <a:cs typeface="Calibri" panose="020F0502020204030204" pitchFamily="34" charset="0"/>
                        </a:rPr>
                        <a:t>التكلفة الإجمالية</a:t>
                      </a:r>
                      <a:endParaRPr lang="en-US" sz="1100" b="1" i="0" u="none" strike="noStrike">
                        <a:solidFill>
                          <a:schemeClr val="bg1"/>
                        </a:solidFill>
                        <a:effectLst/>
                        <a:latin typeface="Calibri" panose="020F0502020204030204" pitchFamily="34" charset="0"/>
                        <a:cs typeface="Calibri" panose="020F0502020204030204" pitchFamily="34" charset="0"/>
                      </a:endParaRPr>
                    </a:p>
                  </a:txBody>
                  <a:tcPr marL="123551" marR="123551" marT="61775" marB="61775" anchor="ctr">
                    <a:solidFill>
                      <a:schemeClr val="tx1"/>
                    </a:solidFill>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hMerge="1">
                  <a:txBody>
                    <a:bodyPr/>
                    <a:lstStyle/>
                    <a:p>
                      <a:endParaRPr lang="en-US"/>
                    </a:p>
                  </a:txBody>
                  <a:tcPr/>
                </a:tc>
                <a:tc hMerge="1">
                  <a:txBody>
                    <a:bodyPr/>
                    <a:lstStyle/>
                    <a:p>
                      <a:endParaRPr lang="en-US"/>
                    </a:p>
                  </a:txBody>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extLst>
                  <a:ext uri="{0D108BD9-81ED-4DB2-BD59-A6C34878D82A}">
                    <a16:rowId xmlns:a16="http://schemas.microsoft.com/office/drawing/2014/main" val="89392293"/>
                  </a:ext>
                </a:extLst>
              </a:tr>
              <a:tr h="291266">
                <a:tc gridSpan="4">
                  <a:txBody>
                    <a:bodyPr/>
                    <a:lstStyle/>
                    <a:p>
                      <a:pPr algn="ctr" rtl="1" fontAlgn="ctr"/>
                      <a:r>
                        <a:rPr lang="ar-SA" sz="1100" u="none" strike="noStrike">
                          <a:solidFill>
                            <a:schemeClr val="bg1"/>
                          </a:solidFill>
                          <a:effectLst/>
                          <a:latin typeface="Calibri" panose="020F0502020204030204" pitchFamily="34" charset="0"/>
                          <a:cs typeface="Calibri" panose="020F0502020204030204" pitchFamily="34" charset="0"/>
                        </a:rPr>
                        <a:t>ضريبة القيمة المضافة (%15)</a:t>
                      </a:r>
                      <a:endParaRPr lang="en-US" sz="1100" b="1" i="0" u="none" strike="noStrike">
                        <a:solidFill>
                          <a:schemeClr val="bg1"/>
                        </a:solidFill>
                        <a:effectLst/>
                        <a:latin typeface="Calibri" panose="020F0502020204030204" pitchFamily="34" charset="0"/>
                        <a:cs typeface="Calibri" panose="020F0502020204030204" pitchFamily="34" charset="0"/>
                      </a:endParaRPr>
                    </a:p>
                  </a:txBody>
                  <a:tcPr marL="123551" marR="123551" marT="61775" marB="61775" anchor="ctr">
                    <a:solidFill>
                      <a:schemeClr val="tx1"/>
                    </a:solidFill>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hMerge="1">
                  <a:txBody>
                    <a:bodyPr/>
                    <a:lstStyle/>
                    <a:p>
                      <a:endParaRPr lang="en-US"/>
                    </a:p>
                  </a:txBody>
                  <a:tcPr/>
                </a:tc>
                <a:tc hMerge="1">
                  <a:txBody>
                    <a:bodyPr/>
                    <a:lstStyle/>
                    <a:p>
                      <a:endParaRPr lang="en-US"/>
                    </a:p>
                  </a:txBody>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extLst>
                  <a:ext uri="{0D108BD9-81ED-4DB2-BD59-A6C34878D82A}">
                    <a16:rowId xmlns:a16="http://schemas.microsoft.com/office/drawing/2014/main" val="1188809747"/>
                  </a:ext>
                </a:extLst>
              </a:tr>
              <a:tr h="291266">
                <a:tc gridSpan="4">
                  <a:txBody>
                    <a:bodyPr/>
                    <a:lstStyle/>
                    <a:p>
                      <a:pPr algn="ctr" rtl="1" fontAlgn="ctr"/>
                      <a:r>
                        <a:rPr lang="ar-SA" sz="1100" u="none" strike="noStrike">
                          <a:solidFill>
                            <a:schemeClr val="bg1"/>
                          </a:solidFill>
                          <a:effectLst/>
                          <a:latin typeface="Calibri" panose="020F0502020204030204" pitchFamily="34" charset="0"/>
                          <a:cs typeface="Calibri" panose="020F0502020204030204" pitchFamily="34" charset="0"/>
                        </a:rPr>
                        <a:t>التكلفة السنوية</a:t>
                      </a:r>
                      <a:endParaRPr lang="en-US" sz="1100" b="1" i="0" u="none" strike="noStrike">
                        <a:solidFill>
                          <a:schemeClr val="bg1"/>
                        </a:solidFill>
                        <a:effectLst/>
                        <a:latin typeface="Calibri" panose="020F0502020204030204" pitchFamily="34" charset="0"/>
                        <a:cs typeface="Calibri" panose="020F0502020204030204" pitchFamily="34" charset="0"/>
                      </a:endParaRPr>
                    </a:p>
                  </a:txBody>
                  <a:tcPr marL="123551" marR="123551" marT="61775" marB="61775" anchor="ctr">
                    <a:solidFill>
                      <a:schemeClr val="tx1"/>
                    </a:solidFill>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hMerge="1">
                  <a:txBody>
                    <a:bodyPr/>
                    <a:lstStyle/>
                    <a:p>
                      <a:endParaRPr lang="en-US"/>
                    </a:p>
                  </a:txBody>
                  <a:tcPr/>
                </a:tc>
                <a:tc hMerge="1">
                  <a:txBody>
                    <a:bodyPr/>
                    <a:lstStyle/>
                    <a:p>
                      <a:endParaRPr lang="en-US"/>
                    </a:p>
                  </a:txBody>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tc>
                  <a:txBody>
                    <a:bodyPr/>
                    <a:lstStyle/>
                    <a:p>
                      <a:pPr algn="ctr" rtl="1" fontAlgn="ctr"/>
                      <a:endParaRPr lang="en-US" sz="1100" u="none" strike="noStrike" kern="1200">
                        <a:solidFill>
                          <a:schemeClr val="tx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bg1">
                        <a:lumMod val="95000"/>
                      </a:schemeClr>
                    </a:solidFill>
                  </a:tcPr>
                </a:tc>
                <a:extLst>
                  <a:ext uri="{0D108BD9-81ED-4DB2-BD59-A6C34878D82A}">
                    <a16:rowId xmlns:a16="http://schemas.microsoft.com/office/drawing/2014/main" val="256446905"/>
                  </a:ext>
                </a:extLst>
              </a:tr>
              <a:tr h="251728">
                <a:tc gridSpan="5">
                  <a:txBody>
                    <a:bodyPr/>
                    <a:lstStyle/>
                    <a:p>
                      <a:pPr algn="ctr" rtl="1" fontAlgn="b"/>
                      <a:r>
                        <a:rPr lang="ar-SA" sz="1100" b="0" i="0" u="none" strike="noStrike" dirty="0">
                          <a:solidFill>
                            <a:schemeClr val="bg1"/>
                          </a:solidFill>
                          <a:effectLst/>
                          <a:latin typeface="Calibri" panose="020F0502020204030204" pitchFamily="34" charset="0"/>
                          <a:cs typeface="Calibri" panose="020F0502020204030204" pitchFamily="34" charset="0"/>
                        </a:rPr>
                        <a:t>التكلفة الإجمالية الكلية</a:t>
                      </a:r>
                      <a:endParaRPr lang="en-US" sz="1100" b="0" i="0" u="none" strike="noStrike" dirty="0">
                        <a:solidFill>
                          <a:schemeClr val="bg1"/>
                        </a:solidFill>
                        <a:effectLst/>
                        <a:latin typeface="Calibri" panose="020F0502020204030204" pitchFamily="34" charset="0"/>
                        <a:cs typeface="Calibri" panose="020F0502020204030204" pitchFamily="34" charset="0"/>
                      </a:endParaRPr>
                    </a:p>
                  </a:txBody>
                  <a:tcPr marL="3001" marR="3001" marT="3001" marB="0" anchor="ctr">
                    <a:solidFill>
                      <a:schemeClr val="tx1"/>
                    </a:solidFill>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hMerge="1">
                  <a:txBody>
                    <a:bodyPr/>
                    <a:lstStyle/>
                    <a:p>
                      <a:endParaRPr lang="en-US"/>
                    </a:p>
                  </a:txBody>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2221" marR="2221" marT="2221" marB="0" anchor="b"/>
                </a:tc>
                <a:tc>
                  <a:txBody>
                    <a:bodyPr/>
                    <a:lstStyle/>
                    <a:p>
                      <a:pPr algn="ctr" rtl="1" fontAlgn="ctr"/>
                      <a:endParaRPr lang="en-US" sz="1100" u="none" strike="noStrike" kern="1200">
                        <a:solidFill>
                          <a:schemeClr val="bg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tx1"/>
                    </a:solidFill>
                  </a:tcPr>
                </a:tc>
                <a:tc>
                  <a:txBody>
                    <a:bodyPr/>
                    <a:lstStyle/>
                    <a:p>
                      <a:pPr algn="ctr" rtl="1" fontAlgn="ctr"/>
                      <a:endParaRPr lang="en-US" sz="1100" u="none" strike="noStrike" kern="1200">
                        <a:solidFill>
                          <a:schemeClr val="bg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tx1"/>
                    </a:solidFill>
                  </a:tcPr>
                </a:tc>
                <a:tc>
                  <a:txBody>
                    <a:bodyPr/>
                    <a:lstStyle/>
                    <a:p>
                      <a:pPr algn="ctr" rtl="1" fontAlgn="ctr"/>
                      <a:endParaRPr lang="en-US" sz="1100"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6436" marR="6436" marT="6436" marB="0" anchor="ctr">
                    <a:solidFill>
                      <a:schemeClr val="tx1"/>
                    </a:solidFill>
                  </a:tcPr>
                </a:tc>
                <a:extLst>
                  <a:ext uri="{0D108BD9-81ED-4DB2-BD59-A6C34878D82A}">
                    <a16:rowId xmlns:a16="http://schemas.microsoft.com/office/drawing/2014/main" val="3491595465"/>
                  </a:ext>
                </a:extLst>
              </a:tr>
            </a:tbl>
          </a:graphicData>
        </a:graphic>
      </p:graphicFrame>
      <p:sp>
        <p:nvSpPr>
          <p:cNvPr id="3" name="Rectangle 2">
            <a:extLst>
              <a:ext uri="{FF2B5EF4-FFF2-40B4-BE49-F238E27FC236}">
                <a16:creationId xmlns:a16="http://schemas.microsoft.com/office/drawing/2014/main" id="{73548247-23A5-D5A5-654A-F43736BA0A42}"/>
              </a:ext>
            </a:extLst>
          </p:cNvPr>
          <p:cNvSpPr/>
          <p:nvPr/>
        </p:nvSpPr>
        <p:spPr>
          <a:xfrm>
            <a:off x="985853" y="5824728"/>
            <a:ext cx="10220294" cy="728467"/>
          </a:xfrm>
          <a:prstGeom prst="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r>
              <a:rPr lang="ar-SA" sz="1100" dirty="0">
                <a:solidFill>
                  <a:schemeClr val="accent3"/>
                </a:solidFill>
                <a:latin typeface="Calibri" panose="020F0502020204030204" pitchFamily="34" charset="0"/>
                <a:cs typeface="Calibri" panose="020F0502020204030204" pitchFamily="34" charset="0"/>
              </a:rPr>
              <a:t>"يعد هذا الهيكل السعري مثالاً توضيحياً لشكل الهيكل السعري المحتمل، ويجب التأكد من مطابقة الهيكل السعري مع جدول الكميات في كراسة الشروط والمواصفات. قد يعتمد جدول الكميات على تكاليف الخدمات ذاتها مفصّلة ويتم تقسيم التكلفة الإجمالية من نموذج التسعير النهائي بناء على تقدير حجم ومتطلبات كل خدمة بالنسبة للخدمات الأخرى. وفي بعض الحالات، يعتمد جدول الكميات على تفصيل التكاليف الأساسية لتقديم الخدمة كتكلفة القوى العاملة وتكلفة المعدات وغيرها فيتم اعتماد التكاليف التفصيلية الناتجة من نموذج التسعير النهائي بناءً على المطلوب والاستناد على نموذج التسعير النهائي لمعرفة التكلفة الإجمالية وتوزيع التكاليف بناء على جدول الكميات"</a:t>
            </a:r>
          </a:p>
        </p:txBody>
      </p:sp>
    </p:spTree>
    <p:extLst>
      <p:ext uri="{BB962C8B-B14F-4D97-AF65-F5344CB8AC3E}">
        <p14:creationId xmlns:p14="http://schemas.microsoft.com/office/powerpoint/2010/main" val="334020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4</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1611984" y="132327"/>
            <a:ext cx="10460272" cy="369332"/>
          </a:xfrm>
          <a:prstGeom prst="rect">
            <a:avLst/>
          </a:prstGeom>
          <a:noFill/>
          <a:ln>
            <a:noFill/>
          </a:ln>
        </p:spPr>
        <p:txBody>
          <a:bodyPr wrap="square" rtlCol="0">
            <a:spAutoFit/>
          </a:bodyPr>
          <a:lstStyle/>
          <a:p>
            <a:pPr algn="r" rtl="1"/>
            <a:r>
              <a:rPr lang="ar-SA">
                <a:solidFill>
                  <a:srgbClr val="095463"/>
                </a:solidFill>
                <a:latin typeface="Calibri" panose="020F0502020204030204" pitchFamily="34" charset="0"/>
                <a:cs typeface="Calibri" panose="020F0502020204030204" pitchFamily="34" charset="0"/>
              </a:rPr>
              <a:t>الاستثناءات في المشروع تشمل أي تحديات أو ظروف غير متوقعة تتعارض مع نطاق المشروع الأصلي وتتطلب استثناءً خاصًا للتعامل معها</a:t>
            </a:r>
          </a:p>
        </p:txBody>
      </p:sp>
      <p:sp>
        <p:nvSpPr>
          <p:cNvPr id="7" name="TextBox 6">
            <a:extLst>
              <a:ext uri="{FF2B5EF4-FFF2-40B4-BE49-F238E27FC236}">
                <a16:creationId xmlns:a16="http://schemas.microsoft.com/office/drawing/2014/main" id="{24DBD50D-DD27-1537-D37B-A4891B33744D}"/>
              </a:ext>
            </a:extLst>
          </p:cNvPr>
          <p:cNvSpPr txBox="1"/>
          <p:nvPr/>
        </p:nvSpPr>
        <p:spPr>
          <a:xfrm>
            <a:off x="308185" y="940203"/>
            <a:ext cx="11556102" cy="984885"/>
          </a:xfrm>
          <a:prstGeom prst="rect">
            <a:avLst/>
          </a:prstGeom>
          <a:noFill/>
        </p:spPr>
        <p:txBody>
          <a:bodyPr wrap="square">
            <a:spAutoFit/>
          </a:bodyPr>
          <a:lstStyle/>
          <a:p>
            <a:pPr algn="r" rtl="1"/>
            <a:r>
              <a:rPr lang="ar-SA" sz="1600" b="1">
                <a:latin typeface="Calibri" panose="020F0502020204030204" pitchFamily="34" charset="0"/>
                <a:cs typeface="Calibri" panose="020F0502020204030204" pitchFamily="34" charset="0"/>
              </a:rPr>
              <a:t>الاستثناءات</a:t>
            </a:r>
            <a:endParaRPr lang="ar-SA" sz="1400">
              <a:latin typeface="Calibri" panose="020F0502020204030204" pitchFamily="34" charset="0"/>
              <a:cs typeface="Calibri" panose="020F0502020204030204" pitchFamily="34" charset="0"/>
            </a:endParaRPr>
          </a:p>
          <a:p>
            <a:pPr algn="r" rtl="1"/>
            <a:endParaRPr lang="ar-SA" sz="1400">
              <a:highlight>
                <a:srgbClr val="FFFF00"/>
              </a:highlight>
              <a:latin typeface="Calibri" panose="020F0502020204030204" pitchFamily="34" charset="0"/>
              <a:cs typeface="Calibri" panose="020F0502020204030204" pitchFamily="34" charset="0"/>
            </a:endParaRPr>
          </a:p>
          <a:p>
            <a:pPr marL="285750" indent="-285750" algn="r" rtl="1">
              <a:buFont typeface="Arial" panose="020B0604020202020204" pitchFamily="34" charset="0"/>
              <a:buChar char="•"/>
            </a:pPr>
            <a:r>
              <a:rPr lang="ar-SA" sz="1400">
                <a:solidFill>
                  <a:schemeClr val="accent3"/>
                </a:solidFill>
                <a:latin typeface="Calibri" panose="020F0502020204030204" pitchFamily="34" charset="0"/>
                <a:cs typeface="Calibri" panose="020F0502020204030204" pitchFamily="34" charset="0"/>
              </a:rPr>
              <a:t>تركيب أي معدات جديدة</a:t>
            </a:r>
          </a:p>
          <a:p>
            <a:pPr marL="285750" indent="-285750" algn="r" rtl="1">
              <a:buFont typeface="Arial" panose="020B0604020202020204" pitchFamily="34" charset="0"/>
              <a:buChar char="•"/>
            </a:pPr>
            <a:r>
              <a:rPr lang="ar-SA" sz="1400">
                <a:solidFill>
                  <a:schemeClr val="accent3"/>
                </a:solidFill>
                <a:latin typeface="Calibri" panose="020F0502020204030204" pitchFamily="34" charset="0"/>
                <a:cs typeface="Calibri" panose="020F0502020204030204" pitchFamily="34" charset="0"/>
              </a:rPr>
              <a:t>الأعمال التي تفوق قدرات الفريق المقيم مثل الأعمال التي تتطلب شهادات، أو مهارات خاصة ،أو معدات وأدوات خاصة ،أو مقاولين، أو ورش لأداء خارج نطاق المشروع</a:t>
            </a:r>
          </a:p>
        </p:txBody>
      </p:sp>
      <p:sp>
        <p:nvSpPr>
          <p:cNvPr id="6" name="Rectangle 5">
            <a:extLst>
              <a:ext uri="{FF2B5EF4-FFF2-40B4-BE49-F238E27FC236}">
                <a16:creationId xmlns:a16="http://schemas.microsoft.com/office/drawing/2014/main" id="{57E89C5D-F02F-1C9A-518B-711489B739F5}"/>
              </a:ext>
            </a:extLst>
          </p:cNvPr>
          <p:cNvSpPr/>
          <p:nvPr/>
        </p:nvSpPr>
        <p:spPr>
          <a:xfrm>
            <a:off x="205119" y="772999"/>
            <a:ext cx="11762234" cy="256032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741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008E1BDA-5E07-414A-8101-29DABEB15B19}" type="slidenum">
              <a:rPr kumimoji="0" lang="en-US" sz="1200" b="0" i="0" u="none" strike="noStrike" kern="1200" cap="none" spc="0" normalizeH="0" baseline="0" noProof="0" smtClean="0">
                <a:ln>
                  <a:noFill/>
                </a:ln>
                <a:solidFill>
                  <a:srgbClr val="095463">
                    <a:tint val="75000"/>
                  </a:srgbClr>
                </a:solidFill>
                <a:effectLst/>
                <a:uLnTx/>
                <a:uFillTx/>
                <a:latin typeface="Calibri" panose="020F0502020204030204" pitchFamily="34" charset="0"/>
                <a:cs typeface="Calibri" panose="020F050202020403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095463">
                  <a:tint val="75000"/>
                </a:srgbClr>
              </a:solidFill>
              <a:effectLst/>
              <a:uLnTx/>
              <a:uFillTx/>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5476973" y="132327"/>
            <a:ext cx="6595283" cy="369332"/>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a:ln>
                  <a:noFill/>
                </a:ln>
                <a:solidFill>
                  <a:srgbClr val="095463"/>
                </a:solidFill>
                <a:effectLst/>
                <a:uLnTx/>
                <a:uFillTx/>
                <a:latin typeface="Calibri" panose="020F0502020204030204" pitchFamily="34" charset="0"/>
                <a:cs typeface="Calibri" panose="020F0502020204030204" pitchFamily="34" charset="0"/>
              </a:rPr>
              <a:t>الشروط والأحكام</a:t>
            </a:r>
            <a:r>
              <a:rPr kumimoji="0" lang="en-US" sz="1800" b="0" i="0" u="none" strike="noStrike" kern="1200" cap="none" spc="0" normalizeH="0" baseline="0" noProof="0">
                <a:ln>
                  <a:noFill/>
                </a:ln>
                <a:solidFill>
                  <a:srgbClr val="095463"/>
                </a:solidFill>
                <a:effectLst/>
                <a:uLnTx/>
                <a:uFillTx/>
                <a:latin typeface="Calibri" panose="020F0502020204030204" pitchFamily="34" charset="0"/>
                <a:cs typeface="Calibri" panose="020F0502020204030204" pitchFamily="34" charset="0"/>
              </a:rPr>
              <a:t> </a:t>
            </a:r>
            <a:r>
              <a:rPr kumimoji="0" lang="ar-SA" sz="1800" b="0" i="0" u="none" strike="noStrike" kern="1200" cap="none" spc="0" normalizeH="0" baseline="0" noProof="0">
                <a:ln>
                  <a:noFill/>
                </a:ln>
                <a:solidFill>
                  <a:srgbClr val="095463"/>
                </a:solidFill>
                <a:effectLst/>
                <a:uLnTx/>
                <a:uFillTx/>
                <a:latin typeface="Calibri" panose="020F0502020204030204" pitchFamily="34" charset="0"/>
                <a:cs typeface="Calibri" panose="020F0502020204030204" pitchFamily="34" charset="0"/>
              </a:rPr>
              <a:t>الموجهة للجهات الحكومية قبل بدء المشروع </a:t>
            </a:r>
            <a:endParaRPr kumimoji="0" lang="ar-SA" sz="1800" b="0" i="0" u="none" strike="noStrike" kern="1200" cap="none" spc="0" normalizeH="0" baseline="0" noProof="0">
              <a:ln>
                <a:noFill/>
              </a:ln>
              <a:solidFill>
                <a:srgbClr val="095463"/>
              </a:solidFill>
              <a:effectLst/>
              <a:highlight>
                <a:srgbClr val="FFFF00"/>
              </a:highlight>
              <a:uLnTx/>
              <a:uFillTx/>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2F31F9A9-F2DE-7180-DB00-FA5681C709D3}"/>
              </a:ext>
            </a:extLst>
          </p:cNvPr>
          <p:cNvSpPr txBox="1"/>
          <p:nvPr/>
        </p:nvSpPr>
        <p:spPr>
          <a:xfrm>
            <a:off x="413087" y="1023986"/>
            <a:ext cx="11556104" cy="954107"/>
          </a:xfrm>
          <a:prstGeom prst="rect">
            <a:avLst/>
          </a:prstGeom>
          <a:noFill/>
        </p:spPr>
        <p:txBody>
          <a:bodyPr wrap="square">
            <a:spAutoFit/>
          </a:bodyPr>
          <a:lstStyle/>
          <a:p>
            <a:pPr marR="0" lvl="0" algn="justLow" defTabSz="914400" rtl="1" eaLnBrk="1" fontAlgn="auto" latinLnBrk="0" hangingPunct="1">
              <a:lnSpc>
                <a:spcPct val="100000"/>
              </a:lnSpc>
              <a:spcBef>
                <a:spcPts val="0"/>
              </a:spcBef>
              <a:spcAft>
                <a:spcPts val="0"/>
              </a:spcAft>
              <a:buClrTx/>
              <a:buSzTx/>
              <a:tabLst/>
              <a:defRPr/>
            </a:pPr>
            <a:endPar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endParaRPr>
          </a:p>
          <a:p>
            <a:pPr marL="285750" marR="0" lvl="0" indent="-285750" algn="justLow"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سيتم تقديم العقد من قبل </a:t>
            </a:r>
            <a:r>
              <a:rPr lang="ar-SA" sz="1400">
                <a:solidFill>
                  <a:schemeClr val="accent3"/>
                </a:solidFill>
                <a:latin typeface="Calibri" panose="020F0502020204030204" pitchFamily="34" charset="0"/>
                <a:cs typeface="Calibri" panose="020F0502020204030204" pitchFamily="34" charset="0"/>
              </a:rPr>
              <a:t>المنظمة غير الربحية</a:t>
            </a: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 للجهة الحكومية لمراجعته والموافقة عليه ويتم توقيعه وسريانه قبل بدء الخدمة.</a:t>
            </a:r>
          </a:p>
          <a:p>
            <a:pPr marL="285750" marR="0" lvl="0" indent="-285750" algn="justLow"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يجب على </a:t>
            </a:r>
            <a:r>
              <a:rPr lang="ar-SA" sz="1400">
                <a:solidFill>
                  <a:schemeClr val="accent3"/>
                </a:solidFill>
                <a:latin typeface="Calibri" panose="020F0502020204030204" pitchFamily="34" charset="0"/>
                <a:cs typeface="Calibri" panose="020F0502020204030204" pitchFamily="34" charset="0"/>
              </a:rPr>
              <a:t>ال</a:t>
            </a: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جهة الحكومية توفير مكتب مناسب ووسائل راحة وورشة للصيانة وغرفة تخزين المواد الكيميائية والأدوات ومخزن الصيانة ومناطق الراحة أو</a:t>
            </a:r>
            <a:r>
              <a:rPr kumimoji="0" lang="en-US"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 </a:t>
            </a: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الاستراحة مع وسائل الراحة والأثاث إذا لزم الأمر، كما يجب توفير المرافق اللازمة ومياه الشرب في الموقع دون رسوم للمنظمة في الموقع.</a:t>
            </a:r>
          </a:p>
        </p:txBody>
      </p:sp>
      <p:sp>
        <p:nvSpPr>
          <p:cNvPr id="6" name="Rectangle 5">
            <a:extLst>
              <a:ext uri="{FF2B5EF4-FFF2-40B4-BE49-F238E27FC236}">
                <a16:creationId xmlns:a16="http://schemas.microsoft.com/office/drawing/2014/main" id="{8B79D178-060F-48E9-FB0B-87F63C043803}"/>
              </a:ext>
            </a:extLst>
          </p:cNvPr>
          <p:cNvSpPr/>
          <p:nvPr/>
        </p:nvSpPr>
        <p:spPr>
          <a:xfrm>
            <a:off x="310022" y="868680"/>
            <a:ext cx="11762234" cy="256032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632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404980"/>
      </p:ext>
    </p:extLst>
  </p:cSld>
  <p:clrMapOvr>
    <a:masterClrMapping/>
  </p:clrMapOvr>
</p:sld>
</file>

<file path=ppt/theme/theme1.xml><?xml version="1.0" encoding="utf-8"?>
<a:theme xmlns:a="http://schemas.openxmlformats.org/drawingml/2006/main" name="Office Theme">
  <a:themeElements>
    <a:clrScheme name="NCNP">
      <a:dk1>
        <a:srgbClr val="095463"/>
      </a:dk1>
      <a:lt1>
        <a:srgbClr val="FFFFFF"/>
      </a:lt1>
      <a:dk2>
        <a:srgbClr val="000000"/>
      </a:dk2>
      <a:lt2>
        <a:srgbClr val="E7E6E6"/>
      </a:lt2>
      <a:accent1>
        <a:srgbClr val="095463"/>
      </a:accent1>
      <a:accent2>
        <a:srgbClr val="36B79F"/>
      </a:accent2>
      <a:accent3>
        <a:srgbClr val="437EC1"/>
      </a:accent3>
      <a:accent4>
        <a:srgbClr val="54BA65"/>
      </a:accent4>
      <a:accent5>
        <a:srgbClr val="E5E6E5"/>
      </a:accent5>
      <a:accent6>
        <a:srgbClr val="858585"/>
      </a:accent6>
      <a:hlink>
        <a:srgbClr val="0563C1"/>
      </a:hlink>
      <a:folHlink>
        <a:srgbClr val="954F72"/>
      </a:folHlink>
    </a:clrScheme>
    <a:fontScheme name="Custom 1">
      <a:majorFont>
        <a:latin typeface="Neo Sans Arabic Bold"/>
        <a:ea typeface=""/>
        <a:cs typeface="Neo Sans Arabic Bold"/>
      </a:majorFont>
      <a:minorFont>
        <a:latin typeface="Neo Sans Arabic"/>
        <a:ea typeface=""/>
        <a:cs typeface="Neo Sans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917CD2C4C2C6CA419E5D9A5497549C21" ma:contentTypeVersion="0" ma:contentTypeDescription="إنشاء مستند جديد." ma:contentTypeScope="" ma:versionID="8519288d0dd2498e20f66ed6f76b3147">
  <xsd:schema xmlns:xsd="http://www.w3.org/2001/XMLSchema" xmlns:xs="http://www.w3.org/2001/XMLSchema" xmlns:p="http://schemas.microsoft.com/office/2006/metadata/properties" targetNamespace="http://schemas.microsoft.com/office/2006/metadata/properties" ma:root="true" ma:fieldsID="8ee63134b0e8826f005f5700fd9b6b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799278-2A1F-4B8C-815F-455F39A9AB41}">
  <ds:schemaRefs>
    <ds:schemaRef ds:uri="http://schemas.microsoft.com/sharepoint/v3/contenttype/forms"/>
  </ds:schemaRefs>
</ds:datastoreItem>
</file>

<file path=customXml/itemProps2.xml><?xml version="1.0" encoding="utf-8"?>
<ds:datastoreItem xmlns:ds="http://schemas.openxmlformats.org/officeDocument/2006/customXml" ds:itemID="{D36C88EA-D72F-4D38-A3E5-E5CBBF0EBE3E}"/>
</file>

<file path=customXml/itemProps3.xml><?xml version="1.0" encoding="utf-8"?>
<ds:datastoreItem xmlns:ds="http://schemas.openxmlformats.org/officeDocument/2006/customXml" ds:itemID="{A54BF41C-67FD-45F7-B909-A88F943F2AFB}">
  <ds:schemaRefs>
    <ds:schemaRef ds:uri="http://purl.org/dc/terms/"/>
    <ds:schemaRef ds:uri="ae41d526-3c1f-4054-b9e0-7b37076a5949"/>
    <ds:schemaRef ds:uri="http://schemas.microsoft.com/office/infopath/2007/PartnerControls"/>
    <ds:schemaRef ds:uri="http://schemas.microsoft.com/office/2006/metadata/properties"/>
    <ds:schemaRef ds:uri="http://www.w3.org/XML/1998/namespace"/>
    <ds:schemaRef ds:uri="http://purl.org/dc/dcmitype/"/>
    <ds:schemaRef ds:uri="http://schemas.microsoft.com/office/2006/documentManagement/types"/>
    <ds:schemaRef ds:uri="http://schemas.openxmlformats.org/package/2006/metadata/core-properties"/>
    <ds:schemaRef ds:uri="f056c982-2665-4f8b-8532-88c17591ec43"/>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39</TotalTime>
  <Words>359</Words>
  <Application>Microsoft Office PowerPoint</Application>
  <PresentationFormat>Widescreen</PresentationFormat>
  <Paragraphs>68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Greta Arabic</vt:lpstr>
      <vt:lpstr>Neo Sans Arabic</vt:lpstr>
      <vt:lpstr>Neo Sans Arabic Bold</vt:lpstr>
      <vt:lpstr>Office Theme</vt:lpstr>
      <vt:lpstr>نموذج العرض المالي</vt:lpstr>
      <vt:lpstr>جدول المحتويات</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ABDALRAHMAN MOHAMED ALI MOHAMED</dc:creator>
  <cp:lastModifiedBy>Mahmoud Alnahhas</cp:lastModifiedBy>
  <cp:revision>1</cp:revision>
  <dcterms:created xsi:type="dcterms:W3CDTF">2020-06-01T07:14:50Z</dcterms:created>
  <dcterms:modified xsi:type="dcterms:W3CDTF">2024-01-02T12:48:10Z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0x010100917CD2C4C2C6CA419E5D9A5497549C21</vt:lpwstr>
  </property>
  <property fmtid="{D5CDD505-2E9C-101B-9397-08002B2CF9AE}" pid="3" name="MediaServiceImageTags">
    <vt:lpwstr/>
  </property>
</Properties>
</file>