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sldIdLst>
    <p:sldId id="256" r:id="rId5"/>
    <p:sldId id="308" r:id="rId6"/>
    <p:sldId id="3376" r:id="rId7"/>
    <p:sldId id="3349" r:id="rId8"/>
    <p:sldId id="3354" r:id="rId9"/>
    <p:sldId id="3375" r:id="rId10"/>
    <p:sldId id="3377" r:id="rId11"/>
    <p:sldId id="3336" r:id="rId12"/>
    <p:sldId id="3378" r:id="rId13"/>
    <p:sldId id="3355" r:id="rId14"/>
    <p:sldId id="3379" r:id="rId15"/>
    <p:sldId id="3358" r:id="rId16"/>
    <p:sldId id="275" r:id="rId17"/>
  </p:sldIdLst>
  <p:sldSz cx="12192000" cy="6858000"/>
  <p:notesSz cx="6858000" cy="9144000"/>
  <p:defaultTextStyle>
    <a:defPPr>
      <a:defRPr lang="en-S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E2D4BAA-E1A9-C3EC-4761-380D11588E09}" name="Ahmed Alghamdi" initials="AA" userId="S::Ahmed.g@Strategicgears.com::fbe9dddd-5a69-44b1-8172-ebcf615bf0eb" providerId="AD"/>
  <p188:author id="{FB1C8EF7-DFF1-0A3D-29B3-836940EF3594}" name="Mohamed  Eltayeb" initials="ME" userId="S::Mohamed.a@Strategicgears.com::bbbd679a-8325-44c0-a4ab-e40a7c62b86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B79F"/>
    <a:srgbClr val="095463"/>
    <a:srgbClr val="FFFFFF"/>
    <a:srgbClr val="54BA65"/>
    <a:srgbClr val="E7E6E6"/>
    <a:srgbClr val="288977"/>
    <a:srgbClr val="000000"/>
    <a:srgbClr val="4F86C5"/>
    <a:srgbClr val="00B1D4"/>
    <a:srgbClr val="008C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F2A205-526B-44FB-85EC-1B24D5C02575}" v="18" dt="2024-01-02T12:59:24.6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33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hmed  Alghamdi" userId="fbe9dddd-5a69-44b1-8172-ebcf615bf0eb" providerId="ADAL" clId="{C0EBA1AD-5B0A-4F37-ABF6-62E64FF848E8}"/>
    <pc:docChg chg="undo custSel modSld">
      <pc:chgData name="Ahmed  Alghamdi" userId="fbe9dddd-5a69-44b1-8172-ebcf615bf0eb" providerId="ADAL" clId="{C0EBA1AD-5B0A-4F37-ABF6-62E64FF848E8}" dt="2023-03-19T08:27:03.456" v="45" actId="14100"/>
      <pc:docMkLst>
        <pc:docMk/>
      </pc:docMkLst>
      <pc:sldChg chg="addSp modSp mod">
        <pc:chgData name="Ahmed  Alghamdi" userId="fbe9dddd-5a69-44b1-8172-ebcf615bf0eb" providerId="ADAL" clId="{C0EBA1AD-5B0A-4F37-ABF6-62E64FF848E8}" dt="2023-03-19T08:27:03.456" v="45" actId="14100"/>
        <pc:sldMkLst>
          <pc:docMk/>
          <pc:sldMk cId="450029953" sldId="282"/>
        </pc:sldMkLst>
        <pc:spChg chg="add mod">
          <ac:chgData name="Ahmed  Alghamdi" userId="fbe9dddd-5a69-44b1-8172-ebcf615bf0eb" providerId="ADAL" clId="{C0EBA1AD-5B0A-4F37-ABF6-62E64FF848E8}" dt="2023-03-19T08:25:30.569" v="34" actId="164"/>
          <ac:spMkLst>
            <pc:docMk/>
            <pc:sldMk cId="450029953" sldId="282"/>
            <ac:spMk id="4" creationId="{B59AEA01-FAB3-0D75-5E6B-FD1A110406E8}"/>
          </ac:spMkLst>
        </pc:spChg>
        <pc:spChg chg="add mod">
          <ac:chgData name="Ahmed  Alghamdi" userId="fbe9dddd-5a69-44b1-8172-ebcf615bf0eb" providerId="ADAL" clId="{C0EBA1AD-5B0A-4F37-ABF6-62E64FF848E8}" dt="2023-03-19T08:25:30.569" v="34" actId="164"/>
          <ac:spMkLst>
            <pc:docMk/>
            <pc:sldMk cId="450029953" sldId="282"/>
            <ac:spMk id="5" creationId="{D737716B-15CC-30BE-D7EF-D1331DF0AF60}"/>
          </ac:spMkLst>
        </pc:spChg>
        <pc:spChg chg="add mod">
          <ac:chgData name="Ahmed  Alghamdi" userId="fbe9dddd-5a69-44b1-8172-ebcf615bf0eb" providerId="ADAL" clId="{C0EBA1AD-5B0A-4F37-ABF6-62E64FF848E8}" dt="2023-03-19T08:25:30.569" v="34" actId="164"/>
          <ac:spMkLst>
            <pc:docMk/>
            <pc:sldMk cId="450029953" sldId="282"/>
            <ac:spMk id="6" creationId="{2E046FD0-0EA1-648A-1C7F-E5D1EA829F51}"/>
          </ac:spMkLst>
        </pc:spChg>
        <pc:spChg chg="add mod">
          <ac:chgData name="Ahmed  Alghamdi" userId="fbe9dddd-5a69-44b1-8172-ebcf615bf0eb" providerId="ADAL" clId="{C0EBA1AD-5B0A-4F37-ABF6-62E64FF848E8}" dt="2023-03-19T08:25:30.569" v="34" actId="164"/>
          <ac:spMkLst>
            <pc:docMk/>
            <pc:sldMk cId="450029953" sldId="282"/>
            <ac:spMk id="7" creationId="{A8F939C0-E0F8-994C-EDCD-F144C2549575}"/>
          </ac:spMkLst>
        </pc:spChg>
        <pc:spChg chg="add mod">
          <ac:chgData name="Ahmed  Alghamdi" userId="fbe9dddd-5a69-44b1-8172-ebcf615bf0eb" providerId="ADAL" clId="{C0EBA1AD-5B0A-4F37-ABF6-62E64FF848E8}" dt="2023-03-19T08:25:30.569" v="34" actId="164"/>
          <ac:spMkLst>
            <pc:docMk/>
            <pc:sldMk cId="450029953" sldId="282"/>
            <ac:spMk id="8" creationId="{701836E3-3C3D-8B67-3163-3912DAB9D4CF}"/>
          </ac:spMkLst>
        </pc:spChg>
        <pc:spChg chg="add mod">
          <ac:chgData name="Ahmed  Alghamdi" userId="fbe9dddd-5a69-44b1-8172-ebcf615bf0eb" providerId="ADAL" clId="{C0EBA1AD-5B0A-4F37-ABF6-62E64FF848E8}" dt="2023-03-19T08:25:30.569" v="34" actId="164"/>
          <ac:spMkLst>
            <pc:docMk/>
            <pc:sldMk cId="450029953" sldId="282"/>
            <ac:spMk id="9" creationId="{530BA73C-3804-1473-2C68-CF3A66256B24}"/>
          </ac:spMkLst>
        </pc:spChg>
        <pc:spChg chg="add mod">
          <ac:chgData name="Ahmed  Alghamdi" userId="fbe9dddd-5a69-44b1-8172-ebcf615bf0eb" providerId="ADAL" clId="{C0EBA1AD-5B0A-4F37-ABF6-62E64FF848E8}" dt="2023-03-19T08:25:30.569" v="34" actId="164"/>
          <ac:spMkLst>
            <pc:docMk/>
            <pc:sldMk cId="450029953" sldId="282"/>
            <ac:spMk id="10" creationId="{3C7B3D18-C5E4-2683-A2C2-6E0E12606EB8}"/>
          </ac:spMkLst>
        </pc:spChg>
        <pc:spChg chg="add mod">
          <ac:chgData name="Ahmed  Alghamdi" userId="fbe9dddd-5a69-44b1-8172-ebcf615bf0eb" providerId="ADAL" clId="{C0EBA1AD-5B0A-4F37-ABF6-62E64FF848E8}" dt="2023-03-19T08:25:30.569" v="34" actId="164"/>
          <ac:spMkLst>
            <pc:docMk/>
            <pc:sldMk cId="450029953" sldId="282"/>
            <ac:spMk id="11" creationId="{026511E8-7A40-F13C-F61A-A4DCF9C2CE1D}"/>
          </ac:spMkLst>
        </pc:spChg>
        <pc:spChg chg="add mod">
          <ac:chgData name="Ahmed  Alghamdi" userId="fbe9dddd-5a69-44b1-8172-ebcf615bf0eb" providerId="ADAL" clId="{C0EBA1AD-5B0A-4F37-ABF6-62E64FF848E8}" dt="2023-03-19T08:26:30.809" v="43" actId="164"/>
          <ac:spMkLst>
            <pc:docMk/>
            <pc:sldMk cId="450029953" sldId="282"/>
            <ac:spMk id="13" creationId="{8673AB25-6337-73FC-B1E8-4FA5281861AE}"/>
          </ac:spMkLst>
        </pc:spChg>
        <pc:grpChg chg="add mod">
          <ac:chgData name="Ahmed  Alghamdi" userId="fbe9dddd-5a69-44b1-8172-ebcf615bf0eb" providerId="ADAL" clId="{C0EBA1AD-5B0A-4F37-ABF6-62E64FF848E8}" dt="2023-03-19T08:26:30.809" v="43" actId="164"/>
          <ac:grpSpMkLst>
            <pc:docMk/>
            <pc:sldMk cId="450029953" sldId="282"/>
            <ac:grpSpMk id="12" creationId="{0C851527-3508-2BFF-21DA-8EA5093D8D62}"/>
          </ac:grpSpMkLst>
        </pc:grpChg>
        <pc:grpChg chg="add mod">
          <ac:chgData name="Ahmed  Alghamdi" userId="fbe9dddd-5a69-44b1-8172-ebcf615bf0eb" providerId="ADAL" clId="{C0EBA1AD-5B0A-4F37-ABF6-62E64FF848E8}" dt="2023-03-19T08:27:03.456" v="45" actId="14100"/>
          <ac:grpSpMkLst>
            <pc:docMk/>
            <pc:sldMk cId="450029953" sldId="282"/>
            <ac:grpSpMk id="14" creationId="{B267078D-0BD0-76FF-EA83-E25EF7C1E49C}"/>
          </ac:grpSpMkLst>
        </pc:grpChg>
      </pc:sldChg>
    </pc:docChg>
  </pc:docChgLst>
  <pc:docChgLst>
    <pc:chgData name="Ahmed Alghamdi" userId="S::ahmed.g@strategicgears.com::fbe9dddd-5a69-44b1-8172-ebcf615bf0eb" providerId="AD" clId="Web-{7EE42BD0-B1F2-FF94-F18D-2E673213B27C}"/>
    <pc:docChg chg="modSld">
      <pc:chgData name="Ahmed Alghamdi" userId="S::ahmed.g@strategicgears.com::fbe9dddd-5a69-44b1-8172-ebcf615bf0eb" providerId="AD" clId="Web-{7EE42BD0-B1F2-FF94-F18D-2E673213B27C}" dt="2023-06-21T12:15:45.351" v="32" actId="20577"/>
      <pc:docMkLst>
        <pc:docMk/>
      </pc:docMkLst>
      <pc:sldChg chg="modSp">
        <pc:chgData name="Ahmed Alghamdi" userId="S::ahmed.g@strategicgears.com::fbe9dddd-5a69-44b1-8172-ebcf615bf0eb" providerId="AD" clId="Web-{7EE42BD0-B1F2-FF94-F18D-2E673213B27C}" dt="2023-06-21T12:15:45.351" v="32" actId="20577"/>
        <pc:sldMkLst>
          <pc:docMk/>
          <pc:sldMk cId="1275796798" sldId="256"/>
        </pc:sldMkLst>
        <pc:spChg chg="mod">
          <ac:chgData name="Ahmed Alghamdi" userId="S::ahmed.g@strategicgears.com::fbe9dddd-5a69-44b1-8172-ebcf615bf0eb" providerId="AD" clId="Web-{7EE42BD0-B1F2-FF94-F18D-2E673213B27C}" dt="2023-06-21T12:15:45.351" v="32" actId="20577"/>
          <ac:spMkLst>
            <pc:docMk/>
            <pc:sldMk cId="1275796798" sldId="256"/>
            <ac:spMk id="6" creationId="{78B84AE7-B96A-5148-AB6E-CFF805D95B3B}"/>
          </ac:spMkLst>
        </pc:spChg>
      </pc:sldChg>
    </pc:docChg>
  </pc:docChgLst>
  <pc:docChgLst>
    <pc:chgData name="Mahmoud Alnahhas" userId="d7fcbc1f-b6f2-4eb5-b158-1ef020470b00" providerId="ADAL" clId="{59340F6B-0B05-46FB-84F0-8B1FD52B5250}"/>
    <pc:docChg chg="undo custSel modSld modMainMaster">
      <pc:chgData name="Mahmoud Alnahhas" userId="d7fcbc1f-b6f2-4eb5-b158-1ef020470b00" providerId="ADAL" clId="{59340F6B-0B05-46FB-84F0-8B1FD52B5250}" dt="2023-12-10T14:23:40.789" v="6" actId="313"/>
      <pc:docMkLst>
        <pc:docMk/>
      </pc:docMkLst>
      <pc:sldChg chg="modSp mod">
        <pc:chgData name="Mahmoud Alnahhas" userId="d7fcbc1f-b6f2-4eb5-b158-1ef020470b00" providerId="ADAL" clId="{59340F6B-0B05-46FB-84F0-8B1FD52B5250}" dt="2023-12-10T14:23:40.789" v="6" actId="313"/>
        <pc:sldMkLst>
          <pc:docMk/>
          <pc:sldMk cId="3530887105" sldId="3336"/>
        </pc:sldMkLst>
        <pc:spChg chg="mod">
          <ac:chgData name="Mahmoud Alnahhas" userId="d7fcbc1f-b6f2-4eb5-b158-1ef020470b00" providerId="ADAL" clId="{59340F6B-0B05-46FB-84F0-8B1FD52B5250}" dt="2023-12-10T14:23:40.334" v="5" actId="313"/>
          <ac:spMkLst>
            <pc:docMk/>
            <pc:sldMk cId="3530887105" sldId="3336"/>
            <ac:spMk id="6" creationId="{28A2431D-FDD0-AE6D-1700-01D9FD9DEED7}"/>
          </ac:spMkLst>
        </pc:spChg>
        <pc:spChg chg="mod">
          <ac:chgData name="Mahmoud Alnahhas" userId="d7fcbc1f-b6f2-4eb5-b158-1ef020470b00" providerId="ADAL" clId="{59340F6B-0B05-46FB-84F0-8B1FD52B5250}" dt="2023-12-10T14:23:40.789" v="6" actId="313"/>
          <ac:spMkLst>
            <pc:docMk/>
            <pc:sldMk cId="3530887105" sldId="3336"/>
            <ac:spMk id="12" creationId="{5D80E5B5-CFC0-22D5-1851-4F61AB233EEE}"/>
          </ac:spMkLst>
        </pc:spChg>
        <pc:spChg chg="mod">
          <ac:chgData name="Mahmoud Alnahhas" userId="d7fcbc1f-b6f2-4eb5-b158-1ef020470b00" providerId="ADAL" clId="{59340F6B-0B05-46FB-84F0-8B1FD52B5250}" dt="2023-12-10T14:23:39.876" v="4" actId="313"/>
          <ac:spMkLst>
            <pc:docMk/>
            <pc:sldMk cId="3530887105" sldId="3336"/>
            <ac:spMk id="47" creationId="{F2A79F43-9E50-25A8-D3F8-F0EE78A1FADB}"/>
          </ac:spMkLst>
        </pc:spChg>
      </pc:sldChg>
      <pc:sldMasterChg chg="modSldLayout">
        <pc:chgData name="Mahmoud Alnahhas" userId="d7fcbc1f-b6f2-4eb5-b158-1ef020470b00" providerId="ADAL" clId="{59340F6B-0B05-46FB-84F0-8B1FD52B5250}" dt="2023-12-10T14:23:16.170" v="1" actId="478"/>
        <pc:sldMasterMkLst>
          <pc:docMk/>
          <pc:sldMasterMk cId="43246937" sldId="2147483648"/>
        </pc:sldMasterMkLst>
        <pc:sldLayoutChg chg="delSp mod">
          <pc:chgData name="Mahmoud Alnahhas" userId="d7fcbc1f-b6f2-4eb5-b158-1ef020470b00" providerId="ADAL" clId="{59340F6B-0B05-46FB-84F0-8B1FD52B5250}" dt="2023-12-10T14:23:12.171" v="0" actId="478"/>
          <pc:sldLayoutMkLst>
            <pc:docMk/>
            <pc:sldMasterMk cId="43246937" sldId="2147483648"/>
            <pc:sldLayoutMk cId="1804286017" sldId="2147483649"/>
          </pc:sldLayoutMkLst>
          <pc:picChg chg="del">
            <ac:chgData name="Mahmoud Alnahhas" userId="d7fcbc1f-b6f2-4eb5-b158-1ef020470b00" providerId="ADAL" clId="{59340F6B-0B05-46FB-84F0-8B1FD52B5250}" dt="2023-12-10T14:23:12.171" v="0" actId="478"/>
            <ac:picMkLst>
              <pc:docMk/>
              <pc:sldMasterMk cId="43246937" sldId="2147483648"/>
              <pc:sldLayoutMk cId="1804286017" sldId="2147483649"/>
              <ac:picMk id="7" creationId="{781AAE17-D4A3-9C47-B9AC-72D4E49DC36B}"/>
            </ac:picMkLst>
          </pc:picChg>
        </pc:sldLayoutChg>
        <pc:sldLayoutChg chg="delSp mod">
          <pc:chgData name="Mahmoud Alnahhas" userId="d7fcbc1f-b6f2-4eb5-b158-1ef020470b00" providerId="ADAL" clId="{59340F6B-0B05-46FB-84F0-8B1FD52B5250}" dt="2023-12-10T14:23:16.170" v="1" actId="478"/>
          <pc:sldLayoutMkLst>
            <pc:docMk/>
            <pc:sldMasterMk cId="43246937" sldId="2147483648"/>
            <pc:sldLayoutMk cId="1755397591" sldId="2147483675"/>
          </pc:sldLayoutMkLst>
          <pc:picChg chg="del">
            <ac:chgData name="Mahmoud Alnahhas" userId="d7fcbc1f-b6f2-4eb5-b158-1ef020470b00" providerId="ADAL" clId="{59340F6B-0B05-46FB-84F0-8B1FD52B5250}" dt="2023-12-10T14:23:16.170" v="1" actId="478"/>
            <ac:picMkLst>
              <pc:docMk/>
              <pc:sldMasterMk cId="43246937" sldId="2147483648"/>
              <pc:sldLayoutMk cId="1755397591" sldId="2147483675"/>
              <ac:picMk id="9" creationId="{9AE114C5-B7F9-584F-BB1E-63417B4E2D84}"/>
            </ac:picMkLst>
          </pc:picChg>
        </pc:sldLayoutChg>
      </pc:sldMasterChg>
    </pc:docChg>
  </pc:docChgLst>
  <pc:docChgLst>
    <pc:chgData name="Amal Odeh" userId="26d7fd46-013e-471d-ba83-cb01ea747ad1" providerId="ADAL" clId="{69DB908A-E337-41F8-87C7-5660930E7391}"/>
    <pc:docChg chg="">
      <pc:chgData name="Amal Odeh" userId="26d7fd46-013e-471d-ba83-cb01ea747ad1" providerId="ADAL" clId="{69DB908A-E337-41F8-87C7-5660930E7391}" dt="2023-07-16T08:44:52.257" v="0" actId="2056"/>
      <pc:docMkLst>
        <pc:docMk/>
      </pc:docMkLst>
      <pc:sldChg chg="modCm">
        <pc:chgData name="Amal Odeh" userId="26d7fd46-013e-471d-ba83-cb01ea747ad1" providerId="ADAL" clId="{69DB908A-E337-41F8-87C7-5660930E7391}" dt="2023-07-16T08:44:52.257" v="0" actId="2056"/>
        <pc:sldMkLst>
          <pc:docMk/>
          <pc:sldMk cId="161233799" sldId="308"/>
        </pc:sldMkLst>
        <pc:extLst>
          <p:ext xmlns:p="http://schemas.openxmlformats.org/presentationml/2006/main" uri="{D6D511B9-2390-475A-947B-AFAB55BFBCF1}">
            <pc226:cmChg xmlns:pc226="http://schemas.microsoft.com/office/powerpoint/2022/06/main/command" chg="mod">
              <pc226:chgData name="Amal Odeh" userId="26d7fd46-013e-471d-ba83-cb01ea747ad1" providerId="ADAL" clId="{69DB908A-E337-41F8-87C7-5660930E7391}" dt="2023-07-16T08:44:52.257" v="0" actId="2056"/>
              <pc2:cmMkLst xmlns:pc2="http://schemas.microsoft.com/office/powerpoint/2019/9/main/command">
                <pc:docMk/>
                <pc:sldMk cId="161233799" sldId="308"/>
                <pc2:cmMk id="{35BD7D31-5704-48C5-9C81-D72F170A09F5}"/>
              </pc2:cmMkLst>
            </pc226:cmChg>
          </p:ext>
        </pc:extLst>
      </pc:sldChg>
    </pc:docChg>
  </pc:docChgLst>
  <pc:docChgLst>
    <pc:chgData name="Mohamed  Eltayeb" userId="bbbd679a-8325-44c0-a4ab-e40a7c62b869" providerId="ADAL" clId="{F9AC0561-A7F1-4EFD-8C4F-C72081F7500F}"/>
    <pc:docChg chg="custSel delSld modSld modSection">
      <pc:chgData name="Mohamed  Eltayeb" userId="bbbd679a-8325-44c0-a4ab-e40a7c62b869" providerId="ADAL" clId="{F9AC0561-A7F1-4EFD-8C4F-C72081F7500F}" dt="2023-07-15T13:44:48.535" v="945"/>
      <pc:docMkLst>
        <pc:docMk/>
      </pc:docMkLst>
      <pc:sldChg chg="modSp mod">
        <pc:chgData name="Mohamed  Eltayeb" userId="bbbd679a-8325-44c0-a4ab-e40a7c62b869" providerId="ADAL" clId="{F9AC0561-A7F1-4EFD-8C4F-C72081F7500F}" dt="2023-07-15T12:10:58.423" v="5" actId="20577"/>
        <pc:sldMkLst>
          <pc:docMk/>
          <pc:sldMk cId="1275796798" sldId="256"/>
        </pc:sldMkLst>
        <pc:spChg chg="mod">
          <ac:chgData name="Mohamed  Eltayeb" userId="bbbd679a-8325-44c0-a4ab-e40a7c62b869" providerId="ADAL" clId="{F9AC0561-A7F1-4EFD-8C4F-C72081F7500F}" dt="2023-07-15T12:10:58.423" v="5" actId="20577"/>
          <ac:spMkLst>
            <pc:docMk/>
            <pc:sldMk cId="1275796798" sldId="256"/>
            <ac:spMk id="8" creationId="{C2A9A9A6-88F9-294C-8B6D-9CFE05D13C67}"/>
          </ac:spMkLst>
        </pc:spChg>
      </pc:sldChg>
      <pc:sldChg chg="addCm">
        <pc:chgData name="Mohamed  Eltayeb" userId="bbbd679a-8325-44c0-a4ab-e40a7c62b869" providerId="ADAL" clId="{F9AC0561-A7F1-4EFD-8C4F-C72081F7500F}" dt="2023-07-11T18:03:15.801" v="0"/>
        <pc:sldMkLst>
          <pc:docMk/>
          <pc:sldMk cId="3043094764" sldId="293"/>
        </pc:sldMkLst>
        <pc:extLst>
          <p:ext xmlns:p="http://schemas.openxmlformats.org/presentationml/2006/main" uri="{D6D511B9-2390-475A-947B-AFAB55BFBCF1}">
            <pc226:cmChg xmlns:pc226="http://schemas.microsoft.com/office/powerpoint/2022/06/main/command" chg="add">
              <pc226:chgData name="Mohamed  Eltayeb" userId="bbbd679a-8325-44c0-a4ab-e40a7c62b869" providerId="ADAL" clId="{F9AC0561-A7F1-4EFD-8C4F-C72081F7500F}" dt="2023-07-11T18:03:15.801" v="0"/>
              <pc2:cmMkLst xmlns:pc2="http://schemas.microsoft.com/office/powerpoint/2019/9/main/command">
                <pc:docMk/>
                <pc:sldMk cId="3043094764" sldId="293"/>
                <pc2:cmMk id="{E0AE828A-7BE9-43C6-8399-B5634B53C120}"/>
              </pc2:cmMkLst>
            </pc226:cmChg>
          </p:ext>
        </pc:extLst>
      </pc:sldChg>
      <pc:sldChg chg="modSp mod addCm">
        <pc:chgData name="Mohamed  Eltayeb" userId="bbbd679a-8325-44c0-a4ab-e40a7c62b869" providerId="ADAL" clId="{F9AC0561-A7F1-4EFD-8C4F-C72081F7500F}" dt="2023-07-15T13:24:54.102" v="496"/>
        <pc:sldMkLst>
          <pc:docMk/>
          <pc:sldMk cId="253741468" sldId="296"/>
        </pc:sldMkLst>
        <pc:spChg chg="mod">
          <ac:chgData name="Mohamed  Eltayeb" userId="bbbd679a-8325-44c0-a4ab-e40a7c62b869" providerId="ADAL" clId="{F9AC0561-A7F1-4EFD-8C4F-C72081F7500F}" dt="2023-07-15T12:29:56.700" v="64" actId="1036"/>
          <ac:spMkLst>
            <pc:docMk/>
            <pc:sldMk cId="253741468" sldId="296"/>
            <ac:spMk id="6" creationId="{3BF04328-8F53-66B9-9B00-0F2F9592C1A9}"/>
          </ac:spMkLst>
        </pc:spChg>
        <pc:spChg chg="mod">
          <ac:chgData name="Mohamed  Eltayeb" userId="bbbd679a-8325-44c0-a4ab-e40a7c62b869" providerId="ADAL" clId="{F9AC0561-A7F1-4EFD-8C4F-C72081F7500F}" dt="2023-07-15T12:34:20.264" v="145" actId="13926"/>
          <ac:spMkLst>
            <pc:docMk/>
            <pc:sldMk cId="253741468" sldId="296"/>
            <ac:spMk id="7" creationId="{24DBD50D-DD27-1537-D37B-A4891B33744D}"/>
          </ac:spMkLst>
        </pc:spChg>
        <pc:spChg chg="mod">
          <ac:chgData name="Mohamed  Eltayeb" userId="bbbd679a-8325-44c0-a4ab-e40a7c62b869" providerId="ADAL" clId="{F9AC0561-A7F1-4EFD-8C4F-C72081F7500F}" dt="2023-07-15T12:29:56.700" v="64" actId="1036"/>
          <ac:spMkLst>
            <pc:docMk/>
            <pc:sldMk cId="253741468" sldId="296"/>
            <ac:spMk id="11" creationId="{171D6705-8333-3655-57C4-8F61CF7E6869}"/>
          </ac:spMkLst>
        </pc:spChg>
        <pc:spChg chg="mod">
          <ac:chgData name="Mohamed  Eltayeb" userId="bbbd679a-8325-44c0-a4ab-e40a7c62b869" providerId="ADAL" clId="{F9AC0561-A7F1-4EFD-8C4F-C72081F7500F}" dt="2023-07-15T12:29:56.700" v="64" actId="1036"/>
          <ac:spMkLst>
            <pc:docMk/>
            <pc:sldMk cId="253741468" sldId="296"/>
            <ac:spMk id="12" creationId="{039F2DE2-26BE-78BF-32E9-7F4DD63A490A}"/>
          </ac:spMkLst>
        </pc:spChg>
        <pc:spChg chg="mod">
          <ac:chgData name="Mohamed  Eltayeb" userId="bbbd679a-8325-44c0-a4ab-e40a7c62b869" providerId="ADAL" clId="{F9AC0561-A7F1-4EFD-8C4F-C72081F7500F}" dt="2023-07-15T12:29:56.700" v="64" actId="1036"/>
          <ac:spMkLst>
            <pc:docMk/>
            <pc:sldMk cId="253741468" sldId="296"/>
            <ac:spMk id="16" creationId="{3BBD6187-4773-CDE7-74FC-E8117F7E0A57}"/>
          </ac:spMkLst>
        </pc:spChg>
        <pc:spChg chg="mod">
          <ac:chgData name="Mohamed  Eltayeb" userId="bbbd679a-8325-44c0-a4ab-e40a7c62b869" providerId="ADAL" clId="{F9AC0561-A7F1-4EFD-8C4F-C72081F7500F}" dt="2023-07-15T12:29:56.700" v="64" actId="1036"/>
          <ac:spMkLst>
            <pc:docMk/>
            <pc:sldMk cId="253741468" sldId="296"/>
            <ac:spMk id="20" creationId="{5E442CF2-B3B6-FF3A-64EC-B5E6E67D15AE}"/>
          </ac:spMkLst>
        </pc:spChg>
        <pc:spChg chg="mod">
          <ac:chgData name="Mohamed  Eltayeb" userId="bbbd679a-8325-44c0-a4ab-e40a7c62b869" providerId="ADAL" clId="{F9AC0561-A7F1-4EFD-8C4F-C72081F7500F}" dt="2023-07-15T12:29:56.700" v="64" actId="1036"/>
          <ac:spMkLst>
            <pc:docMk/>
            <pc:sldMk cId="253741468" sldId="296"/>
            <ac:spMk id="24" creationId="{8D031BD5-502B-A7E0-57D8-913BF35E2C5C}"/>
          </ac:spMkLst>
        </pc:spChg>
        <pc:spChg chg="mod">
          <ac:chgData name="Mohamed  Eltayeb" userId="bbbd679a-8325-44c0-a4ab-e40a7c62b869" providerId="ADAL" clId="{F9AC0561-A7F1-4EFD-8C4F-C72081F7500F}" dt="2023-07-15T12:29:56.700" v="64" actId="1036"/>
          <ac:spMkLst>
            <pc:docMk/>
            <pc:sldMk cId="253741468" sldId="296"/>
            <ac:spMk id="25" creationId="{954C7805-3EB5-E1BD-F4CB-7174E6A6D41D}"/>
          </ac:spMkLst>
        </pc:spChg>
        <pc:picChg chg="mod">
          <ac:chgData name="Mohamed  Eltayeb" userId="bbbd679a-8325-44c0-a4ab-e40a7c62b869" providerId="ADAL" clId="{F9AC0561-A7F1-4EFD-8C4F-C72081F7500F}" dt="2023-07-15T12:29:56.700" v="64" actId="1036"/>
          <ac:picMkLst>
            <pc:docMk/>
            <pc:sldMk cId="253741468" sldId="296"/>
            <ac:picMk id="21" creationId="{B9909985-C12D-2C43-181C-11686466B0D0}"/>
          </ac:picMkLst>
        </pc:picChg>
        <pc:picChg chg="mod">
          <ac:chgData name="Mohamed  Eltayeb" userId="bbbd679a-8325-44c0-a4ab-e40a7c62b869" providerId="ADAL" clId="{F9AC0561-A7F1-4EFD-8C4F-C72081F7500F}" dt="2023-07-15T12:29:56.700" v="64" actId="1036"/>
          <ac:picMkLst>
            <pc:docMk/>
            <pc:sldMk cId="253741468" sldId="296"/>
            <ac:picMk id="22" creationId="{A03C61D1-6AE2-F9D5-C4B8-DDE94CB818E8}"/>
          </ac:picMkLst>
        </pc:picChg>
        <pc:extLst>
          <p:ext xmlns:p="http://schemas.openxmlformats.org/presentationml/2006/main" uri="{D6D511B9-2390-475A-947B-AFAB55BFBCF1}">
            <pc226:cmChg xmlns:pc226="http://schemas.microsoft.com/office/powerpoint/2022/06/main/command" chg="add">
              <pc226:chgData name="Mohamed  Eltayeb" userId="bbbd679a-8325-44c0-a4ab-e40a7c62b869" providerId="ADAL" clId="{F9AC0561-A7F1-4EFD-8C4F-C72081F7500F}" dt="2023-07-15T13:24:54.102" v="496"/>
              <pc2:cmMkLst xmlns:pc2="http://schemas.microsoft.com/office/powerpoint/2019/9/main/command">
                <pc:docMk/>
                <pc:sldMk cId="253741468" sldId="296"/>
                <pc2:cmMk id="{CC705CEE-8674-4555-8052-1FC2C12C9612}"/>
              </pc2:cmMkLst>
            </pc226:cmChg>
          </p:ext>
        </pc:extLst>
      </pc:sldChg>
      <pc:sldChg chg="addCm">
        <pc:chgData name="Mohamed  Eltayeb" userId="bbbd679a-8325-44c0-a4ab-e40a7c62b869" providerId="ADAL" clId="{F9AC0561-A7F1-4EFD-8C4F-C72081F7500F}" dt="2023-07-15T13:25:44.729" v="497"/>
        <pc:sldMkLst>
          <pc:docMk/>
          <pc:sldMk cId="2290996412" sldId="305"/>
        </pc:sldMkLst>
        <pc:extLst>
          <p:ext xmlns:p="http://schemas.openxmlformats.org/presentationml/2006/main" uri="{D6D511B9-2390-475A-947B-AFAB55BFBCF1}">
            <pc226:cmChg xmlns:pc226="http://schemas.microsoft.com/office/powerpoint/2022/06/main/command" chg="add">
              <pc226:chgData name="Mohamed  Eltayeb" userId="bbbd679a-8325-44c0-a4ab-e40a7c62b869" providerId="ADAL" clId="{F9AC0561-A7F1-4EFD-8C4F-C72081F7500F}" dt="2023-07-15T13:25:44.729" v="497"/>
              <pc2:cmMkLst xmlns:pc2="http://schemas.microsoft.com/office/powerpoint/2019/9/main/command">
                <pc:docMk/>
                <pc:sldMk cId="2290996412" sldId="305"/>
                <pc2:cmMk id="{5A5D1C39-75ED-4EB7-A4AB-A6DCE5E9FEC1}"/>
              </pc2:cmMkLst>
            </pc226:cmChg>
          </p:ext>
        </pc:extLst>
      </pc:sldChg>
      <pc:sldChg chg="addSp modSp mod addCm">
        <pc:chgData name="Mohamed  Eltayeb" userId="bbbd679a-8325-44c0-a4ab-e40a7c62b869" providerId="ADAL" clId="{F9AC0561-A7F1-4EFD-8C4F-C72081F7500F}" dt="2023-07-15T13:24:01.598" v="495"/>
        <pc:sldMkLst>
          <pc:docMk/>
          <pc:sldMk cId="161233799" sldId="308"/>
        </pc:sldMkLst>
        <pc:spChg chg="add mod">
          <ac:chgData name="Mohamed  Eltayeb" userId="bbbd679a-8325-44c0-a4ab-e40a7c62b869" providerId="ADAL" clId="{F9AC0561-A7F1-4EFD-8C4F-C72081F7500F}" dt="2023-07-15T12:15:35.697" v="29" actId="14100"/>
          <ac:spMkLst>
            <pc:docMk/>
            <pc:sldMk cId="161233799" sldId="308"/>
            <ac:spMk id="2" creationId="{511E4986-A54D-EC61-1BE8-B412DD902F2D}"/>
          </ac:spMkLst>
        </pc:spChg>
        <pc:extLst>
          <p:ext xmlns:p="http://schemas.openxmlformats.org/presentationml/2006/main" uri="{D6D511B9-2390-475A-947B-AFAB55BFBCF1}">
            <pc226:cmChg xmlns:pc226="http://schemas.microsoft.com/office/powerpoint/2022/06/main/command" chg="add">
              <pc226:chgData name="Mohamed  Eltayeb" userId="bbbd679a-8325-44c0-a4ab-e40a7c62b869" providerId="ADAL" clId="{F9AC0561-A7F1-4EFD-8C4F-C72081F7500F}" dt="2023-07-15T13:24:01.598" v="495"/>
              <pc2:cmMkLst xmlns:pc2="http://schemas.microsoft.com/office/powerpoint/2019/9/main/command">
                <pc:docMk/>
                <pc:sldMk cId="161233799" sldId="308"/>
                <pc2:cmMk id="{35BD7D31-5704-48C5-9C81-D72F170A09F5}"/>
              </pc2:cmMkLst>
            </pc226:cmChg>
          </p:ext>
        </pc:extLst>
      </pc:sldChg>
      <pc:sldChg chg="addSp delSp modSp mod addCm">
        <pc:chgData name="Mohamed  Eltayeb" userId="bbbd679a-8325-44c0-a4ab-e40a7c62b869" providerId="ADAL" clId="{F9AC0561-A7F1-4EFD-8C4F-C72081F7500F}" dt="2023-07-15T13:26:55.124" v="498"/>
        <pc:sldMkLst>
          <pc:docMk/>
          <pc:sldMk cId="978831208" sldId="3343"/>
        </pc:sldMkLst>
        <pc:spChg chg="del">
          <ac:chgData name="Mohamed  Eltayeb" userId="bbbd679a-8325-44c0-a4ab-e40a7c62b869" providerId="ADAL" clId="{F9AC0561-A7F1-4EFD-8C4F-C72081F7500F}" dt="2023-07-15T12:50:50.408" v="147" actId="478"/>
          <ac:spMkLst>
            <pc:docMk/>
            <pc:sldMk cId="978831208" sldId="3343"/>
            <ac:spMk id="3" creationId="{2164F539-9605-3489-DB40-E2E54BE45FFF}"/>
          </ac:spMkLst>
        </pc:spChg>
        <pc:spChg chg="del">
          <ac:chgData name="Mohamed  Eltayeb" userId="bbbd679a-8325-44c0-a4ab-e40a7c62b869" providerId="ADAL" clId="{F9AC0561-A7F1-4EFD-8C4F-C72081F7500F}" dt="2023-07-15T12:50:50.408" v="147" actId="478"/>
          <ac:spMkLst>
            <pc:docMk/>
            <pc:sldMk cId="978831208" sldId="3343"/>
            <ac:spMk id="6" creationId="{28A2431D-FDD0-AE6D-1700-01D9FD9DEED7}"/>
          </ac:spMkLst>
        </pc:spChg>
        <pc:spChg chg="del">
          <ac:chgData name="Mohamed  Eltayeb" userId="bbbd679a-8325-44c0-a4ab-e40a7c62b869" providerId="ADAL" clId="{F9AC0561-A7F1-4EFD-8C4F-C72081F7500F}" dt="2023-07-15T12:50:50.408" v="147" actId="478"/>
          <ac:spMkLst>
            <pc:docMk/>
            <pc:sldMk cId="978831208" sldId="3343"/>
            <ac:spMk id="11" creationId="{C6D5BEF4-2A27-C52B-619E-603507066204}"/>
          </ac:spMkLst>
        </pc:spChg>
        <pc:spChg chg="del">
          <ac:chgData name="Mohamed  Eltayeb" userId="bbbd679a-8325-44c0-a4ab-e40a7c62b869" providerId="ADAL" clId="{F9AC0561-A7F1-4EFD-8C4F-C72081F7500F}" dt="2023-07-15T12:50:50.408" v="147" actId="478"/>
          <ac:spMkLst>
            <pc:docMk/>
            <pc:sldMk cId="978831208" sldId="3343"/>
            <ac:spMk id="12" creationId="{5D80E5B5-CFC0-22D5-1851-4F61AB233EEE}"/>
          </ac:spMkLst>
        </pc:spChg>
        <pc:spChg chg="add mod">
          <ac:chgData name="Mohamed  Eltayeb" userId="bbbd679a-8325-44c0-a4ab-e40a7c62b869" providerId="ADAL" clId="{F9AC0561-A7F1-4EFD-8C4F-C72081F7500F}" dt="2023-07-15T13:09:57.070" v="349" actId="6549"/>
          <ac:spMkLst>
            <pc:docMk/>
            <pc:sldMk cId="978831208" sldId="3343"/>
            <ac:spMk id="17" creationId="{8C20CA1D-7DC6-460D-E5B9-5E697BBA9100}"/>
          </ac:spMkLst>
        </pc:spChg>
        <pc:spChg chg="del">
          <ac:chgData name="Mohamed  Eltayeb" userId="bbbd679a-8325-44c0-a4ab-e40a7c62b869" providerId="ADAL" clId="{F9AC0561-A7F1-4EFD-8C4F-C72081F7500F}" dt="2023-07-15T12:50:50.408" v="147" actId="478"/>
          <ac:spMkLst>
            <pc:docMk/>
            <pc:sldMk cId="978831208" sldId="3343"/>
            <ac:spMk id="19" creationId="{409A2BB1-7597-AD3A-17B2-F3BA89BA7100}"/>
          </ac:spMkLst>
        </pc:spChg>
        <pc:spChg chg="del">
          <ac:chgData name="Mohamed  Eltayeb" userId="bbbd679a-8325-44c0-a4ab-e40a7c62b869" providerId="ADAL" clId="{F9AC0561-A7F1-4EFD-8C4F-C72081F7500F}" dt="2023-07-15T12:50:50.408" v="147" actId="478"/>
          <ac:spMkLst>
            <pc:docMk/>
            <pc:sldMk cId="978831208" sldId="3343"/>
            <ac:spMk id="20" creationId="{208FC0B0-F394-C7C8-3A14-E18430F0D675}"/>
          </ac:spMkLst>
        </pc:spChg>
        <pc:spChg chg="del">
          <ac:chgData name="Mohamed  Eltayeb" userId="bbbd679a-8325-44c0-a4ab-e40a7c62b869" providerId="ADAL" clId="{F9AC0561-A7F1-4EFD-8C4F-C72081F7500F}" dt="2023-07-15T12:50:50.408" v="147" actId="478"/>
          <ac:spMkLst>
            <pc:docMk/>
            <pc:sldMk cId="978831208" sldId="3343"/>
            <ac:spMk id="24" creationId="{3D73DAED-C9EB-9AE1-E615-72D89199F2CC}"/>
          </ac:spMkLst>
        </pc:spChg>
        <pc:spChg chg="del">
          <ac:chgData name="Mohamed  Eltayeb" userId="bbbd679a-8325-44c0-a4ab-e40a7c62b869" providerId="ADAL" clId="{F9AC0561-A7F1-4EFD-8C4F-C72081F7500F}" dt="2023-07-15T12:50:50.408" v="147" actId="478"/>
          <ac:spMkLst>
            <pc:docMk/>
            <pc:sldMk cId="978831208" sldId="3343"/>
            <ac:spMk id="34" creationId="{0C55E1A5-CF55-92A5-BCE8-EC1E8E25FE58}"/>
          </ac:spMkLst>
        </pc:spChg>
        <pc:spChg chg="del">
          <ac:chgData name="Mohamed  Eltayeb" userId="bbbd679a-8325-44c0-a4ab-e40a7c62b869" providerId="ADAL" clId="{F9AC0561-A7F1-4EFD-8C4F-C72081F7500F}" dt="2023-07-15T12:50:50.408" v="147" actId="478"/>
          <ac:spMkLst>
            <pc:docMk/>
            <pc:sldMk cId="978831208" sldId="3343"/>
            <ac:spMk id="36" creationId="{DABD4470-5C8C-E5F3-0A63-8390037CB793}"/>
          </ac:spMkLst>
        </pc:spChg>
        <pc:spChg chg="del">
          <ac:chgData name="Mohamed  Eltayeb" userId="bbbd679a-8325-44c0-a4ab-e40a7c62b869" providerId="ADAL" clId="{F9AC0561-A7F1-4EFD-8C4F-C72081F7500F}" dt="2023-07-15T12:50:50.408" v="147" actId="478"/>
          <ac:spMkLst>
            <pc:docMk/>
            <pc:sldMk cId="978831208" sldId="3343"/>
            <ac:spMk id="37" creationId="{90CB5EB8-4950-BF15-03F5-F733EAB1DC22}"/>
          </ac:spMkLst>
        </pc:spChg>
        <pc:spChg chg="del">
          <ac:chgData name="Mohamed  Eltayeb" userId="bbbd679a-8325-44c0-a4ab-e40a7c62b869" providerId="ADAL" clId="{F9AC0561-A7F1-4EFD-8C4F-C72081F7500F}" dt="2023-07-15T12:50:50.408" v="147" actId="478"/>
          <ac:spMkLst>
            <pc:docMk/>
            <pc:sldMk cId="978831208" sldId="3343"/>
            <ac:spMk id="40" creationId="{19038E24-2E32-24F6-6E7D-56B43D89972D}"/>
          </ac:spMkLst>
        </pc:spChg>
        <pc:spChg chg="del">
          <ac:chgData name="Mohamed  Eltayeb" userId="bbbd679a-8325-44c0-a4ab-e40a7c62b869" providerId="ADAL" clId="{F9AC0561-A7F1-4EFD-8C4F-C72081F7500F}" dt="2023-07-15T12:50:50.408" v="147" actId="478"/>
          <ac:spMkLst>
            <pc:docMk/>
            <pc:sldMk cId="978831208" sldId="3343"/>
            <ac:spMk id="41" creationId="{4485555A-92E7-849D-AE0C-B71918AC16C2}"/>
          </ac:spMkLst>
        </pc:spChg>
        <pc:spChg chg="del">
          <ac:chgData name="Mohamed  Eltayeb" userId="bbbd679a-8325-44c0-a4ab-e40a7c62b869" providerId="ADAL" clId="{F9AC0561-A7F1-4EFD-8C4F-C72081F7500F}" dt="2023-07-15T12:50:50.408" v="147" actId="478"/>
          <ac:spMkLst>
            <pc:docMk/>
            <pc:sldMk cId="978831208" sldId="3343"/>
            <ac:spMk id="42" creationId="{1623DA28-EFB3-A9B8-8B91-424C94109D8D}"/>
          </ac:spMkLst>
        </pc:spChg>
        <pc:spChg chg="del">
          <ac:chgData name="Mohamed  Eltayeb" userId="bbbd679a-8325-44c0-a4ab-e40a7c62b869" providerId="ADAL" clId="{F9AC0561-A7F1-4EFD-8C4F-C72081F7500F}" dt="2023-07-15T12:50:50.408" v="147" actId="478"/>
          <ac:spMkLst>
            <pc:docMk/>
            <pc:sldMk cId="978831208" sldId="3343"/>
            <ac:spMk id="43" creationId="{EBED75AD-30B7-3603-5327-A2ACE33E94AD}"/>
          </ac:spMkLst>
        </pc:spChg>
        <pc:spChg chg="del">
          <ac:chgData name="Mohamed  Eltayeb" userId="bbbd679a-8325-44c0-a4ab-e40a7c62b869" providerId="ADAL" clId="{F9AC0561-A7F1-4EFD-8C4F-C72081F7500F}" dt="2023-07-15T12:50:50.408" v="147" actId="478"/>
          <ac:spMkLst>
            <pc:docMk/>
            <pc:sldMk cId="978831208" sldId="3343"/>
            <ac:spMk id="46" creationId="{F608A5CF-7624-CFAF-5DBB-83C8C6EC679C}"/>
          </ac:spMkLst>
        </pc:spChg>
        <pc:spChg chg="del">
          <ac:chgData name="Mohamed  Eltayeb" userId="bbbd679a-8325-44c0-a4ab-e40a7c62b869" providerId="ADAL" clId="{F9AC0561-A7F1-4EFD-8C4F-C72081F7500F}" dt="2023-07-15T12:50:50.408" v="147" actId="478"/>
          <ac:spMkLst>
            <pc:docMk/>
            <pc:sldMk cId="978831208" sldId="3343"/>
            <ac:spMk id="47" creationId="{F2A79F43-9E50-25A8-D3F8-F0EE78A1FADB}"/>
          </ac:spMkLst>
        </pc:spChg>
        <pc:spChg chg="del">
          <ac:chgData name="Mohamed  Eltayeb" userId="bbbd679a-8325-44c0-a4ab-e40a7c62b869" providerId="ADAL" clId="{F9AC0561-A7F1-4EFD-8C4F-C72081F7500F}" dt="2023-07-15T12:50:50.408" v="147" actId="478"/>
          <ac:spMkLst>
            <pc:docMk/>
            <pc:sldMk cId="978831208" sldId="3343"/>
            <ac:spMk id="52" creationId="{12FDD3BF-D2C6-412A-A040-1D3851976009}"/>
          </ac:spMkLst>
        </pc:spChg>
        <pc:spChg chg="del">
          <ac:chgData name="Mohamed  Eltayeb" userId="bbbd679a-8325-44c0-a4ab-e40a7c62b869" providerId="ADAL" clId="{F9AC0561-A7F1-4EFD-8C4F-C72081F7500F}" dt="2023-07-15T12:50:50.408" v="147" actId="478"/>
          <ac:spMkLst>
            <pc:docMk/>
            <pc:sldMk cId="978831208" sldId="3343"/>
            <ac:spMk id="53" creationId="{CCA16286-18A2-3761-7D39-28517FDEB047}"/>
          </ac:spMkLst>
        </pc:spChg>
        <pc:grpChg chg="del">
          <ac:chgData name="Mohamed  Eltayeb" userId="bbbd679a-8325-44c0-a4ab-e40a7c62b869" providerId="ADAL" clId="{F9AC0561-A7F1-4EFD-8C4F-C72081F7500F}" dt="2023-07-15T12:50:50.408" v="147" actId="478"/>
          <ac:grpSpMkLst>
            <pc:docMk/>
            <pc:sldMk cId="978831208" sldId="3343"/>
            <ac:grpSpMk id="2" creationId="{7C08692F-34F6-4B1E-0611-6AF215C0F5BC}"/>
          </ac:grpSpMkLst>
        </pc:grpChg>
        <pc:grpChg chg="del">
          <ac:chgData name="Mohamed  Eltayeb" userId="bbbd679a-8325-44c0-a4ab-e40a7c62b869" providerId="ADAL" clId="{F9AC0561-A7F1-4EFD-8C4F-C72081F7500F}" dt="2023-07-15T12:50:50.408" v="147" actId="478"/>
          <ac:grpSpMkLst>
            <pc:docMk/>
            <pc:sldMk cId="978831208" sldId="3343"/>
            <ac:grpSpMk id="7" creationId="{FF6EF386-B4B8-EE9E-C57F-9DF609178101}"/>
          </ac:grpSpMkLst>
        </pc:grpChg>
        <pc:grpChg chg="del">
          <ac:chgData name="Mohamed  Eltayeb" userId="bbbd679a-8325-44c0-a4ab-e40a7c62b869" providerId="ADAL" clId="{F9AC0561-A7F1-4EFD-8C4F-C72081F7500F}" dt="2023-07-15T12:50:50.408" v="147" actId="478"/>
          <ac:grpSpMkLst>
            <pc:docMk/>
            <pc:sldMk cId="978831208" sldId="3343"/>
            <ac:grpSpMk id="13" creationId="{56F418E9-4AD3-5E00-FA29-76F36574E0E4}"/>
          </ac:grpSpMkLst>
        </pc:grpChg>
        <pc:extLst>
          <p:ext xmlns:p="http://schemas.openxmlformats.org/presentationml/2006/main" uri="{D6D511B9-2390-475A-947B-AFAB55BFBCF1}">
            <pc226:cmChg xmlns:pc226="http://schemas.microsoft.com/office/powerpoint/2022/06/main/command" chg="add">
              <pc226:chgData name="Mohamed  Eltayeb" userId="bbbd679a-8325-44c0-a4ab-e40a7c62b869" providerId="ADAL" clId="{F9AC0561-A7F1-4EFD-8C4F-C72081F7500F}" dt="2023-07-15T13:26:55.124" v="498"/>
              <pc2:cmMkLst xmlns:pc2="http://schemas.microsoft.com/office/powerpoint/2019/9/main/command">
                <pc:docMk/>
                <pc:sldMk cId="978831208" sldId="3343"/>
                <pc2:cmMk id="{4C6D2372-3848-47B0-A967-F57D391607A0}"/>
              </pc2:cmMkLst>
            </pc226:cmChg>
          </p:ext>
        </pc:extLst>
      </pc:sldChg>
      <pc:sldChg chg="del">
        <pc:chgData name="Mohamed  Eltayeb" userId="bbbd679a-8325-44c0-a4ab-e40a7c62b869" providerId="ADAL" clId="{F9AC0561-A7F1-4EFD-8C4F-C72081F7500F}" dt="2023-07-15T12:36:29.690" v="146" actId="47"/>
        <pc:sldMkLst>
          <pc:docMk/>
          <pc:sldMk cId="1338844981" sldId="3343"/>
        </pc:sldMkLst>
      </pc:sldChg>
      <pc:sldChg chg="modSp mod">
        <pc:chgData name="Mohamed  Eltayeb" userId="bbbd679a-8325-44c0-a4ab-e40a7c62b869" providerId="ADAL" clId="{F9AC0561-A7F1-4EFD-8C4F-C72081F7500F}" dt="2023-07-15T13:16:38.094" v="436" actId="20577"/>
        <pc:sldMkLst>
          <pc:docMk/>
          <pc:sldMk cId="2009068536" sldId="3344"/>
        </pc:sldMkLst>
        <pc:spChg chg="mod">
          <ac:chgData name="Mohamed  Eltayeb" userId="bbbd679a-8325-44c0-a4ab-e40a7c62b869" providerId="ADAL" clId="{F9AC0561-A7F1-4EFD-8C4F-C72081F7500F}" dt="2023-07-15T13:16:38.094" v="436" actId="20577"/>
          <ac:spMkLst>
            <pc:docMk/>
            <pc:sldMk cId="2009068536" sldId="3344"/>
            <ac:spMk id="17" creationId="{8C20CA1D-7DC6-460D-E5B9-5E697BBA9100}"/>
          </ac:spMkLst>
        </pc:spChg>
      </pc:sldChg>
      <pc:sldChg chg="modSp mod">
        <pc:chgData name="Mohamed  Eltayeb" userId="bbbd679a-8325-44c0-a4ab-e40a7c62b869" providerId="ADAL" clId="{F9AC0561-A7F1-4EFD-8C4F-C72081F7500F}" dt="2023-07-15T13:23:04.441" v="494" actId="5793"/>
        <pc:sldMkLst>
          <pc:docMk/>
          <pc:sldMk cId="4032950355" sldId="3345"/>
        </pc:sldMkLst>
        <pc:spChg chg="mod">
          <ac:chgData name="Mohamed  Eltayeb" userId="bbbd679a-8325-44c0-a4ab-e40a7c62b869" providerId="ADAL" clId="{F9AC0561-A7F1-4EFD-8C4F-C72081F7500F}" dt="2023-07-15T13:23:04.441" v="494" actId="5793"/>
          <ac:spMkLst>
            <pc:docMk/>
            <pc:sldMk cId="4032950355" sldId="3345"/>
            <ac:spMk id="17" creationId="{8C20CA1D-7DC6-460D-E5B9-5E697BBA9100}"/>
          </ac:spMkLst>
        </pc:spChg>
      </pc:sldChg>
      <pc:sldChg chg="modSp mod modCm">
        <pc:chgData name="Mohamed  Eltayeb" userId="bbbd679a-8325-44c0-a4ab-e40a7c62b869" providerId="ADAL" clId="{F9AC0561-A7F1-4EFD-8C4F-C72081F7500F}" dt="2023-07-15T13:44:48.535" v="945"/>
        <pc:sldMkLst>
          <pc:docMk/>
          <pc:sldMk cId="2743861232" sldId="3346"/>
        </pc:sldMkLst>
        <pc:spChg chg="mod">
          <ac:chgData name="Mohamed  Eltayeb" userId="bbbd679a-8325-44c0-a4ab-e40a7c62b869" providerId="ADAL" clId="{F9AC0561-A7F1-4EFD-8C4F-C72081F7500F}" dt="2023-07-15T13:32:07.752" v="499"/>
          <ac:spMkLst>
            <pc:docMk/>
            <pc:sldMk cId="2743861232" sldId="3346"/>
            <ac:spMk id="5" creationId="{47015298-F31D-2BCF-BD15-AC49ADA685FF}"/>
          </ac:spMkLst>
        </pc:spChg>
        <pc:spChg chg="mod">
          <ac:chgData name="Mohamed  Eltayeb" userId="bbbd679a-8325-44c0-a4ab-e40a7c62b869" providerId="ADAL" clId="{F9AC0561-A7F1-4EFD-8C4F-C72081F7500F}" dt="2023-07-15T13:44:10.802" v="944" actId="13926"/>
          <ac:spMkLst>
            <pc:docMk/>
            <pc:sldMk cId="2743861232" sldId="3346"/>
            <ac:spMk id="17" creationId="{8C20CA1D-7DC6-460D-E5B9-5E697BBA9100}"/>
          </ac:spMkLst>
        </pc:spChg>
        <pc:extLst>
          <p:ext xmlns:p="http://schemas.openxmlformats.org/presentationml/2006/main" uri="{D6D511B9-2390-475A-947B-AFAB55BFBCF1}">
            <pc226:cmChg xmlns:pc226="http://schemas.microsoft.com/office/powerpoint/2022/06/main/command" chg="mod">
              <pc226:chgData name="Mohamed  Eltayeb" userId="bbbd679a-8325-44c0-a4ab-e40a7c62b869" providerId="ADAL" clId="{F9AC0561-A7F1-4EFD-8C4F-C72081F7500F}" dt="2023-07-15T13:44:48.535" v="945"/>
              <pc2:cmMkLst xmlns:pc2="http://schemas.microsoft.com/office/powerpoint/2019/9/main/command">
                <pc:docMk/>
                <pc:sldMk cId="2743861232" sldId="3346"/>
                <pc2:cmMk id="{7BA44525-4719-40D8-B1D7-9B982FE7196F}"/>
              </pc2:cmMkLst>
            </pc226:cmChg>
          </p:ext>
        </pc:extLst>
      </pc:sldChg>
    </pc:docChg>
  </pc:docChgLst>
  <pc:docChgLst>
    <pc:chgData name="Ahmed Alghamdi" userId="fbe9dddd-5a69-44b1-8172-ebcf615bf0eb" providerId="ADAL" clId="{06A6B8BD-DDF5-459C-B8EA-6A8FEB1D5D5C}"/>
    <pc:docChg chg="undo redo custSel addSld delSld modSld sldOrd modMainMaster addSection delSection modSection">
      <pc:chgData name="Ahmed Alghamdi" userId="fbe9dddd-5a69-44b1-8172-ebcf615bf0eb" providerId="ADAL" clId="{06A6B8BD-DDF5-459C-B8EA-6A8FEB1D5D5C}" dt="2023-06-26T14:57:16.583" v="15358" actId="207"/>
      <pc:docMkLst>
        <pc:docMk/>
      </pc:docMkLst>
      <pc:sldChg chg="modSp mod">
        <pc:chgData name="Ahmed Alghamdi" userId="fbe9dddd-5a69-44b1-8172-ebcf615bf0eb" providerId="ADAL" clId="{06A6B8BD-DDF5-459C-B8EA-6A8FEB1D5D5C}" dt="2023-06-22T10:43:45.608" v="39" actId="20577"/>
        <pc:sldMkLst>
          <pc:docMk/>
          <pc:sldMk cId="1275796798" sldId="256"/>
        </pc:sldMkLst>
        <pc:spChg chg="mod">
          <ac:chgData name="Ahmed Alghamdi" userId="fbe9dddd-5a69-44b1-8172-ebcf615bf0eb" providerId="ADAL" clId="{06A6B8BD-DDF5-459C-B8EA-6A8FEB1D5D5C}" dt="2023-06-22T10:43:45.608" v="39" actId="20577"/>
          <ac:spMkLst>
            <pc:docMk/>
            <pc:sldMk cId="1275796798" sldId="256"/>
            <ac:spMk id="4" creationId="{E2271571-BA0E-2A3F-FE24-519B86F99297}"/>
          </ac:spMkLst>
        </pc:spChg>
      </pc:sldChg>
      <pc:sldChg chg="ord">
        <pc:chgData name="Ahmed Alghamdi" userId="fbe9dddd-5a69-44b1-8172-ebcf615bf0eb" providerId="ADAL" clId="{06A6B8BD-DDF5-459C-B8EA-6A8FEB1D5D5C}" dt="2023-06-22T10:43:04.178" v="11"/>
        <pc:sldMkLst>
          <pc:docMk/>
          <pc:sldMk cId="2695404980" sldId="275"/>
        </pc:sldMkLst>
      </pc:sldChg>
      <pc:sldChg chg="del">
        <pc:chgData name="Ahmed Alghamdi" userId="fbe9dddd-5a69-44b1-8172-ebcf615bf0eb" providerId="ADAL" clId="{06A6B8BD-DDF5-459C-B8EA-6A8FEB1D5D5C}" dt="2023-06-22T10:42:50.403" v="0" actId="47"/>
        <pc:sldMkLst>
          <pc:docMk/>
          <pc:sldMk cId="450029953" sldId="282"/>
        </pc:sldMkLst>
      </pc:sldChg>
      <pc:sldChg chg="addSp delSp modSp del mod modShow">
        <pc:chgData name="Ahmed Alghamdi" userId="fbe9dddd-5a69-44b1-8172-ebcf615bf0eb" providerId="ADAL" clId="{06A6B8BD-DDF5-459C-B8EA-6A8FEB1D5D5C}" dt="2023-06-22T10:48:13.178" v="64" actId="47"/>
        <pc:sldMkLst>
          <pc:docMk/>
          <pc:sldMk cId="1745447327" sldId="291"/>
        </pc:sldMkLst>
        <pc:spChg chg="add del mod">
          <ac:chgData name="Ahmed Alghamdi" userId="fbe9dddd-5a69-44b1-8172-ebcf615bf0eb" providerId="ADAL" clId="{06A6B8BD-DDF5-459C-B8EA-6A8FEB1D5D5C}" dt="2023-06-22T10:43:51.642" v="41" actId="478"/>
          <ac:spMkLst>
            <pc:docMk/>
            <pc:sldMk cId="1745447327" sldId="291"/>
            <ac:spMk id="3" creationId="{58190057-2CB0-FA43-A1F5-F6F362414D38}"/>
          </ac:spMkLst>
        </pc:spChg>
        <pc:spChg chg="del">
          <ac:chgData name="Ahmed Alghamdi" userId="fbe9dddd-5a69-44b1-8172-ebcf615bf0eb" providerId="ADAL" clId="{06A6B8BD-DDF5-459C-B8EA-6A8FEB1D5D5C}" dt="2023-06-22T10:42:59.028" v="5" actId="478"/>
          <ac:spMkLst>
            <pc:docMk/>
            <pc:sldMk cId="1745447327" sldId="291"/>
            <ac:spMk id="4" creationId="{0D80802A-D4E8-1AF9-E56A-A2F4503E2330}"/>
          </ac:spMkLst>
        </pc:spChg>
        <pc:spChg chg="del">
          <ac:chgData name="Ahmed Alghamdi" userId="fbe9dddd-5a69-44b1-8172-ebcf615bf0eb" providerId="ADAL" clId="{06A6B8BD-DDF5-459C-B8EA-6A8FEB1D5D5C}" dt="2023-06-22T10:42:59.028" v="5" actId="478"/>
          <ac:spMkLst>
            <pc:docMk/>
            <pc:sldMk cId="1745447327" sldId="291"/>
            <ac:spMk id="5" creationId="{2C08C893-70B7-1B41-31AE-2FFACD93B916}"/>
          </ac:spMkLst>
        </pc:spChg>
        <pc:spChg chg="del">
          <ac:chgData name="Ahmed Alghamdi" userId="fbe9dddd-5a69-44b1-8172-ebcf615bf0eb" providerId="ADAL" clId="{06A6B8BD-DDF5-459C-B8EA-6A8FEB1D5D5C}" dt="2023-06-22T10:42:59.028" v="5" actId="478"/>
          <ac:spMkLst>
            <pc:docMk/>
            <pc:sldMk cId="1745447327" sldId="291"/>
            <ac:spMk id="6" creationId="{04104461-A7EE-95C3-7FDD-1833FAD870F4}"/>
          </ac:spMkLst>
        </pc:spChg>
        <pc:spChg chg="del">
          <ac:chgData name="Ahmed Alghamdi" userId="fbe9dddd-5a69-44b1-8172-ebcf615bf0eb" providerId="ADAL" clId="{06A6B8BD-DDF5-459C-B8EA-6A8FEB1D5D5C}" dt="2023-06-22T10:42:59.028" v="5" actId="478"/>
          <ac:spMkLst>
            <pc:docMk/>
            <pc:sldMk cId="1745447327" sldId="291"/>
            <ac:spMk id="7" creationId="{B2FE1C1D-801C-1D81-1C25-4FE5680DB5EA}"/>
          </ac:spMkLst>
        </pc:spChg>
        <pc:spChg chg="add del mod">
          <ac:chgData name="Ahmed Alghamdi" userId="fbe9dddd-5a69-44b1-8172-ebcf615bf0eb" providerId="ADAL" clId="{06A6B8BD-DDF5-459C-B8EA-6A8FEB1D5D5C}" dt="2023-06-22T10:43:51.642" v="41" actId="478"/>
          <ac:spMkLst>
            <pc:docMk/>
            <pc:sldMk cId="1745447327" sldId="291"/>
            <ac:spMk id="9" creationId="{C7B15986-8DDD-00EB-548E-BBDD1278860F}"/>
          </ac:spMkLst>
        </pc:spChg>
        <pc:spChg chg="del">
          <ac:chgData name="Ahmed Alghamdi" userId="fbe9dddd-5a69-44b1-8172-ebcf615bf0eb" providerId="ADAL" clId="{06A6B8BD-DDF5-459C-B8EA-6A8FEB1D5D5C}" dt="2023-06-22T10:42:59.028" v="5" actId="478"/>
          <ac:spMkLst>
            <pc:docMk/>
            <pc:sldMk cId="1745447327" sldId="291"/>
            <ac:spMk id="12" creationId="{A7B698B2-E6BD-223A-5BB6-CF547CA0F832}"/>
          </ac:spMkLst>
        </pc:spChg>
        <pc:spChg chg="del">
          <ac:chgData name="Ahmed Alghamdi" userId="fbe9dddd-5a69-44b1-8172-ebcf615bf0eb" providerId="ADAL" clId="{06A6B8BD-DDF5-459C-B8EA-6A8FEB1D5D5C}" dt="2023-06-22T10:42:59.028" v="5" actId="478"/>
          <ac:spMkLst>
            <pc:docMk/>
            <pc:sldMk cId="1745447327" sldId="291"/>
            <ac:spMk id="13" creationId="{62185DA6-6703-FDDC-86C0-1C9FCC345284}"/>
          </ac:spMkLst>
        </pc:spChg>
        <pc:spChg chg="del">
          <ac:chgData name="Ahmed Alghamdi" userId="fbe9dddd-5a69-44b1-8172-ebcf615bf0eb" providerId="ADAL" clId="{06A6B8BD-DDF5-459C-B8EA-6A8FEB1D5D5C}" dt="2023-06-22T10:42:59.028" v="5" actId="478"/>
          <ac:spMkLst>
            <pc:docMk/>
            <pc:sldMk cId="1745447327" sldId="291"/>
            <ac:spMk id="16" creationId="{019D8DDE-E0B3-87B8-B55E-AF6CD58B908F}"/>
          </ac:spMkLst>
        </pc:spChg>
        <pc:spChg chg="del">
          <ac:chgData name="Ahmed Alghamdi" userId="fbe9dddd-5a69-44b1-8172-ebcf615bf0eb" providerId="ADAL" clId="{06A6B8BD-DDF5-459C-B8EA-6A8FEB1D5D5C}" dt="2023-06-22T10:42:59.028" v="5" actId="478"/>
          <ac:spMkLst>
            <pc:docMk/>
            <pc:sldMk cId="1745447327" sldId="291"/>
            <ac:spMk id="17" creationId="{31AEB978-C3A4-2D1F-254F-53ECE9B00E7D}"/>
          </ac:spMkLst>
        </pc:spChg>
        <pc:spChg chg="del">
          <ac:chgData name="Ahmed Alghamdi" userId="fbe9dddd-5a69-44b1-8172-ebcf615bf0eb" providerId="ADAL" clId="{06A6B8BD-DDF5-459C-B8EA-6A8FEB1D5D5C}" dt="2023-06-22T10:42:59.028" v="5" actId="478"/>
          <ac:spMkLst>
            <pc:docMk/>
            <pc:sldMk cId="1745447327" sldId="291"/>
            <ac:spMk id="18" creationId="{442940A3-F37F-A030-26F4-03E2176CA52D}"/>
          </ac:spMkLst>
        </pc:spChg>
        <pc:cxnChg chg="del mod">
          <ac:chgData name="Ahmed Alghamdi" userId="fbe9dddd-5a69-44b1-8172-ebcf615bf0eb" providerId="ADAL" clId="{06A6B8BD-DDF5-459C-B8EA-6A8FEB1D5D5C}" dt="2023-06-22T10:42:59.028" v="5" actId="478"/>
          <ac:cxnSpMkLst>
            <pc:docMk/>
            <pc:sldMk cId="1745447327" sldId="291"/>
            <ac:cxnSpMk id="20" creationId="{E4FC4E53-2675-47D4-759E-629D7DF70DD8}"/>
          </ac:cxnSpMkLst>
        </pc:cxnChg>
        <pc:cxnChg chg="del mod">
          <ac:chgData name="Ahmed Alghamdi" userId="fbe9dddd-5a69-44b1-8172-ebcf615bf0eb" providerId="ADAL" clId="{06A6B8BD-DDF5-459C-B8EA-6A8FEB1D5D5C}" dt="2023-06-22T10:42:59.028" v="5" actId="478"/>
          <ac:cxnSpMkLst>
            <pc:docMk/>
            <pc:sldMk cId="1745447327" sldId="291"/>
            <ac:cxnSpMk id="21" creationId="{7D928D6D-6E6D-098B-17CC-194A21B05B49}"/>
          </ac:cxnSpMkLst>
        </pc:cxnChg>
        <pc:cxnChg chg="del mod">
          <ac:chgData name="Ahmed Alghamdi" userId="fbe9dddd-5a69-44b1-8172-ebcf615bf0eb" providerId="ADAL" clId="{06A6B8BD-DDF5-459C-B8EA-6A8FEB1D5D5C}" dt="2023-06-22T10:42:59.028" v="5" actId="478"/>
          <ac:cxnSpMkLst>
            <pc:docMk/>
            <pc:sldMk cId="1745447327" sldId="291"/>
            <ac:cxnSpMk id="24" creationId="{E556429E-5C78-452E-350B-60DA31D093C7}"/>
          </ac:cxnSpMkLst>
        </pc:cxnChg>
        <pc:cxnChg chg="del">
          <ac:chgData name="Ahmed Alghamdi" userId="fbe9dddd-5a69-44b1-8172-ebcf615bf0eb" providerId="ADAL" clId="{06A6B8BD-DDF5-459C-B8EA-6A8FEB1D5D5C}" dt="2023-06-22T10:42:59.028" v="5" actId="478"/>
          <ac:cxnSpMkLst>
            <pc:docMk/>
            <pc:sldMk cId="1745447327" sldId="291"/>
            <ac:cxnSpMk id="25" creationId="{E5DAC0D2-EDFF-EE21-A684-A752898AAAF1}"/>
          </ac:cxnSpMkLst>
        </pc:cxnChg>
        <pc:cxnChg chg="del">
          <ac:chgData name="Ahmed Alghamdi" userId="fbe9dddd-5a69-44b1-8172-ebcf615bf0eb" providerId="ADAL" clId="{06A6B8BD-DDF5-459C-B8EA-6A8FEB1D5D5C}" dt="2023-06-22T10:42:59.028" v="5" actId="478"/>
          <ac:cxnSpMkLst>
            <pc:docMk/>
            <pc:sldMk cId="1745447327" sldId="291"/>
            <ac:cxnSpMk id="29" creationId="{CD0350BE-414F-4781-E77C-FC25925CAAE3}"/>
          </ac:cxnSpMkLst>
        </pc:cxnChg>
        <pc:cxnChg chg="del mod">
          <ac:chgData name="Ahmed Alghamdi" userId="fbe9dddd-5a69-44b1-8172-ebcf615bf0eb" providerId="ADAL" clId="{06A6B8BD-DDF5-459C-B8EA-6A8FEB1D5D5C}" dt="2023-06-22T10:42:59.028" v="5" actId="478"/>
          <ac:cxnSpMkLst>
            <pc:docMk/>
            <pc:sldMk cId="1745447327" sldId="291"/>
            <ac:cxnSpMk id="35" creationId="{098BD0DD-402A-5B68-E245-DBB57A91E8B4}"/>
          </ac:cxnSpMkLst>
        </pc:cxnChg>
        <pc:cxnChg chg="del mod">
          <ac:chgData name="Ahmed Alghamdi" userId="fbe9dddd-5a69-44b1-8172-ebcf615bf0eb" providerId="ADAL" clId="{06A6B8BD-DDF5-459C-B8EA-6A8FEB1D5D5C}" dt="2023-06-22T10:42:59.028" v="5" actId="478"/>
          <ac:cxnSpMkLst>
            <pc:docMk/>
            <pc:sldMk cId="1745447327" sldId="291"/>
            <ac:cxnSpMk id="41" creationId="{1812A136-56E9-E5D5-24B9-54B134E3B008}"/>
          </ac:cxnSpMkLst>
        </pc:cxnChg>
        <pc:cxnChg chg="del mod">
          <ac:chgData name="Ahmed Alghamdi" userId="fbe9dddd-5a69-44b1-8172-ebcf615bf0eb" providerId="ADAL" clId="{06A6B8BD-DDF5-459C-B8EA-6A8FEB1D5D5C}" dt="2023-06-22T10:42:59.028" v="5" actId="478"/>
          <ac:cxnSpMkLst>
            <pc:docMk/>
            <pc:sldMk cId="1745447327" sldId="291"/>
            <ac:cxnSpMk id="44" creationId="{530AFDC0-1113-D1B9-E095-28878E5C0963}"/>
          </ac:cxnSpMkLst>
        </pc:cxnChg>
        <pc:cxnChg chg="del mod">
          <ac:chgData name="Ahmed Alghamdi" userId="fbe9dddd-5a69-44b1-8172-ebcf615bf0eb" providerId="ADAL" clId="{06A6B8BD-DDF5-459C-B8EA-6A8FEB1D5D5C}" dt="2023-06-22T10:42:59.028" v="5" actId="478"/>
          <ac:cxnSpMkLst>
            <pc:docMk/>
            <pc:sldMk cId="1745447327" sldId="291"/>
            <ac:cxnSpMk id="47" creationId="{F86916C2-119A-3AC8-9DEB-9793BA056C26}"/>
          </ac:cxnSpMkLst>
        </pc:cxnChg>
        <pc:cxnChg chg="del mod">
          <ac:chgData name="Ahmed Alghamdi" userId="fbe9dddd-5a69-44b1-8172-ebcf615bf0eb" providerId="ADAL" clId="{06A6B8BD-DDF5-459C-B8EA-6A8FEB1D5D5C}" dt="2023-06-22T10:42:59.028" v="5" actId="478"/>
          <ac:cxnSpMkLst>
            <pc:docMk/>
            <pc:sldMk cId="1745447327" sldId="291"/>
            <ac:cxnSpMk id="51" creationId="{05F19F23-DED4-A47C-3D31-9A4A1C1DB879}"/>
          </ac:cxnSpMkLst>
        </pc:cxnChg>
      </pc:sldChg>
      <pc:sldChg chg="del">
        <pc:chgData name="Ahmed Alghamdi" userId="fbe9dddd-5a69-44b1-8172-ebcf615bf0eb" providerId="ADAL" clId="{06A6B8BD-DDF5-459C-B8EA-6A8FEB1D5D5C}" dt="2023-06-22T10:42:54.867" v="3" actId="47"/>
        <pc:sldMkLst>
          <pc:docMk/>
          <pc:sldMk cId="3255366859" sldId="292"/>
        </pc:sldMkLst>
      </pc:sldChg>
      <pc:sldChg chg="addSp delSp modSp add mod ord modShow">
        <pc:chgData name="Ahmed Alghamdi" userId="fbe9dddd-5a69-44b1-8172-ebcf615bf0eb" providerId="ADAL" clId="{06A6B8BD-DDF5-459C-B8EA-6A8FEB1D5D5C}" dt="2023-06-26T09:19:18.160" v="14354" actId="20577"/>
        <pc:sldMkLst>
          <pc:docMk/>
          <pc:sldMk cId="4115892364" sldId="292"/>
        </pc:sldMkLst>
        <pc:spChg chg="add del mod">
          <ac:chgData name="Ahmed Alghamdi" userId="fbe9dddd-5a69-44b1-8172-ebcf615bf0eb" providerId="ADAL" clId="{06A6B8BD-DDF5-459C-B8EA-6A8FEB1D5D5C}" dt="2023-06-22T11:07:02.552" v="129"/>
          <ac:spMkLst>
            <pc:docMk/>
            <pc:sldMk cId="4115892364" sldId="292"/>
            <ac:spMk id="3" creationId="{1E94EC52-028B-B668-4574-327980BCFB4F}"/>
          </ac:spMkLst>
        </pc:spChg>
        <pc:spChg chg="del">
          <ac:chgData name="Ahmed Alghamdi" userId="fbe9dddd-5a69-44b1-8172-ebcf615bf0eb" providerId="ADAL" clId="{06A6B8BD-DDF5-459C-B8EA-6A8FEB1D5D5C}" dt="2023-06-22T10:44:01.297" v="43" actId="478"/>
          <ac:spMkLst>
            <pc:docMk/>
            <pc:sldMk cId="4115892364" sldId="292"/>
            <ac:spMk id="3" creationId="{58190057-2CB0-FA43-A1F5-F6F362414D38}"/>
          </ac:spMkLst>
        </pc:spChg>
        <pc:spChg chg="add del mod">
          <ac:chgData name="Ahmed Alghamdi" userId="fbe9dddd-5a69-44b1-8172-ebcf615bf0eb" providerId="ADAL" clId="{06A6B8BD-DDF5-459C-B8EA-6A8FEB1D5D5C}" dt="2023-06-25T10:03:17.810" v="7100"/>
          <ac:spMkLst>
            <pc:docMk/>
            <pc:sldMk cId="4115892364" sldId="292"/>
            <ac:spMk id="4" creationId="{47CEAAB9-5119-1AC2-D254-932BB8B13CD2}"/>
          </ac:spMkLst>
        </pc:spChg>
        <pc:spChg chg="add del mod">
          <ac:chgData name="Ahmed Alghamdi" userId="fbe9dddd-5a69-44b1-8172-ebcf615bf0eb" providerId="ADAL" clId="{06A6B8BD-DDF5-459C-B8EA-6A8FEB1D5D5C}" dt="2023-06-26T09:07:54.563" v="13824" actId="478"/>
          <ac:spMkLst>
            <pc:docMk/>
            <pc:sldMk cId="4115892364" sldId="292"/>
            <ac:spMk id="5" creationId="{35A247CC-7FCF-DC47-9D5C-C6A6B2AB32AC}"/>
          </ac:spMkLst>
        </pc:spChg>
        <pc:spChg chg="add del mod">
          <ac:chgData name="Ahmed Alghamdi" userId="fbe9dddd-5a69-44b1-8172-ebcf615bf0eb" providerId="ADAL" clId="{06A6B8BD-DDF5-459C-B8EA-6A8FEB1D5D5C}" dt="2023-06-22T10:44:04.667" v="44" actId="478"/>
          <ac:spMkLst>
            <pc:docMk/>
            <pc:sldMk cId="4115892364" sldId="292"/>
            <ac:spMk id="5" creationId="{8234B5CE-45BB-B9BB-554E-6B31939AD2C1}"/>
          </ac:spMkLst>
        </pc:spChg>
        <pc:spChg chg="add mod">
          <ac:chgData name="Ahmed Alghamdi" userId="fbe9dddd-5a69-44b1-8172-ebcf615bf0eb" providerId="ADAL" clId="{06A6B8BD-DDF5-459C-B8EA-6A8FEB1D5D5C}" dt="2023-06-26T09:09:26.757" v="13924" actId="6549"/>
          <ac:spMkLst>
            <pc:docMk/>
            <pc:sldMk cId="4115892364" sldId="292"/>
            <ac:spMk id="6" creationId="{9408AF2D-CD07-2497-5F59-8783B02EFDE1}"/>
          </ac:spMkLst>
        </pc:spChg>
        <pc:spChg chg="add del mod">
          <ac:chgData name="Ahmed Alghamdi" userId="fbe9dddd-5a69-44b1-8172-ebcf615bf0eb" providerId="ADAL" clId="{06A6B8BD-DDF5-459C-B8EA-6A8FEB1D5D5C}" dt="2023-06-22T10:44:25.348" v="48"/>
          <ac:spMkLst>
            <pc:docMk/>
            <pc:sldMk cId="4115892364" sldId="292"/>
            <ac:spMk id="6" creationId="{B32D8C9B-87AA-7D8D-93E9-D4843626D88C}"/>
          </ac:spMkLst>
        </pc:spChg>
        <pc:spChg chg="add del mod">
          <ac:chgData name="Ahmed Alghamdi" userId="fbe9dddd-5a69-44b1-8172-ebcf615bf0eb" providerId="ADAL" clId="{06A6B8BD-DDF5-459C-B8EA-6A8FEB1D5D5C}" dt="2023-06-22T10:45:01.967" v="62" actId="478"/>
          <ac:spMkLst>
            <pc:docMk/>
            <pc:sldMk cId="4115892364" sldId="292"/>
            <ac:spMk id="7" creationId="{00D4F504-E29F-0620-DDCC-02A3A8309EB7}"/>
          </ac:spMkLst>
        </pc:spChg>
        <pc:spChg chg="add mod">
          <ac:chgData name="Ahmed Alghamdi" userId="fbe9dddd-5a69-44b1-8172-ebcf615bf0eb" providerId="ADAL" clId="{06A6B8BD-DDF5-459C-B8EA-6A8FEB1D5D5C}" dt="2023-06-26T09:19:18.160" v="14354" actId="20577"/>
          <ac:spMkLst>
            <pc:docMk/>
            <pc:sldMk cId="4115892364" sldId="292"/>
            <ac:spMk id="7" creationId="{920D2EDD-06BC-ACDE-323E-6733607BA6DF}"/>
          </ac:spMkLst>
        </pc:spChg>
        <pc:spChg chg="add mod ord">
          <ac:chgData name="Ahmed Alghamdi" userId="fbe9dddd-5a69-44b1-8172-ebcf615bf0eb" providerId="ADAL" clId="{06A6B8BD-DDF5-459C-B8EA-6A8FEB1D5D5C}" dt="2023-06-25T07:59:00.541" v="4691" actId="20577"/>
          <ac:spMkLst>
            <pc:docMk/>
            <pc:sldMk cId="4115892364" sldId="292"/>
            <ac:spMk id="8" creationId="{9E9F13B5-2B8D-7AC2-CC76-E4162B5C362F}"/>
          </ac:spMkLst>
        </pc:spChg>
        <pc:spChg chg="add del mod">
          <ac:chgData name="Ahmed Alghamdi" userId="fbe9dddd-5a69-44b1-8172-ebcf615bf0eb" providerId="ADAL" clId="{06A6B8BD-DDF5-459C-B8EA-6A8FEB1D5D5C}" dt="2023-06-26T09:07:58.418" v="13825" actId="478"/>
          <ac:spMkLst>
            <pc:docMk/>
            <pc:sldMk cId="4115892364" sldId="292"/>
            <ac:spMk id="10" creationId="{7BE56F5B-4D25-DFB7-1629-260EE86B1308}"/>
          </ac:spMkLst>
        </pc:spChg>
        <pc:spChg chg="add del mod">
          <ac:chgData name="Ahmed Alghamdi" userId="fbe9dddd-5a69-44b1-8172-ebcf615bf0eb" providerId="ADAL" clId="{06A6B8BD-DDF5-459C-B8EA-6A8FEB1D5D5C}" dt="2023-06-22T10:45:05.222" v="63" actId="478"/>
          <ac:spMkLst>
            <pc:docMk/>
            <pc:sldMk cId="4115892364" sldId="292"/>
            <ac:spMk id="10" creationId="{D8006BA9-D34E-1142-E44B-95F7F7A64FA5}"/>
          </ac:spMkLst>
        </pc:spChg>
      </pc:sldChg>
      <pc:sldChg chg="del">
        <pc:chgData name="Ahmed Alghamdi" userId="fbe9dddd-5a69-44b1-8172-ebcf615bf0eb" providerId="ADAL" clId="{06A6B8BD-DDF5-459C-B8EA-6A8FEB1D5D5C}" dt="2023-06-22T10:42:55.268" v="4" actId="47"/>
        <pc:sldMkLst>
          <pc:docMk/>
          <pc:sldMk cId="2149202566" sldId="293"/>
        </pc:sldMkLst>
      </pc:sldChg>
      <pc:sldChg chg="addSp delSp modSp new mod modShow">
        <pc:chgData name="Ahmed Alghamdi" userId="fbe9dddd-5a69-44b1-8172-ebcf615bf0eb" providerId="ADAL" clId="{06A6B8BD-DDF5-459C-B8EA-6A8FEB1D5D5C}" dt="2023-06-25T09:54:05.303" v="7051" actId="20577"/>
        <pc:sldMkLst>
          <pc:docMk/>
          <pc:sldMk cId="3043094764" sldId="293"/>
        </pc:sldMkLst>
        <pc:spChg chg="del">
          <ac:chgData name="Ahmed Alghamdi" userId="fbe9dddd-5a69-44b1-8172-ebcf615bf0eb" providerId="ADAL" clId="{06A6B8BD-DDF5-459C-B8EA-6A8FEB1D5D5C}" dt="2023-06-22T11:12:58.551" v="132" actId="478"/>
          <ac:spMkLst>
            <pc:docMk/>
            <pc:sldMk cId="3043094764" sldId="293"/>
            <ac:spMk id="2" creationId="{0AEAEA9C-DB96-B4D2-6622-C4EA853B79E8}"/>
          </ac:spMkLst>
        </pc:spChg>
        <pc:spChg chg="del">
          <ac:chgData name="Ahmed Alghamdi" userId="fbe9dddd-5a69-44b1-8172-ebcf615bf0eb" providerId="ADAL" clId="{06A6B8BD-DDF5-459C-B8EA-6A8FEB1D5D5C}" dt="2023-06-22T11:12:59.848" v="133" actId="478"/>
          <ac:spMkLst>
            <pc:docMk/>
            <pc:sldMk cId="3043094764" sldId="293"/>
            <ac:spMk id="3" creationId="{B2682099-9D9B-4791-47A5-DD453FD8C262}"/>
          </ac:spMkLst>
        </pc:spChg>
        <pc:spChg chg="add mod">
          <ac:chgData name="Ahmed Alghamdi" userId="fbe9dddd-5a69-44b1-8172-ebcf615bf0eb" providerId="ADAL" clId="{06A6B8BD-DDF5-459C-B8EA-6A8FEB1D5D5C}" dt="2023-06-25T09:54:05.303" v="7051" actId="20577"/>
          <ac:spMkLst>
            <pc:docMk/>
            <pc:sldMk cId="3043094764" sldId="293"/>
            <ac:spMk id="5" creationId="{47015298-F31D-2BCF-BD15-AC49ADA685FF}"/>
          </ac:spMkLst>
        </pc:spChg>
        <pc:spChg chg="add del mod">
          <ac:chgData name="Ahmed Alghamdi" userId="fbe9dddd-5a69-44b1-8172-ebcf615bf0eb" providerId="ADAL" clId="{06A6B8BD-DDF5-459C-B8EA-6A8FEB1D5D5C}" dt="2023-06-24T10:17:20.279" v="1505" actId="478"/>
          <ac:spMkLst>
            <pc:docMk/>
            <pc:sldMk cId="3043094764" sldId="293"/>
            <ac:spMk id="7" creationId="{24DBD50D-DD27-1537-D37B-A4891B33744D}"/>
          </ac:spMkLst>
        </pc:spChg>
        <pc:spChg chg="add mod">
          <ac:chgData name="Ahmed Alghamdi" userId="fbe9dddd-5a69-44b1-8172-ebcf615bf0eb" providerId="ADAL" clId="{06A6B8BD-DDF5-459C-B8EA-6A8FEB1D5D5C}" dt="2023-06-22T13:32:16.929" v="1475" actId="164"/>
          <ac:spMkLst>
            <pc:docMk/>
            <pc:sldMk cId="3043094764" sldId="293"/>
            <ac:spMk id="8" creationId="{60221B0E-009F-CC0B-1A05-263CFF6A92F2}"/>
          </ac:spMkLst>
        </pc:spChg>
        <pc:spChg chg="add mod">
          <ac:chgData name="Ahmed Alghamdi" userId="fbe9dddd-5a69-44b1-8172-ebcf615bf0eb" providerId="ADAL" clId="{06A6B8BD-DDF5-459C-B8EA-6A8FEB1D5D5C}" dt="2023-06-22T13:32:16.929" v="1475" actId="164"/>
          <ac:spMkLst>
            <pc:docMk/>
            <pc:sldMk cId="3043094764" sldId="293"/>
            <ac:spMk id="9" creationId="{05C38B09-919C-90C6-D7DB-DB065AECA39D}"/>
          </ac:spMkLst>
        </pc:spChg>
        <pc:grpChg chg="add mod">
          <ac:chgData name="Ahmed Alghamdi" userId="fbe9dddd-5a69-44b1-8172-ebcf615bf0eb" providerId="ADAL" clId="{06A6B8BD-DDF5-459C-B8EA-6A8FEB1D5D5C}" dt="2023-06-24T10:01:23.111" v="1499" actId="1076"/>
          <ac:grpSpMkLst>
            <pc:docMk/>
            <pc:sldMk cId="3043094764" sldId="293"/>
            <ac:grpSpMk id="10" creationId="{1D42A4F2-685E-3C2C-30DE-C795DFFE010E}"/>
          </ac:grpSpMkLst>
        </pc:grpChg>
      </pc:sldChg>
      <pc:sldChg chg="addSp delSp modSp add del mod">
        <pc:chgData name="Ahmed Alghamdi" userId="fbe9dddd-5a69-44b1-8172-ebcf615bf0eb" providerId="ADAL" clId="{06A6B8BD-DDF5-459C-B8EA-6A8FEB1D5D5C}" dt="2023-06-25T09:53:53.104" v="7049" actId="47"/>
        <pc:sldMkLst>
          <pc:docMk/>
          <pc:sldMk cId="801655797" sldId="294"/>
        </pc:sldMkLst>
        <pc:spChg chg="mod">
          <ac:chgData name="Ahmed Alghamdi" userId="fbe9dddd-5a69-44b1-8172-ebcf615bf0eb" providerId="ADAL" clId="{06A6B8BD-DDF5-459C-B8EA-6A8FEB1D5D5C}" dt="2023-06-22T13:33:14.304" v="1496" actId="20577"/>
          <ac:spMkLst>
            <pc:docMk/>
            <pc:sldMk cId="801655797" sldId="294"/>
            <ac:spMk id="5" creationId="{47015298-F31D-2BCF-BD15-AC49ADA685FF}"/>
          </ac:spMkLst>
        </pc:spChg>
        <pc:spChg chg="del">
          <ac:chgData name="Ahmed Alghamdi" userId="fbe9dddd-5a69-44b1-8172-ebcf615bf0eb" providerId="ADAL" clId="{06A6B8BD-DDF5-459C-B8EA-6A8FEB1D5D5C}" dt="2023-06-22T13:32:31.943" v="1478" actId="478"/>
          <ac:spMkLst>
            <pc:docMk/>
            <pc:sldMk cId="801655797" sldId="294"/>
            <ac:spMk id="7" creationId="{24DBD50D-DD27-1537-D37B-A4891B33744D}"/>
          </ac:spMkLst>
        </pc:spChg>
        <pc:spChg chg="add del mod">
          <ac:chgData name="Ahmed Alghamdi" userId="fbe9dddd-5a69-44b1-8172-ebcf615bf0eb" providerId="ADAL" clId="{06A6B8BD-DDF5-459C-B8EA-6A8FEB1D5D5C}" dt="2023-06-24T15:35:53.875" v="3064"/>
          <ac:spMkLst>
            <pc:docMk/>
            <pc:sldMk cId="801655797" sldId="294"/>
            <ac:spMk id="13" creationId="{18417CD0-9600-A5FA-ABA2-A634AB0BDB4A}"/>
          </ac:spMkLst>
        </pc:spChg>
        <pc:spChg chg="add del mod">
          <ac:chgData name="Ahmed Alghamdi" userId="fbe9dddd-5a69-44b1-8172-ebcf615bf0eb" providerId="ADAL" clId="{06A6B8BD-DDF5-459C-B8EA-6A8FEB1D5D5C}" dt="2023-06-24T15:35:53.875" v="3064"/>
          <ac:spMkLst>
            <pc:docMk/>
            <pc:sldMk cId="801655797" sldId="294"/>
            <ac:spMk id="15" creationId="{83B4B7D7-22E3-FEE8-3E29-3748D77F3ED2}"/>
          </ac:spMkLst>
        </pc:spChg>
        <pc:spChg chg="add del mod">
          <ac:chgData name="Ahmed Alghamdi" userId="fbe9dddd-5a69-44b1-8172-ebcf615bf0eb" providerId="ADAL" clId="{06A6B8BD-DDF5-459C-B8EA-6A8FEB1D5D5C}" dt="2023-06-24T15:35:53.875" v="3064"/>
          <ac:spMkLst>
            <pc:docMk/>
            <pc:sldMk cId="801655797" sldId="294"/>
            <ac:spMk id="16" creationId="{AF8AAC6A-C352-8396-B204-91A669C8BEE2}"/>
          </ac:spMkLst>
        </pc:spChg>
        <pc:spChg chg="add del mod">
          <ac:chgData name="Ahmed Alghamdi" userId="fbe9dddd-5a69-44b1-8172-ebcf615bf0eb" providerId="ADAL" clId="{06A6B8BD-DDF5-459C-B8EA-6A8FEB1D5D5C}" dt="2023-06-24T15:35:53.875" v="3064"/>
          <ac:spMkLst>
            <pc:docMk/>
            <pc:sldMk cId="801655797" sldId="294"/>
            <ac:spMk id="17" creationId="{95213BA0-54DA-8276-695F-BA6091109D40}"/>
          </ac:spMkLst>
        </pc:spChg>
        <pc:spChg chg="add del mod">
          <ac:chgData name="Ahmed Alghamdi" userId="fbe9dddd-5a69-44b1-8172-ebcf615bf0eb" providerId="ADAL" clId="{06A6B8BD-DDF5-459C-B8EA-6A8FEB1D5D5C}" dt="2023-06-24T16:27:57.492" v="3941"/>
          <ac:spMkLst>
            <pc:docMk/>
            <pc:sldMk cId="801655797" sldId="294"/>
            <ac:spMk id="18" creationId="{20467961-7502-0FB1-7F9B-B48FE7683D46}"/>
          </ac:spMkLst>
        </pc:spChg>
        <pc:spChg chg="add del mod">
          <ac:chgData name="Ahmed Alghamdi" userId="fbe9dddd-5a69-44b1-8172-ebcf615bf0eb" providerId="ADAL" clId="{06A6B8BD-DDF5-459C-B8EA-6A8FEB1D5D5C}" dt="2023-06-24T16:27:57.492" v="3941"/>
          <ac:spMkLst>
            <pc:docMk/>
            <pc:sldMk cId="801655797" sldId="294"/>
            <ac:spMk id="19" creationId="{A1BD4339-A459-43EC-D03C-F5B99C7B64A7}"/>
          </ac:spMkLst>
        </pc:spChg>
        <pc:spChg chg="add del mod">
          <ac:chgData name="Ahmed Alghamdi" userId="fbe9dddd-5a69-44b1-8172-ebcf615bf0eb" providerId="ADAL" clId="{06A6B8BD-DDF5-459C-B8EA-6A8FEB1D5D5C}" dt="2023-06-24T16:27:57.492" v="3941"/>
          <ac:spMkLst>
            <pc:docMk/>
            <pc:sldMk cId="801655797" sldId="294"/>
            <ac:spMk id="20" creationId="{38ED2F8A-D4F8-EB9E-31C4-2F96FE2E497A}"/>
          </ac:spMkLst>
        </pc:spChg>
        <pc:spChg chg="add del mod">
          <ac:chgData name="Ahmed Alghamdi" userId="fbe9dddd-5a69-44b1-8172-ebcf615bf0eb" providerId="ADAL" clId="{06A6B8BD-DDF5-459C-B8EA-6A8FEB1D5D5C}" dt="2023-06-24T16:27:57.492" v="3941"/>
          <ac:spMkLst>
            <pc:docMk/>
            <pc:sldMk cId="801655797" sldId="294"/>
            <ac:spMk id="21" creationId="{20D811F2-727B-98BD-357B-3898EF7609D4}"/>
          </ac:spMkLst>
        </pc:spChg>
        <pc:spChg chg="add del mod">
          <ac:chgData name="Ahmed Alghamdi" userId="fbe9dddd-5a69-44b1-8172-ebcf615bf0eb" providerId="ADAL" clId="{06A6B8BD-DDF5-459C-B8EA-6A8FEB1D5D5C}" dt="2023-06-24T16:27:57.492" v="3941"/>
          <ac:spMkLst>
            <pc:docMk/>
            <pc:sldMk cId="801655797" sldId="294"/>
            <ac:spMk id="22" creationId="{7FB71476-78DC-9FC6-0F1F-A1D9A3AAE495}"/>
          </ac:spMkLst>
        </pc:spChg>
        <pc:spChg chg="add del mod">
          <ac:chgData name="Ahmed Alghamdi" userId="fbe9dddd-5a69-44b1-8172-ebcf615bf0eb" providerId="ADAL" clId="{06A6B8BD-DDF5-459C-B8EA-6A8FEB1D5D5C}" dt="2023-06-24T16:27:57.492" v="3941"/>
          <ac:spMkLst>
            <pc:docMk/>
            <pc:sldMk cId="801655797" sldId="294"/>
            <ac:spMk id="23" creationId="{D5254013-B426-0148-7520-5E0B9DBC69FD}"/>
          </ac:spMkLst>
        </pc:spChg>
        <pc:spChg chg="add del mod">
          <ac:chgData name="Ahmed Alghamdi" userId="fbe9dddd-5a69-44b1-8172-ebcf615bf0eb" providerId="ADAL" clId="{06A6B8BD-DDF5-459C-B8EA-6A8FEB1D5D5C}" dt="2023-06-24T16:27:57.492" v="3941"/>
          <ac:spMkLst>
            <pc:docMk/>
            <pc:sldMk cId="801655797" sldId="294"/>
            <ac:spMk id="24" creationId="{3B9A9A1F-B47C-E4CE-00B9-65AF582B801D}"/>
          </ac:spMkLst>
        </pc:spChg>
        <pc:spChg chg="add del mod">
          <ac:chgData name="Ahmed Alghamdi" userId="fbe9dddd-5a69-44b1-8172-ebcf615bf0eb" providerId="ADAL" clId="{06A6B8BD-DDF5-459C-B8EA-6A8FEB1D5D5C}" dt="2023-06-24T16:27:57.492" v="3941"/>
          <ac:spMkLst>
            <pc:docMk/>
            <pc:sldMk cId="801655797" sldId="294"/>
            <ac:spMk id="26" creationId="{021610BB-DBC7-9C2D-BF80-1F7AA335AE02}"/>
          </ac:spMkLst>
        </pc:spChg>
        <pc:spChg chg="add del mod">
          <ac:chgData name="Ahmed Alghamdi" userId="fbe9dddd-5a69-44b1-8172-ebcf615bf0eb" providerId="ADAL" clId="{06A6B8BD-DDF5-459C-B8EA-6A8FEB1D5D5C}" dt="2023-06-24T16:27:57.492" v="3941"/>
          <ac:spMkLst>
            <pc:docMk/>
            <pc:sldMk cId="801655797" sldId="294"/>
            <ac:spMk id="27" creationId="{F944D703-7972-7E9E-1258-7C4056EFBCE9}"/>
          </ac:spMkLst>
        </pc:spChg>
        <pc:spChg chg="add del mod">
          <ac:chgData name="Ahmed Alghamdi" userId="fbe9dddd-5a69-44b1-8172-ebcf615bf0eb" providerId="ADAL" clId="{06A6B8BD-DDF5-459C-B8EA-6A8FEB1D5D5C}" dt="2023-06-24T16:27:57.492" v="3941"/>
          <ac:spMkLst>
            <pc:docMk/>
            <pc:sldMk cId="801655797" sldId="294"/>
            <ac:spMk id="28" creationId="{CBCDAD52-E9DA-BD55-5B1D-0A00DE726A38}"/>
          </ac:spMkLst>
        </pc:spChg>
        <pc:spChg chg="add del mod">
          <ac:chgData name="Ahmed Alghamdi" userId="fbe9dddd-5a69-44b1-8172-ebcf615bf0eb" providerId="ADAL" clId="{06A6B8BD-DDF5-459C-B8EA-6A8FEB1D5D5C}" dt="2023-06-24T16:27:57.492" v="3941"/>
          <ac:spMkLst>
            <pc:docMk/>
            <pc:sldMk cId="801655797" sldId="294"/>
            <ac:spMk id="29" creationId="{F1DD3A38-2F3C-328A-58C4-A88F27A57436}"/>
          </ac:spMkLst>
        </pc:spChg>
        <pc:spChg chg="add del mod">
          <ac:chgData name="Ahmed Alghamdi" userId="fbe9dddd-5a69-44b1-8172-ebcf615bf0eb" providerId="ADAL" clId="{06A6B8BD-DDF5-459C-B8EA-6A8FEB1D5D5C}" dt="2023-06-24T16:27:57.492" v="3941"/>
          <ac:spMkLst>
            <pc:docMk/>
            <pc:sldMk cId="801655797" sldId="294"/>
            <ac:spMk id="30" creationId="{9A8F9B7B-9B58-7C77-4E95-9CAFAFC5FA48}"/>
          </ac:spMkLst>
        </pc:spChg>
        <pc:spChg chg="add del mod">
          <ac:chgData name="Ahmed Alghamdi" userId="fbe9dddd-5a69-44b1-8172-ebcf615bf0eb" providerId="ADAL" clId="{06A6B8BD-DDF5-459C-B8EA-6A8FEB1D5D5C}" dt="2023-06-24T16:27:57.492" v="3941"/>
          <ac:spMkLst>
            <pc:docMk/>
            <pc:sldMk cId="801655797" sldId="294"/>
            <ac:spMk id="31" creationId="{ACA2CFE3-9CCF-E5AC-EBB5-6CB85959CC19}"/>
          </ac:spMkLst>
        </pc:spChg>
        <pc:spChg chg="add del mod">
          <ac:chgData name="Ahmed Alghamdi" userId="fbe9dddd-5a69-44b1-8172-ebcf615bf0eb" providerId="ADAL" clId="{06A6B8BD-DDF5-459C-B8EA-6A8FEB1D5D5C}" dt="2023-06-24T16:27:57.492" v="3941"/>
          <ac:spMkLst>
            <pc:docMk/>
            <pc:sldMk cId="801655797" sldId="294"/>
            <ac:spMk id="32" creationId="{DA7B51EB-C165-58EB-03A2-1AF0A24F1F77}"/>
          </ac:spMkLst>
        </pc:spChg>
        <pc:spChg chg="add del mod">
          <ac:chgData name="Ahmed Alghamdi" userId="fbe9dddd-5a69-44b1-8172-ebcf615bf0eb" providerId="ADAL" clId="{06A6B8BD-DDF5-459C-B8EA-6A8FEB1D5D5C}" dt="2023-06-24T16:27:57.492" v="3941"/>
          <ac:spMkLst>
            <pc:docMk/>
            <pc:sldMk cId="801655797" sldId="294"/>
            <ac:spMk id="34" creationId="{70EC4C0A-213D-077F-285A-E5F6901A0AAC}"/>
          </ac:spMkLst>
        </pc:spChg>
        <pc:spChg chg="add del mod">
          <ac:chgData name="Ahmed Alghamdi" userId="fbe9dddd-5a69-44b1-8172-ebcf615bf0eb" providerId="ADAL" clId="{06A6B8BD-DDF5-459C-B8EA-6A8FEB1D5D5C}" dt="2023-06-24T16:27:57.492" v="3941"/>
          <ac:spMkLst>
            <pc:docMk/>
            <pc:sldMk cId="801655797" sldId="294"/>
            <ac:spMk id="35" creationId="{EC62BFBF-30E8-2569-808D-0D21FC1E3FE5}"/>
          </ac:spMkLst>
        </pc:spChg>
        <pc:spChg chg="add del mod">
          <ac:chgData name="Ahmed Alghamdi" userId="fbe9dddd-5a69-44b1-8172-ebcf615bf0eb" providerId="ADAL" clId="{06A6B8BD-DDF5-459C-B8EA-6A8FEB1D5D5C}" dt="2023-06-24T16:27:57.492" v="3941"/>
          <ac:spMkLst>
            <pc:docMk/>
            <pc:sldMk cId="801655797" sldId="294"/>
            <ac:spMk id="36" creationId="{8C6EF82A-8292-9C3C-AB27-EE1382D98844}"/>
          </ac:spMkLst>
        </pc:spChg>
        <pc:spChg chg="add del mod">
          <ac:chgData name="Ahmed Alghamdi" userId="fbe9dddd-5a69-44b1-8172-ebcf615bf0eb" providerId="ADAL" clId="{06A6B8BD-DDF5-459C-B8EA-6A8FEB1D5D5C}" dt="2023-06-24T16:27:57.492" v="3941"/>
          <ac:spMkLst>
            <pc:docMk/>
            <pc:sldMk cId="801655797" sldId="294"/>
            <ac:spMk id="38" creationId="{1FAF0874-E70F-8A0D-9E3A-89B93930C568}"/>
          </ac:spMkLst>
        </pc:spChg>
        <pc:spChg chg="add del mod">
          <ac:chgData name="Ahmed Alghamdi" userId="fbe9dddd-5a69-44b1-8172-ebcf615bf0eb" providerId="ADAL" clId="{06A6B8BD-DDF5-459C-B8EA-6A8FEB1D5D5C}" dt="2023-06-24T16:27:57.492" v="3941"/>
          <ac:spMkLst>
            <pc:docMk/>
            <pc:sldMk cId="801655797" sldId="294"/>
            <ac:spMk id="39" creationId="{8E5804B9-231A-4DA7-67CD-527E6FFEE1DC}"/>
          </ac:spMkLst>
        </pc:spChg>
        <pc:spChg chg="add del mod">
          <ac:chgData name="Ahmed Alghamdi" userId="fbe9dddd-5a69-44b1-8172-ebcf615bf0eb" providerId="ADAL" clId="{06A6B8BD-DDF5-459C-B8EA-6A8FEB1D5D5C}" dt="2023-06-24T16:27:57.492" v="3941"/>
          <ac:spMkLst>
            <pc:docMk/>
            <pc:sldMk cId="801655797" sldId="294"/>
            <ac:spMk id="40" creationId="{9165AACB-9C72-CBD0-8686-0C09582350CF}"/>
          </ac:spMkLst>
        </pc:spChg>
        <pc:spChg chg="add del mod">
          <ac:chgData name="Ahmed Alghamdi" userId="fbe9dddd-5a69-44b1-8172-ebcf615bf0eb" providerId="ADAL" clId="{06A6B8BD-DDF5-459C-B8EA-6A8FEB1D5D5C}" dt="2023-06-24T16:27:57.492" v="3941"/>
          <ac:spMkLst>
            <pc:docMk/>
            <pc:sldMk cId="801655797" sldId="294"/>
            <ac:spMk id="41" creationId="{DDE8B6AC-3B6E-324E-0194-37AAEEFBE1B7}"/>
          </ac:spMkLst>
        </pc:spChg>
        <pc:spChg chg="add del mod">
          <ac:chgData name="Ahmed Alghamdi" userId="fbe9dddd-5a69-44b1-8172-ebcf615bf0eb" providerId="ADAL" clId="{06A6B8BD-DDF5-459C-B8EA-6A8FEB1D5D5C}" dt="2023-06-24T16:27:57.492" v="3941"/>
          <ac:spMkLst>
            <pc:docMk/>
            <pc:sldMk cId="801655797" sldId="294"/>
            <ac:spMk id="43" creationId="{31ED09BD-4E09-6E08-547C-025F387BCEBF}"/>
          </ac:spMkLst>
        </pc:spChg>
        <pc:spChg chg="add del mod">
          <ac:chgData name="Ahmed Alghamdi" userId="fbe9dddd-5a69-44b1-8172-ebcf615bf0eb" providerId="ADAL" clId="{06A6B8BD-DDF5-459C-B8EA-6A8FEB1D5D5C}" dt="2023-06-24T16:27:57.492" v="3941"/>
          <ac:spMkLst>
            <pc:docMk/>
            <pc:sldMk cId="801655797" sldId="294"/>
            <ac:spMk id="44" creationId="{7F4BDE57-C2F3-8C0F-5EBD-F15E3EF00171}"/>
          </ac:spMkLst>
        </pc:spChg>
        <pc:spChg chg="add del mod">
          <ac:chgData name="Ahmed Alghamdi" userId="fbe9dddd-5a69-44b1-8172-ebcf615bf0eb" providerId="ADAL" clId="{06A6B8BD-DDF5-459C-B8EA-6A8FEB1D5D5C}" dt="2023-06-24T16:27:57.492" v="3941"/>
          <ac:spMkLst>
            <pc:docMk/>
            <pc:sldMk cId="801655797" sldId="294"/>
            <ac:spMk id="45" creationId="{0B4AF80F-0618-16E6-7C02-0D55956CA867}"/>
          </ac:spMkLst>
        </pc:spChg>
        <pc:spChg chg="add del mod">
          <ac:chgData name="Ahmed Alghamdi" userId="fbe9dddd-5a69-44b1-8172-ebcf615bf0eb" providerId="ADAL" clId="{06A6B8BD-DDF5-459C-B8EA-6A8FEB1D5D5C}" dt="2023-06-24T16:27:57.492" v="3941"/>
          <ac:spMkLst>
            <pc:docMk/>
            <pc:sldMk cId="801655797" sldId="294"/>
            <ac:spMk id="46" creationId="{783A7683-9CC0-FAF3-BF84-1503FCB9F361}"/>
          </ac:spMkLst>
        </pc:spChg>
        <pc:spChg chg="add del mod">
          <ac:chgData name="Ahmed Alghamdi" userId="fbe9dddd-5a69-44b1-8172-ebcf615bf0eb" providerId="ADAL" clId="{06A6B8BD-DDF5-459C-B8EA-6A8FEB1D5D5C}" dt="2023-06-24T16:27:57.492" v="3941"/>
          <ac:spMkLst>
            <pc:docMk/>
            <pc:sldMk cId="801655797" sldId="294"/>
            <ac:spMk id="47" creationId="{11A1E857-20A5-B808-717F-6EBD4FF312EB}"/>
          </ac:spMkLst>
        </pc:spChg>
        <pc:spChg chg="add del mod">
          <ac:chgData name="Ahmed Alghamdi" userId="fbe9dddd-5a69-44b1-8172-ebcf615bf0eb" providerId="ADAL" clId="{06A6B8BD-DDF5-459C-B8EA-6A8FEB1D5D5C}" dt="2023-06-24T16:27:57.492" v="3941"/>
          <ac:spMkLst>
            <pc:docMk/>
            <pc:sldMk cId="801655797" sldId="294"/>
            <ac:spMk id="48" creationId="{5A21885C-9D26-CF60-C984-E9CCF21D6288}"/>
          </ac:spMkLst>
        </pc:spChg>
        <pc:spChg chg="add del mod">
          <ac:chgData name="Ahmed Alghamdi" userId="fbe9dddd-5a69-44b1-8172-ebcf615bf0eb" providerId="ADAL" clId="{06A6B8BD-DDF5-459C-B8EA-6A8FEB1D5D5C}" dt="2023-06-24T16:27:57.492" v="3941"/>
          <ac:spMkLst>
            <pc:docMk/>
            <pc:sldMk cId="801655797" sldId="294"/>
            <ac:spMk id="49" creationId="{19F07326-ECDE-0227-6A4E-BB4096C88DAC}"/>
          </ac:spMkLst>
        </pc:spChg>
        <pc:spChg chg="add del mod">
          <ac:chgData name="Ahmed Alghamdi" userId="fbe9dddd-5a69-44b1-8172-ebcf615bf0eb" providerId="ADAL" clId="{06A6B8BD-DDF5-459C-B8EA-6A8FEB1D5D5C}" dt="2023-06-24T16:27:57.492" v="3941"/>
          <ac:spMkLst>
            <pc:docMk/>
            <pc:sldMk cId="801655797" sldId="294"/>
            <ac:spMk id="50" creationId="{E4002757-A741-AF93-A066-954754981C3B}"/>
          </ac:spMkLst>
        </pc:spChg>
        <pc:spChg chg="add del mod">
          <ac:chgData name="Ahmed Alghamdi" userId="fbe9dddd-5a69-44b1-8172-ebcf615bf0eb" providerId="ADAL" clId="{06A6B8BD-DDF5-459C-B8EA-6A8FEB1D5D5C}" dt="2023-06-24T16:27:57.492" v="3941"/>
          <ac:spMkLst>
            <pc:docMk/>
            <pc:sldMk cId="801655797" sldId="294"/>
            <ac:spMk id="51" creationId="{E6BD3CDC-21DF-A738-ACA2-F2AFD2DFC7AC}"/>
          </ac:spMkLst>
        </pc:spChg>
        <pc:spChg chg="add del mod">
          <ac:chgData name="Ahmed Alghamdi" userId="fbe9dddd-5a69-44b1-8172-ebcf615bf0eb" providerId="ADAL" clId="{06A6B8BD-DDF5-459C-B8EA-6A8FEB1D5D5C}" dt="2023-06-24T16:27:57.492" v="3941"/>
          <ac:spMkLst>
            <pc:docMk/>
            <pc:sldMk cId="801655797" sldId="294"/>
            <ac:spMk id="52" creationId="{273F37D1-F0D0-249A-3BFD-A160C2CCA8E2}"/>
          </ac:spMkLst>
        </pc:spChg>
        <pc:spChg chg="add del mod">
          <ac:chgData name="Ahmed Alghamdi" userId="fbe9dddd-5a69-44b1-8172-ebcf615bf0eb" providerId="ADAL" clId="{06A6B8BD-DDF5-459C-B8EA-6A8FEB1D5D5C}" dt="2023-06-24T16:27:57.492" v="3941"/>
          <ac:spMkLst>
            <pc:docMk/>
            <pc:sldMk cId="801655797" sldId="294"/>
            <ac:spMk id="53" creationId="{2D12D0EE-2C2E-97B8-18BA-D353492AF08E}"/>
          </ac:spMkLst>
        </pc:spChg>
        <pc:spChg chg="add del mod">
          <ac:chgData name="Ahmed Alghamdi" userId="fbe9dddd-5a69-44b1-8172-ebcf615bf0eb" providerId="ADAL" clId="{06A6B8BD-DDF5-459C-B8EA-6A8FEB1D5D5C}" dt="2023-06-24T16:27:57.492" v="3941"/>
          <ac:spMkLst>
            <pc:docMk/>
            <pc:sldMk cId="801655797" sldId="294"/>
            <ac:spMk id="54" creationId="{1D485D64-BC00-5757-86F6-F18252679B36}"/>
          </ac:spMkLst>
        </pc:spChg>
        <pc:spChg chg="add del mod">
          <ac:chgData name="Ahmed Alghamdi" userId="fbe9dddd-5a69-44b1-8172-ebcf615bf0eb" providerId="ADAL" clId="{06A6B8BD-DDF5-459C-B8EA-6A8FEB1D5D5C}" dt="2023-06-24T16:27:57.492" v="3941"/>
          <ac:spMkLst>
            <pc:docMk/>
            <pc:sldMk cId="801655797" sldId="294"/>
            <ac:spMk id="55" creationId="{37526E65-8E72-13A7-7B0C-F82A5C9D04A0}"/>
          </ac:spMkLst>
        </pc:spChg>
        <pc:spChg chg="add del mod">
          <ac:chgData name="Ahmed Alghamdi" userId="fbe9dddd-5a69-44b1-8172-ebcf615bf0eb" providerId="ADAL" clId="{06A6B8BD-DDF5-459C-B8EA-6A8FEB1D5D5C}" dt="2023-06-24T16:27:57.492" v="3941"/>
          <ac:spMkLst>
            <pc:docMk/>
            <pc:sldMk cId="801655797" sldId="294"/>
            <ac:spMk id="57" creationId="{1522D3A6-AF87-896D-4B5A-FC311F59B62C}"/>
          </ac:spMkLst>
        </pc:spChg>
        <pc:spChg chg="add del mod">
          <ac:chgData name="Ahmed Alghamdi" userId="fbe9dddd-5a69-44b1-8172-ebcf615bf0eb" providerId="ADAL" clId="{06A6B8BD-DDF5-459C-B8EA-6A8FEB1D5D5C}" dt="2023-06-24T16:27:57.492" v="3941"/>
          <ac:spMkLst>
            <pc:docMk/>
            <pc:sldMk cId="801655797" sldId="294"/>
            <ac:spMk id="58" creationId="{A2D9FC4D-17BE-86C3-D051-EFFC56A25545}"/>
          </ac:spMkLst>
        </pc:spChg>
        <pc:spChg chg="add del mod">
          <ac:chgData name="Ahmed Alghamdi" userId="fbe9dddd-5a69-44b1-8172-ebcf615bf0eb" providerId="ADAL" clId="{06A6B8BD-DDF5-459C-B8EA-6A8FEB1D5D5C}" dt="2023-06-24T16:27:57.492" v="3941"/>
          <ac:spMkLst>
            <pc:docMk/>
            <pc:sldMk cId="801655797" sldId="294"/>
            <ac:spMk id="59" creationId="{09FEC6D3-C0BD-F319-EC5D-32B9B4F7E262}"/>
          </ac:spMkLst>
        </pc:spChg>
        <pc:spChg chg="add del mod">
          <ac:chgData name="Ahmed Alghamdi" userId="fbe9dddd-5a69-44b1-8172-ebcf615bf0eb" providerId="ADAL" clId="{06A6B8BD-DDF5-459C-B8EA-6A8FEB1D5D5C}" dt="2023-06-24T16:27:57.492" v="3941"/>
          <ac:spMkLst>
            <pc:docMk/>
            <pc:sldMk cId="801655797" sldId="294"/>
            <ac:spMk id="61" creationId="{633D0282-0449-684A-D4B4-5B8C8CE170A7}"/>
          </ac:spMkLst>
        </pc:spChg>
        <pc:spChg chg="add del mod">
          <ac:chgData name="Ahmed Alghamdi" userId="fbe9dddd-5a69-44b1-8172-ebcf615bf0eb" providerId="ADAL" clId="{06A6B8BD-DDF5-459C-B8EA-6A8FEB1D5D5C}" dt="2023-06-24T16:27:57.492" v="3941"/>
          <ac:spMkLst>
            <pc:docMk/>
            <pc:sldMk cId="801655797" sldId="294"/>
            <ac:spMk id="62" creationId="{200F9776-3E4D-35D7-42E1-46FC4BB27754}"/>
          </ac:spMkLst>
        </pc:spChg>
        <pc:spChg chg="add del mod">
          <ac:chgData name="Ahmed Alghamdi" userId="fbe9dddd-5a69-44b1-8172-ebcf615bf0eb" providerId="ADAL" clId="{06A6B8BD-DDF5-459C-B8EA-6A8FEB1D5D5C}" dt="2023-06-24T16:27:57.492" v="3941"/>
          <ac:spMkLst>
            <pc:docMk/>
            <pc:sldMk cId="801655797" sldId="294"/>
            <ac:spMk id="63" creationId="{AF747ABA-83E7-5E73-09E6-4A3894395507}"/>
          </ac:spMkLst>
        </pc:spChg>
        <pc:grpChg chg="del">
          <ac:chgData name="Ahmed Alghamdi" userId="fbe9dddd-5a69-44b1-8172-ebcf615bf0eb" providerId="ADAL" clId="{06A6B8BD-DDF5-459C-B8EA-6A8FEB1D5D5C}" dt="2023-06-22T13:32:31.943" v="1478" actId="478"/>
          <ac:grpSpMkLst>
            <pc:docMk/>
            <pc:sldMk cId="801655797" sldId="294"/>
            <ac:grpSpMk id="10" creationId="{1D42A4F2-685E-3C2C-30DE-C795DFFE010E}"/>
          </ac:grpSpMkLst>
        </pc:grpChg>
        <pc:picChg chg="add del mod">
          <ac:chgData name="Ahmed Alghamdi" userId="fbe9dddd-5a69-44b1-8172-ebcf615bf0eb" providerId="ADAL" clId="{06A6B8BD-DDF5-459C-B8EA-6A8FEB1D5D5C}" dt="2023-06-24T15:35:53.875" v="3064"/>
          <ac:picMkLst>
            <pc:docMk/>
            <pc:sldMk cId="801655797" sldId="294"/>
            <ac:picMk id="2" creationId="{72C1ABB8-3D3D-DC00-0037-5461C5CFC348}"/>
          </ac:picMkLst>
        </pc:picChg>
        <pc:picChg chg="add del mod">
          <ac:chgData name="Ahmed Alghamdi" userId="fbe9dddd-5a69-44b1-8172-ebcf615bf0eb" providerId="ADAL" clId="{06A6B8BD-DDF5-459C-B8EA-6A8FEB1D5D5C}" dt="2023-06-24T15:35:53.875" v="3064"/>
          <ac:picMkLst>
            <pc:docMk/>
            <pc:sldMk cId="801655797" sldId="294"/>
            <ac:picMk id="3" creationId="{521B26F5-77DB-2ABA-6EBC-51BF64D28744}"/>
          </ac:picMkLst>
        </pc:picChg>
        <pc:picChg chg="add del mod">
          <ac:chgData name="Ahmed Alghamdi" userId="fbe9dddd-5a69-44b1-8172-ebcf615bf0eb" providerId="ADAL" clId="{06A6B8BD-DDF5-459C-B8EA-6A8FEB1D5D5C}" dt="2023-06-24T15:35:53.875" v="3064"/>
          <ac:picMkLst>
            <pc:docMk/>
            <pc:sldMk cId="801655797" sldId="294"/>
            <ac:picMk id="14" creationId="{138A6295-7586-0EFA-B5B4-87ED4B9D6082}"/>
          </ac:picMkLst>
        </pc:picChg>
        <pc:cxnChg chg="add del mod">
          <ac:chgData name="Ahmed Alghamdi" userId="fbe9dddd-5a69-44b1-8172-ebcf615bf0eb" providerId="ADAL" clId="{06A6B8BD-DDF5-459C-B8EA-6A8FEB1D5D5C}" dt="2023-06-24T15:35:53.875" v="3064"/>
          <ac:cxnSpMkLst>
            <pc:docMk/>
            <pc:sldMk cId="801655797" sldId="294"/>
            <ac:cxnSpMk id="6" creationId="{1E732714-A856-871A-08AA-CA3A5A72E0E0}"/>
          </ac:cxnSpMkLst>
        </pc:cxnChg>
        <pc:cxnChg chg="add del mod">
          <ac:chgData name="Ahmed Alghamdi" userId="fbe9dddd-5a69-44b1-8172-ebcf615bf0eb" providerId="ADAL" clId="{06A6B8BD-DDF5-459C-B8EA-6A8FEB1D5D5C}" dt="2023-06-24T15:35:53.875" v="3064"/>
          <ac:cxnSpMkLst>
            <pc:docMk/>
            <pc:sldMk cId="801655797" sldId="294"/>
            <ac:cxnSpMk id="11" creationId="{DC23F3A5-55E4-E3E3-B46C-4C3607AA8956}"/>
          </ac:cxnSpMkLst>
        </pc:cxnChg>
        <pc:cxnChg chg="add del mod">
          <ac:chgData name="Ahmed Alghamdi" userId="fbe9dddd-5a69-44b1-8172-ebcf615bf0eb" providerId="ADAL" clId="{06A6B8BD-DDF5-459C-B8EA-6A8FEB1D5D5C}" dt="2023-06-24T15:35:53.875" v="3064"/>
          <ac:cxnSpMkLst>
            <pc:docMk/>
            <pc:sldMk cId="801655797" sldId="294"/>
            <ac:cxnSpMk id="12" creationId="{BAF40629-361F-C454-9420-8CB5443A50B0}"/>
          </ac:cxnSpMkLst>
        </pc:cxnChg>
        <pc:cxnChg chg="add del mod">
          <ac:chgData name="Ahmed Alghamdi" userId="fbe9dddd-5a69-44b1-8172-ebcf615bf0eb" providerId="ADAL" clId="{06A6B8BD-DDF5-459C-B8EA-6A8FEB1D5D5C}" dt="2023-06-24T16:27:57.492" v="3941"/>
          <ac:cxnSpMkLst>
            <pc:docMk/>
            <pc:sldMk cId="801655797" sldId="294"/>
            <ac:cxnSpMk id="25" creationId="{906B1E06-94CC-E974-EB91-2407FA13918A}"/>
          </ac:cxnSpMkLst>
        </pc:cxnChg>
        <pc:cxnChg chg="add del mod">
          <ac:chgData name="Ahmed Alghamdi" userId="fbe9dddd-5a69-44b1-8172-ebcf615bf0eb" providerId="ADAL" clId="{06A6B8BD-DDF5-459C-B8EA-6A8FEB1D5D5C}" dt="2023-06-24T16:27:57.492" v="3941"/>
          <ac:cxnSpMkLst>
            <pc:docMk/>
            <pc:sldMk cId="801655797" sldId="294"/>
            <ac:cxnSpMk id="33" creationId="{516C3036-D954-CACC-DD18-70C5EF6A1E15}"/>
          </ac:cxnSpMkLst>
        </pc:cxnChg>
        <pc:cxnChg chg="add del mod">
          <ac:chgData name="Ahmed Alghamdi" userId="fbe9dddd-5a69-44b1-8172-ebcf615bf0eb" providerId="ADAL" clId="{06A6B8BD-DDF5-459C-B8EA-6A8FEB1D5D5C}" dt="2023-06-24T16:27:57.492" v="3941"/>
          <ac:cxnSpMkLst>
            <pc:docMk/>
            <pc:sldMk cId="801655797" sldId="294"/>
            <ac:cxnSpMk id="37" creationId="{1D5B5EB8-3143-8DDF-F712-7AFEA72BB96B}"/>
          </ac:cxnSpMkLst>
        </pc:cxnChg>
        <pc:cxnChg chg="add del mod">
          <ac:chgData name="Ahmed Alghamdi" userId="fbe9dddd-5a69-44b1-8172-ebcf615bf0eb" providerId="ADAL" clId="{06A6B8BD-DDF5-459C-B8EA-6A8FEB1D5D5C}" dt="2023-06-24T16:27:57.492" v="3941"/>
          <ac:cxnSpMkLst>
            <pc:docMk/>
            <pc:sldMk cId="801655797" sldId="294"/>
            <ac:cxnSpMk id="42" creationId="{36ED62A5-8043-68F2-13AE-B7AD9CD6A3D2}"/>
          </ac:cxnSpMkLst>
        </pc:cxnChg>
        <pc:cxnChg chg="add del mod">
          <ac:chgData name="Ahmed Alghamdi" userId="fbe9dddd-5a69-44b1-8172-ebcf615bf0eb" providerId="ADAL" clId="{06A6B8BD-DDF5-459C-B8EA-6A8FEB1D5D5C}" dt="2023-06-24T16:27:57.492" v="3941"/>
          <ac:cxnSpMkLst>
            <pc:docMk/>
            <pc:sldMk cId="801655797" sldId="294"/>
            <ac:cxnSpMk id="56" creationId="{20D8A8D6-24E5-5FD4-E747-15B1B202F8B0}"/>
          </ac:cxnSpMkLst>
        </pc:cxnChg>
        <pc:cxnChg chg="add del mod">
          <ac:chgData name="Ahmed Alghamdi" userId="fbe9dddd-5a69-44b1-8172-ebcf615bf0eb" providerId="ADAL" clId="{06A6B8BD-DDF5-459C-B8EA-6A8FEB1D5D5C}" dt="2023-06-24T16:27:57.492" v="3941"/>
          <ac:cxnSpMkLst>
            <pc:docMk/>
            <pc:sldMk cId="801655797" sldId="294"/>
            <ac:cxnSpMk id="60" creationId="{CE509D97-2F6F-40A0-5804-331289964B29}"/>
          </ac:cxnSpMkLst>
        </pc:cxnChg>
      </pc:sldChg>
      <pc:sldChg chg="del">
        <pc:chgData name="Ahmed Alghamdi" userId="fbe9dddd-5a69-44b1-8172-ebcf615bf0eb" providerId="ADAL" clId="{06A6B8BD-DDF5-459C-B8EA-6A8FEB1D5D5C}" dt="2023-06-22T10:42:53.680" v="2" actId="47"/>
        <pc:sldMkLst>
          <pc:docMk/>
          <pc:sldMk cId="2023258431" sldId="294"/>
        </pc:sldMkLst>
      </pc:sldChg>
      <pc:sldChg chg="delSp modSp add del mod">
        <pc:chgData name="Ahmed Alghamdi" userId="fbe9dddd-5a69-44b1-8172-ebcf615bf0eb" providerId="ADAL" clId="{06A6B8BD-DDF5-459C-B8EA-6A8FEB1D5D5C}" dt="2023-06-24T10:46:25.973" v="1863" actId="47"/>
        <pc:sldMkLst>
          <pc:docMk/>
          <pc:sldMk cId="3313422362" sldId="295"/>
        </pc:sldMkLst>
        <pc:spChg chg="mod">
          <ac:chgData name="Ahmed Alghamdi" userId="fbe9dddd-5a69-44b1-8172-ebcf615bf0eb" providerId="ADAL" clId="{06A6B8BD-DDF5-459C-B8EA-6A8FEB1D5D5C}" dt="2023-06-24T10:01:43.167" v="1501"/>
          <ac:spMkLst>
            <pc:docMk/>
            <pc:sldMk cId="3313422362" sldId="295"/>
            <ac:spMk id="5" creationId="{47015298-F31D-2BCF-BD15-AC49ADA685FF}"/>
          </ac:spMkLst>
        </pc:spChg>
        <pc:spChg chg="del">
          <ac:chgData name="Ahmed Alghamdi" userId="fbe9dddd-5a69-44b1-8172-ebcf615bf0eb" providerId="ADAL" clId="{06A6B8BD-DDF5-459C-B8EA-6A8FEB1D5D5C}" dt="2023-06-24T10:01:45.766" v="1502" actId="478"/>
          <ac:spMkLst>
            <pc:docMk/>
            <pc:sldMk cId="3313422362" sldId="295"/>
            <ac:spMk id="7" creationId="{24DBD50D-DD27-1537-D37B-A4891B33744D}"/>
          </ac:spMkLst>
        </pc:spChg>
      </pc:sldChg>
      <pc:sldChg chg="del">
        <pc:chgData name="Ahmed Alghamdi" userId="fbe9dddd-5a69-44b1-8172-ebcf615bf0eb" providerId="ADAL" clId="{06A6B8BD-DDF5-459C-B8EA-6A8FEB1D5D5C}" dt="2023-06-22T10:42:52.263" v="1" actId="47"/>
        <pc:sldMkLst>
          <pc:docMk/>
          <pc:sldMk cId="3901838156" sldId="295"/>
        </pc:sldMkLst>
      </pc:sldChg>
      <pc:sldChg chg="addSp delSp modSp add mod">
        <pc:chgData name="Ahmed Alghamdi" userId="fbe9dddd-5a69-44b1-8172-ebcf615bf0eb" providerId="ADAL" clId="{06A6B8BD-DDF5-459C-B8EA-6A8FEB1D5D5C}" dt="2023-06-26T09:21:56.285" v="14387" actId="13926"/>
        <pc:sldMkLst>
          <pc:docMk/>
          <pc:sldMk cId="253741468" sldId="296"/>
        </pc:sldMkLst>
        <pc:spChg chg="mod">
          <ac:chgData name="Ahmed Alghamdi" userId="fbe9dddd-5a69-44b1-8172-ebcf615bf0eb" providerId="ADAL" clId="{06A6B8BD-DDF5-459C-B8EA-6A8FEB1D5D5C}" dt="2023-06-26T09:21:56.285" v="14387" actId="13926"/>
          <ac:spMkLst>
            <pc:docMk/>
            <pc:sldMk cId="253741468" sldId="296"/>
            <ac:spMk id="5" creationId="{47015298-F31D-2BCF-BD15-AC49ADA685FF}"/>
          </ac:spMkLst>
        </pc:spChg>
        <pc:spChg chg="add mod">
          <ac:chgData name="Ahmed Alghamdi" userId="fbe9dddd-5a69-44b1-8172-ebcf615bf0eb" providerId="ADAL" clId="{06A6B8BD-DDF5-459C-B8EA-6A8FEB1D5D5C}" dt="2023-06-25T09:22:10.643" v="5906" actId="13926"/>
          <ac:spMkLst>
            <pc:docMk/>
            <pc:sldMk cId="253741468" sldId="296"/>
            <ac:spMk id="6" creationId="{3BF04328-8F53-66B9-9B00-0F2F9592C1A9}"/>
          </ac:spMkLst>
        </pc:spChg>
        <pc:spChg chg="mod">
          <ac:chgData name="Ahmed Alghamdi" userId="fbe9dddd-5a69-44b1-8172-ebcf615bf0eb" providerId="ADAL" clId="{06A6B8BD-DDF5-459C-B8EA-6A8FEB1D5D5C}" dt="2023-06-26T09:20:40.390" v="14360" actId="13926"/>
          <ac:spMkLst>
            <pc:docMk/>
            <pc:sldMk cId="253741468" sldId="296"/>
            <ac:spMk id="7" creationId="{24DBD50D-DD27-1537-D37B-A4891B33744D}"/>
          </ac:spMkLst>
        </pc:spChg>
        <pc:spChg chg="mod">
          <ac:chgData name="Ahmed Alghamdi" userId="fbe9dddd-5a69-44b1-8172-ebcf615bf0eb" providerId="ADAL" clId="{06A6B8BD-DDF5-459C-B8EA-6A8FEB1D5D5C}" dt="2023-06-24T10:42:41.803" v="1862" actId="20577"/>
          <ac:spMkLst>
            <pc:docMk/>
            <pc:sldMk cId="253741468" sldId="296"/>
            <ac:spMk id="8" creationId="{60221B0E-009F-CC0B-1A05-263CFF6A92F2}"/>
          </ac:spMkLst>
        </pc:spChg>
        <pc:spChg chg="add mod">
          <ac:chgData name="Ahmed Alghamdi" userId="fbe9dddd-5a69-44b1-8172-ebcf615bf0eb" providerId="ADAL" clId="{06A6B8BD-DDF5-459C-B8EA-6A8FEB1D5D5C}" dt="2023-06-25T09:24:40.291" v="6047" actId="13926"/>
          <ac:spMkLst>
            <pc:docMk/>
            <pc:sldMk cId="253741468" sldId="296"/>
            <ac:spMk id="11" creationId="{171D6705-8333-3655-57C4-8F61CF7E6869}"/>
          </ac:spMkLst>
        </pc:spChg>
        <pc:spChg chg="add mod">
          <ac:chgData name="Ahmed Alghamdi" userId="fbe9dddd-5a69-44b1-8172-ebcf615bf0eb" providerId="ADAL" clId="{06A6B8BD-DDF5-459C-B8EA-6A8FEB1D5D5C}" dt="2023-06-25T09:24:43.397" v="6048" actId="13926"/>
          <ac:spMkLst>
            <pc:docMk/>
            <pc:sldMk cId="253741468" sldId="296"/>
            <ac:spMk id="12" creationId="{039F2DE2-26BE-78BF-32E9-7F4DD63A490A}"/>
          </ac:spMkLst>
        </pc:spChg>
        <pc:spChg chg="add del">
          <ac:chgData name="Ahmed Alghamdi" userId="fbe9dddd-5a69-44b1-8172-ebcf615bf0eb" providerId="ADAL" clId="{06A6B8BD-DDF5-459C-B8EA-6A8FEB1D5D5C}" dt="2023-06-24T10:26:12.549" v="1642" actId="22"/>
          <ac:spMkLst>
            <pc:docMk/>
            <pc:sldMk cId="253741468" sldId="296"/>
            <ac:spMk id="14" creationId="{CACDA788-4E38-C392-5337-B0508C239157}"/>
          </ac:spMkLst>
        </pc:spChg>
        <pc:spChg chg="add mod">
          <ac:chgData name="Ahmed Alghamdi" userId="fbe9dddd-5a69-44b1-8172-ebcf615bf0eb" providerId="ADAL" clId="{06A6B8BD-DDF5-459C-B8EA-6A8FEB1D5D5C}" dt="2023-06-25T09:23:42.486" v="5966" actId="404"/>
          <ac:spMkLst>
            <pc:docMk/>
            <pc:sldMk cId="253741468" sldId="296"/>
            <ac:spMk id="16" creationId="{3BBD6187-4773-CDE7-74FC-E8117F7E0A57}"/>
          </ac:spMkLst>
        </pc:spChg>
        <pc:spChg chg="add del">
          <ac:chgData name="Ahmed Alghamdi" userId="fbe9dddd-5a69-44b1-8172-ebcf615bf0eb" providerId="ADAL" clId="{06A6B8BD-DDF5-459C-B8EA-6A8FEB1D5D5C}" dt="2023-06-24T10:26:20.248" v="1645" actId="22"/>
          <ac:spMkLst>
            <pc:docMk/>
            <pc:sldMk cId="253741468" sldId="296"/>
            <ac:spMk id="18" creationId="{7DF76A95-860F-4929-A7A4-2CFE252F103B}"/>
          </ac:spMkLst>
        </pc:spChg>
        <pc:spChg chg="add mod">
          <ac:chgData name="Ahmed Alghamdi" userId="fbe9dddd-5a69-44b1-8172-ebcf615bf0eb" providerId="ADAL" clId="{06A6B8BD-DDF5-459C-B8EA-6A8FEB1D5D5C}" dt="2023-06-25T09:23:26.204" v="5962" actId="404"/>
          <ac:spMkLst>
            <pc:docMk/>
            <pc:sldMk cId="253741468" sldId="296"/>
            <ac:spMk id="20" creationId="{5E442CF2-B3B6-FF3A-64EC-B5E6E67D15AE}"/>
          </ac:spMkLst>
        </pc:spChg>
        <pc:spChg chg="add del mod">
          <ac:chgData name="Ahmed Alghamdi" userId="fbe9dddd-5a69-44b1-8172-ebcf615bf0eb" providerId="ADAL" clId="{06A6B8BD-DDF5-459C-B8EA-6A8FEB1D5D5C}" dt="2023-06-25T09:21:20.007" v="5844" actId="478"/>
          <ac:spMkLst>
            <pc:docMk/>
            <pc:sldMk cId="253741468" sldId="296"/>
            <ac:spMk id="23" creationId="{B2A8EC7B-CFEE-8426-B2A3-D9C7EC9D5540}"/>
          </ac:spMkLst>
        </pc:spChg>
        <pc:spChg chg="add mod ord">
          <ac:chgData name="Ahmed Alghamdi" userId="fbe9dddd-5a69-44b1-8172-ebcf615bf0eb" providerId="ADAL" clId="{06A6B8BD-DDF5-459C-B8EA-6A8FEB1D5D5C}" dt="2023-06-25T09:22:48.868" v="5912" actId="948"/>
          <ac:spMkLst>
            <pc:docMk/>
            <pc:sldMk cId="253741468" sldId="296"/>
            <ac:spMk id="24" creationId="{8D031BD5-502B-A7E0-57D8-913BF35E2C5C}"/>
          </ac:spMkLst>
        </pc:spChg>
        <pc:spChg chg="add mod">
          <ac:chgData name="Ahmed Alghamdi" userId="fbe9dddd-5a69-44b1-8172-ebcf615bf0eb" providerId="ADAL" clId="{06A6B8BD-DDF5-459C-B8EA-6A8FEB1D5D5C}" dt="2023-06-25T09:23:01.941" v="5943" actId="14100"/>
          <ac:spMkLst>
            <pc:docMk/>
            <pc:sldMk cId="253741468" sldId="296"/>
            <ac:spMk id="25" creationId="{954C7805-3EB5-E1BD-F4CB-7174E6A6D41D}"/>
          </ac:spMkLst>
        </pc:spChg>
        <pc:grpChg chg="add del mod">
          <ac:chgData name="Ahmed Alghamdi" userId="fbe9dddd-5a69-44b1-8172-ebcf615bf0eb" providerId="ADAL" clId="{06A6B8BD-DDF5-459C-B8EA-6A8FEB1D5D5C}" dt="2023-06-24T14:59:07.748" v="2080" actId="21"/>
          <ac:grpSpMkLst>
            <pc:docMk/>
            <pc:sldMk cId="253741468" sldId="296"/>
            <ac:grpSpMk id="10" creationId="{1D42A4F2-685E-3C2C-30DE-C795DFFE010E}"/>
          </ac:grpSpMkLst>
        </pc:grpChg>
        <pc:picChg chg="add del mod">
          <ac:chgData name="Ahmed Alghamdi" userId="fbe9dddd-5a69-44b1-8172-ebcf615bf0eb" providerId="ADAL" clId="{06A6B8BD-DDF5-459C-B8EA-6A8FEB1D5D5C}" dt="2023-06-25T09:19:17.303" v="5807" actId="478"/>
          <ac:picMkLst>
            <pc:docMk/>
            <pc:sldMk cId="253741468" sldId="296"/>
            <ac:picMk id="2" creationId="{8C321120-F58F-3508-E973-B334EC0E9A55}"/>
          </ac:picMkLst>
        </pc:picChg>
        <pc:picChg chg="add del mod">
          <ac:chgData name="Ahmed Alghamdi" userId="fbe9dddd-5a69-44b1-8172-ebcf615bf0eb" providerId="ADAL" clId="{06A6B8BD-DDF5-459C-B8EA-6A8FEB1D5D5C}" dt="2023-06-24T10:22:40.690" v="1540" actId="478"/>
          <ac:picMkLst>
            <pc:docMk/>
            <pc:sldMk cId="253741468" sldId="296"/>
            <ac:picMk id="3" creationId="{CE393EDA-FCCF-E85D-532C-B91EAC3E83E2}"/>
          </ac:picMkLst>
        </pc:picChg>
        <pc:picChg chg="add mod">
          <ac:chgData name="Ahmed Alghamdi" userId="fbe9dddd-5a69-44b1-8172-ebcf615bf0eb" providerId="ADAL" clId="{06A6B8BD-DDF5-459C-B8EA-6A8FEB1D5D5C}" dt="2023-06-24T10:31:23.290" v="1753" actId="1037"/>
          <ac:picMkLst>
            <pc:docMk/>
            <pc:sldMk cId="253741468" sldId="296"/>
            <ac:picMk id="21" creationId="{B9909985-C12D-2C43-181C-11686466B0D0}"/>
          </ac:picMkLst>
        </pc:picChg>
        <pc:picChg chg="add mod">
          <ac:chgData name="Ahmed Alghamdi" userId="fbe9dddd-5a69-44b1-8172-ebcf615bf0eb" providerId="ADAL" clId="{06A6B8BD-DDF5-459C-B8EA-6A8FEB1D5D5C}" dt="2023-06-24T10:31:26.852" v="1762" actId="1037"/>
          <ac:picMkLst>
            <pc:docMk/>
            <pc:sldMk cId="253741468" sldId="296"/>
            <ac:picMk id="22" creationId="{A03C61D1-6AE2-F9D5-C4B8-DDE94CB818E8}"/>
          </ac:picMkLst>
        </pc:picChg>
      </pc:sldChg>
      <pc:sldChg chg="addSp delSp modSp add mod">
        <pc:chgData name="Ahmed Alghamdi" userId="fbe9dddd-5a69-44b1-8172-ebcf615bf0eb" providerId="ADAL" clId="{06A6B8BD-DDF5-459C-B8EA-6A8FEB1D5D5C}" dt="2023-06-26T09:22:12.120" v="14390"/>
        <pc:sldMkLst>
          <pc:docMk/>
          <pc:sldMk cId="502390592" sldId="297"/>
        </pc:sldMkLst>
        <pc:spChg chg="add mod ord">
          <ac:chgData name="Ahmed Alghamdi" userId="fbe9dddd-5a69-44b1-8172-ebcf615bf0eb" providerId="ADAL" clId="{06A6B8BD-DDF5-459C-B8EA-6A8FEB1D5D5C}" dt="2023-06-25T09:25:05.890" v="6079" actId="404"/>
          <ac:spMkLst>
            <pc:docMk/>
            <pc:sldMk cId="502390592" sldId="297"/>
            <ac:spMk id="3" creationId="{B4C1B82B-9AC2-B4C4-0A76-8F52504EA51A}"/>
          </ac:spMkLst>
        </pc:spChg>
        <pc:spChg chg="mod">
          <ac:chgData name="Ahmed Alghamdi" userId="fbe9dddd-5a69-44b1-8172-ebcf615bf0eb" providerId="ADAL" clId="{06A6B8BD-DDF5-459C-B8EA-6A8FEB1D5D5C}" dt="2023-06-26T09:22:12.120" v="14390"/>
          <ac:spMkLst>
            <pc:docMk/>
            <pc:sldMk cId="502390592" sldId="297"/>
            <ac:spMk id="5" creationId="{47015298-F31D-2BCF-BD15-AC49ADA685FF}"/>
          </ac:spMkLst>
        </pc:spChg>
        <pc:spChg chg="del">
          <ac:chgData name="Ahmed Alghamdi" userId="fbe9dddd-5a69-44b1-8172-ebcf615bf0eb" providerId="ADAL" clId="{06A6B8BD-DDF5-459C-B8EA-6A8FEB1D5D5C}" dt="2023-06-24T10:32:13.899" v="1764" actId="478"/>
          <ac:spMkLst>
            <pc:docMk/>
            <pc:sldMk cId="502390592" sldId="297"/>
            <ac:spMk id="6" creationId="{3BF04328-8F53-66B9-9B00-0F2F9592C1A9}"/>
          </ac:spMkLst>
        </pc:spChg>
        <pc:spChg chg="del">
          <ac:chgData name="Ahmed Alghamdi" userId="fbe9dddd-5a69-44b1-8172-ebcf615bf0eb" providerId="ADAL" clId="{06A6B8BD-DDF5-459C-B8EA-6A8FEB1D5D5C}" dt="2023-06-24T10:32:13.899" v="1764" actId="478"/>
          <ac:spMkLst>
            <pc:docMk/>
            <pc:sldMk cId="502390592" sldId="297"/>
            <ac:spMk id="7" creationId="{24DBD50D-DD27-1537-D37B-A4891B33744D}"/>
          </ac:spMkLst>
        </pc:spChg>
        <pc:spChg chg="del">
          <ac:chgData name="Ahmed Alghamdi" userId="fbe9dddd-5a69-44b1-8172-ebcf615bf0eb" providerId="ADAL" clId="{06A6B8BD-DDF5-459C-B8EA-6A8FEB1D5D5C}" dt="2023-06-24T10:32:13.899" v="1764" actId="478"/>
          <ac:spMkLst>
            <pc:docMk/>
            <pc:sldMk cId="502390592" sldId="297"/>
            <ac:spMk id="11" creationId="{171D6705-8333-3655-57C4-8F61CF7E6869}"/>
          </ac:spMkLst>
        </pc:spChg>
        <pc:spChg chg="del">
          <ac:chgData name="Ahmed Alghamdi" userId="fbe9dddd-5a69-44b1-8172-ebcf615bf0eb" providerId="ADAL" clId="{06A6B8BD-DDF5-459C-B8EA-6A8FEB1D5D5C}" dt="2023-06-24T10:32:13.899" v="1764" actId="478"/>
          <ac:spMkLst>
            <pc:docMk/>
            <pc:sldMk cId="502390592" sldId="297"/>
            <ac:spMk id="12" creationId="{039F2DE2-26BE-78BF-32E9-7F4DD63A490A}"/>
          </ac:spMkLst>
        </pc:spChg>
        <pc:spChg chg="add mod">
          <ac:chgData name="Ahmed Alghamdi" userId="fbe9dddd-5a69-44b1-8172-ebcf615bf0eb" providerId="ADAL" clId="{06A6B8BD-DDF5-459C-B8EA-6A8FEB1D5D5C}" dt="2023-06-24T10:33:46.298" v="1775" actId="14100"/>
          <ac:spMkLst>
            <pc:docMk/>
            <pc:sldMk cId="502390592" sldId="297"/>
            <ac:spMk id="14" creationId="{D375ADC3-E25D-46CF-8741-1FF4D0ABCC98}"/>
          </ac:spMkLst>
        </pc:spChg>
        <pc:spChg chg="del">
          <ac:chgData name="Ahmed Alghamdi" userId="fbe9dddd-5a69-44b1-8172-ebcf615bf0eb" providerId="ADAL" clId="{06A6B8BD-DDF5-459C-B8EA-6A8FEB1D5D5C}" dt="2023-06-24T10:32:13.899" v="1764" actId="478"/>
          <ac:spMkLst>
            <pc:docMk/>
            <pc:sldMk cId="502390592" sldId="297"/>
            <ac:spMk id="16" creationId="{3BBD6187-4773-CDE7-74FC-E8117F7E0A57}"/>
          </ac:spMkLst>
        </pc:spChg>
        <pc:spChg chg="mod topLvl">
          <ac:chgData name="Ahmed Alghamdi" userId="fbe9dddd-5a69-44b1-8172-ebcf615bf0eb" providerId="ADAL" clId="{06A6B8BD-DDF5-459C-B8EA-6A8FEB1D5D5C}" dt="2023-06-24T10:37:28.546" v="1848"/>
          <ac:spMkLst>
            <pc:docMk/>
            <pc:sldMk cId="502390592" sldId="297"/>
            <ac:spMk id="17" creationId="{6470D2BE-E5A8-5280-DAAC-C5FB1F4EF457}"/>
          </ac:spMkLst>
        </pc:spChg>
        <pc:spChg chg="mod topLvl">
          <ac:chgData name="Ahmed Alghamdi" userId="fbe9dddd-5a69-44b1-8172-ebcf615bf0eb" providerId="ADAL" clId="{06A6B8BD-DDF5-459C-B8EA-6A8FEB1D5D5C}" dt="2023-06-24T10:37:28.546" v="1848"/>
          <ac:spMkLst>
            <pc:docMk/>
            <pc:sldMk cId="502390592" sldId="297"/>
            <ac:spMk id="18" creationId="{AB2F153C-BCFA-EEA5-7E02-3852CCB7DF6C}"/>
          </ac:spMkLst>
        </pc:spChg>
        <pc:spChg chg="mod topLvl">
          <ac:chgData name="Ahmed Alghamdi" userId="fbe9dddd-5a69-44b1-8172-ebcf615bf0eb" providerId="ADAL" clId="{06A6B8BD-DDF5-459C-B8EA-6A8FEB1D5D5C}" dt="2023-06-24T10:37:28.546" v="1848"/>
          <ac:spMkLst>
            <pc:docMk/>
            <pc:sldMk cId="502390592" sldId="297"/>
            <ac:spMk id="19" creationId="{27B13C3B-A56E-835D-DA3F-48AB54DBA5D3}"/>
          </ac:spMkLst>
        </pc:spChg>
        <pc:spChg chg="del">
          <ac:chgData name="Ahmed Alghamdi" userId="fbe9dddd-5a69-44b1-8172-ebcf615bf0eb" providerId="ADAL" clId="{06A6B8BD-DDF5-459C-B8EA-6A8FEB1D5D5C}" dt="2023-06-24T10:32:13.899" v="1764" actId="478"/>
          <ac:spMkLst>
            <pc:docMk/>
            <pc:sldMk cId="502390592" sldId="297"/>
            <ac:spMk id="20" creationId="{5E442CF2-B3B6-FF3A-64EC-B5E6E67D15AE}"/>
          </ac:spMkLst>
        </pc:spChg>
        <pc:spChg chg="mod topLvl">
          <ac:chgData name="Ahmed Alghamdi" userId="fbe9dddd-5a69-44b1-8172-ebcf615bf0eb" providerId="ADAL" clId="{06A6B8BD-DDF5-459C-B8EA-6A8FEB1D5D5C}" dt="2023-06-24T10:37:28.546" v="1848"/>
          <ac:spMkLst>
            <pc:docMk/>
            <pc:sldMk cId="502390592" sldId="297"/>
            <ac:spMk id="23" creationId="{7BE7882D-5D54-2460-8E00-7E6E94C97BAC}"/>
          </ac:spMkLst>
        </pc:spChg>
        <pc:spChg chg="mod topLvl">
          <ac:chgData name="Ahmed Alghamdi" userId="fbe9dddd-5a69-44b1-8172-ebcf615bf0eb" providerId="ADAL" clId="{06A6B8BD-DDF5-459C-B8EA-6A8FEB1D5D5C}" dt="2023-06-24T10:37:28.546" v="1848"/>
          <ac:spMkLst>
            <pc:docMk/>
            <pc:sldMk cId="502390592" sldId="297"/>
            <ac:spMk id="24" creationId="{02B6047B-5523-0D06-BF48-9DEF80616F42}"/>
          </ac:spMkLst>
        </pc:spChg>
        <pc:spChg chg="mod">
          <ac:chgData name="Ahmed Alghamdi" userId="fbe9dddd-5a69-44b1-8172-ebcf615bf0eb" providerId="ADAL" clId="{06A6B8BD-DDF5-459C-B8EA-6A8FEB1D5D5C}" dt="2023-06-25T09:39:59.371" v="6431" actId="13926"/>
          <ac:spMkLst>
            <pc:docMk/>
            <pc:sldMk cId="502390592" sldId="297"/>
            <ac:spMk id="31" creationId="{AFAADF16-412D-29C0-53FF-8A62F9444215}"/>
          </ac:spMkLst>
        </pc:spChg>
        <pc:spChg chg="mod">
          <ac:chgData name="Ahmed Alghamdi" userId="fbe9dddd-5a69-44b1-8172-ebcf615bf0eb" providerId="ADAL" clId="{06A6B8BD-DDF5-459C-B8EA-6A8FEB1D5D5C}" dt="2023-06-25T09:25:29.857" v="6101" actId="948"/>
          <ac:spMkLst>
            <pc:docMk/>
            <pc:sldMk cId="502390592" sldId="297"/>
            <ac:spMk id="32" creationId="{C5AE1473-B3C1-304C-8E7E-8E6EE38DE5A1}"/>
          </ac:spMkLst>
        </pc:spChg>
        <pc:spChg chg="add mod">
          <ac:chgData name="Ahmed Alghamdi" userId="fbe9dddd-5a69-44b1-8172-ebcf615bf0eb" providerId="ADAL" clId="{06A6B8BD-DDF5-459C-B8EA-6A8FEB1D5D5C}" dt="2023-06-25T09:39:59.371" v="6431" actId="13926"/>
          <ac:spMkLst>
            <pc:docMk/>
            <pc:sldMk cId="502390592" sldId="297"/>
            <ac:spMk id="33" creationId="{3B9E5DF5-399F-C4F2-B065-5E8DBA893B85}"/>
          </ac:spMkLst>
        </pc:spChg>
        <pc:spChg chg="mod">
          <ac:chgData name="Ahmed Alghamdi" userId="fbe9dddd-5a69-44b1-8172-ebcf615bf0eb" providerId="ADAL" clId="{06A6B8BD-DDF5-459C-B8EA-6A8FEB1D5D5C}" dt="2023-06-25T09:39:59.371" v="6431" actId="13926"/>
          <ac:spMkLst>
            <pc:docMk/>
            <pc:sldMk cId="502390592" sldId="297"/>
            <ac:spMk id="35" creationId="{BF7EFCDA-9B34-06B6-E3C0-A5D7393293E5}"/>
          </ac:spMkLst>
        </pc:spChg>
        <pc:spChg chg="mod">
          <ac:chgData name="Ahmed Alghamdi" userId="fbe9dddd-5a69-44b1-8172-ebcf615bf0eb" providerId="ADAL" clId="{06A6B8BD-DDF5-459C-B8EA-6A8FEB1D5D5C}" dt="2023-06-24T10:37:28.546" v="1848"/>
          <ac:spMkLst>
            <pc:docMk/>
            <pc:sldMk cId="502390592" sldId="297"/>
            <ac:spMk id="36" creationId="{68592FE6-71F7-8D67-1C07-1EDAA4070CDE}"/>
          </ac:spMkLst>
        </pc:spChg>
        <pc:spChg chg="mod">
          <ac:chgData name="Ahmed Alghamdi" userId="fbe9dddd-5a69-44b1-8172-ebcf615bf0eb" providerId="ADAL" clId="{06A6B8BD-DDF5-459C-B8EA-6A8FEB1D5D5C}" dt="2023-06-25T09:39:59.371" v="6431" actId="13926"/>
          <ac:spMkLst>
            <pc:docMk/>
            <pc:sldMk cId="502390592" sldId="297"/>
            <ac:spMk id="38" creationId="{325F00AD-CF41-D4FC-7622-2FFBE9AA13DC}"/>
          </ac:spMkLst>
        </pc:spChg>
        <pc:spChg chg="mod">
          <ac:chgData name="Ahmed Alghamdi" userId="fbe9dddd-5a69-44b1-8172-ebcf615bf0eb" providerId="ADAL" clId="{06A6B8BD-DDF5-459C-B8EA-6A8FEB1D5D5C}" dt="2023-06-24T10:37:28.546" v="1848"/>
          <ac:spMkLst>
            <pc:docMk/>
            <pc:sldMk cId="502390592" sldId="297"/>
            <ac:spMk id="39" creationId="{9DA3370B-3511-ADE1-A6C6-0708E68FE956}"/>
          </ac:spMkLst>
        </pc:spChg>
        <pc:spChg chg="mod">
          <ac:chgData name="Ahmed Alghamdi" userId="fbe9dddd-5a69-44b1-8172-ebcf615bf0eb" providerId="ADAL" clId="{06A6B8BD-DDF5-459C-B8EA-6A8FEB1D5D5C}" dt="2023-06-25T09:39:59.371" v="6431" actId="13926"/>
          <ac:spMkLst>
            <pc:docMk/>
            <pc:sldMk cId="502390592" sldId="297"/>
            <ac:spMk id="41" creationId="{5A115770-1416-8A21-F991-D42508FEB9F5}"/>
          </ac:spMkLst>
        </pc:spChg>
        <pc:spChg chg="mod">
          <ac:chgData name="Ahmed Alghamdi" userId="fbe9dddd-5a69-44b1-8172-ebcf615bf0eb" providerId="ADAL" clId="{06A6B8BD-DDF5-459C-B8EA-6A8FEB1D5D5C}" dt="2023-06-24T10:37:28.546" v="1848"/>
          <ac:spMkLst>
            <pc:docMk/>
            <pc:sldMk cId="502390592" sldId="297"/>
            <ac:spMk id="42" creationId="{87979DA5-8548-3364-0A16-B1C3B66B10D1}"/>
          </ac:spMkLst>
        </pc:spChg>
        <pc:spChg chg="add mod">
          <ac:chgData name="Ahmed Alghamdi" userId="fbe9dddd-5a69-44b1-8172-ebcf615bf0eb" providerId="ADAL" clId="{06A6B8BD-DDF5-459C-B8EA-6A8FEB1D5D5C}" dt="2023-06-25T09:40:13.088" v="6432" actId="13926"/>
          <ac:spMkLst>
            <pc:docMk/>
            <pc:sldMk cId="502390592" sldId="297"/>
            <ac:spMk id="43" creationId="{C7AD3705-F3DA-788D-1CB2-7942B591E801}"/>
          </ac:spMkLst>
        </pc:spChg>
        <pc:spChg chg="add mod">
          <ac:chgData name="Ahmed Alghamdi" userId="fbe9dddd-5a69-44b1-8172-ebcf615bf0eb" providerId="ADAL" clId="{06A6B8BD-DDF5-459C-B8EA-6A8FEB1D5D5C}" dt="2023-06-25T09:40:13.088" v="6432" actId="13926"/>
          <ac:spMkLst>
            <pc:docMk/>
            <pc:sldMk cId="502390592" sldId="297"/>
            <ac:spMk id="44" creationId="{B0E0AD51-0013-8FA2-5D4E-A4EECC7C0143}"/>
          </ac:spMkLst>
        </pc:spChg>
        <pc:spChg chg="add mod">
          <ac:chgData name="Ahmed Alghamdi" userId="fbe9dddd-5a69-44b1-8172-ebcf615bf0eb" providerId="ADAL" clId="{06A6B8BD-DDF5-459C-B8EA-6A8FEB1D5D5C}" dt="2023-06-25T09:40:13.088" v="6432" actId="13926"/>
          <ac:spMkLst>
            <pc:docMk/>
            <pc:sldMk cId="502390592" sldId="297"/>
            <ac:spMk id="45" creationId="{A2A96F47-B32D-AE35-6011-99FFEE3CC569}"/>
          </ac:spMkLst>
        </pc:spChg>
        <pc:spChg chg="add mod">
          <ac:chgData name="Ahmed Alghamdi" userId="fbe9dddd-5a69-44b1-8172-ebcf615bf0eb" providerId="ADAL" clId="{06A6B8BD-DDF5-459C-B8EA-6A8FEB1D5D5C}" dt="2023-06-25T09:40:13.088" v="6432" actId="13926"/>
          <ac:spMkLst>
            <pc:docMk/>
            <pc:sldMk cId="502390592" sldId="297"/>
            <ac:spMk id="46" creationId="{0000D9AB-2F94-3A2A-9DEE-EC56111F5010}"/>
          </ac:spMkLst>
        </pc:spChg>
        <pc:spChg chg="add mod">
          <ac:chgData name="Ahmed Alghamdi" userId="fbe9dddd-5a69-44b1-8172-ebcf615bf0eb" providerId="ADAL" clId="{06A6B8BD-DDF5-459C-B8EA-6A8FEB1D5D5C}" dt="2023-06-25T09:40:13.088" v="6432" actId="13926"/>
          <ac:spMkLst>
            <pc:docMk/>
            <pc:sldMk cId="502390592" sldId="297"/>
            <ac:spMk id="47" creationId="{07387CAB-8BBF-93CE-08C9-D0C9B7B784E7}"/>
          </ac:spMkLst>
        </pc:spChg>
        <pc:spChg chg="add mod">
          <ac:chgData name="Ahmed Alghamdi" userId="fbe9dddd-5a69-44b1-8172-ebcf615bf0eb" providerId="ADAL" clId="{06A6B8BD-DDF5-459C-B8EA-6A8FEB1D5D5C}" dt="2023-06-25T09:40:13.088" v="6432" actId="13926"/>
          <ac:spMkLst>
            <pc:docMk/>
            <pc:sldMk cId="502390592" sldId="297"/>
            <ac:spMk id="48" creationId="{8EA0C288-983B-F431-B1A6-FDBADB687EF6}"/>
          </ac:spMkLst>
        </pc:spChg>
        <pc:spChg chg="add mod">
          <ac:chgData name="Ahmed Alghamdi" userId="fbe9dddd-5a69-44b1-8172-ebcf615bf0eb" providerId="ADAL" clId="{06A6B8BD-DDF5-459C-B8EA-6A8FEB1D5D5C}" dt="2023-06-25T09:40:13.088" v="6432" actId="13926"/>
          <ac:spMkLst>
            <pc:docMk/>
            <pc:sldMk cId="502390592" sldId="297"/>
            <ac:spMk id="49" creationId="{4E1785B9-4070-B172-B669-F13D59E1EFC6}"/>
          </ac:spMkLst>
        </pc:spChg>
        <pc:spChg chg="add mod">
          <ac:chgData name="Ahmed Alghamdi" userId="fbe9dddd-5a69-44b1-8172-ebcf615bf0eb" providerId="ADAL" clId="{06A6B8BD-DDF5-459C-B8EA-6A8FEB1D5D5C}" dt="2023-06-24T10:32:35.556" v="1765"/>
          <ac:spMkLst>
            <pc:docMk/>
            <pc:sldMk cId="502390592" sldId="297"/>
            <ac:spMk id="50" creationId="{25457DAD-087C-8148-A4C6-BA1366A54D8D}"/>
          </ac:spMkLst>
        </pc:spChg>
        <pc:spChg chg="add mod">
          <ac:chgData name="Ahmed Alghamdi" userId="fbe9dddd-5a69-44b1-8172-ebcf615bf0eb" providerId="ADAL" clId="{06A6B8BD-DDF5-459C-B8EA-6A8FEB1D5D5C}" dt="2023-06-25T09:26:34.263" v="6179" actId="948"/>
          <ac:spMkLst>
            <pc:docMk/>
            <pc:sldMk cId="502390592" sldId="297"/>
            <ac:spMk id="51" creationId="{DA4524D3-43E0-31E2-B511-495BF43D69E1}"/>
          </ac:spMkLst>
        </pc:spChg>
        <pc:spChg chg="add mod">
          <ac:chgData name="Ahmed Alghamdi" userId="fbe9dddd-5a69-44b1-8172-ebcf615bf0eb" providerId="ADAL" clId="{06A6B8BD-DDF5-459C-B8EA-6A8FEB1D5D5C}" dt="2023-06-24T10:32:35.556" v="1765"/>
          <ac:spMkLst>
            <pc:docMk/>
            <pc:sldMk cId="502390592" sldId="297"/>
            <ac:spMk id="60" creationId="{0DDB1D93-6861-3A11-973B-D59C2B2ED9C2}"/>
          </ac:spMkLst>
        </pc:spChg>
        <pc:spChg chg="add mod">
          <ac:chgData name="Ahmed Alghamdi" userId="fbe9dddd-5a69-44b1-8172-ebcf615bf0eb" providerId="ADAL" clId="{06A6B8BD-DDF5-459C-B8EA-6A8FEB1D5D5C}" dt="2023-06-24T10:32:35.556" v="1765"/>
          <ac:spMkLst>
            <pc:docMk/>
            <pc:sldMk cId="502390592" sldId="297"/>
            <ac:spMk id="61" creationId="{3CCB523F-29C1-BD75-111C-8D4A79FF4B89}"/>
          </ac:spMkLst>
        </pc:spChg>
        <pc:spChg chg="add mod">
          <ac:chgData name="Ahmed Alghamdi" userId="fbe9dddd-5a69-44b1-8172-ebcf615bf0eb" providerId="ADAL" clId="{06A6B8BD-DDF5-459C-B8EA-6A8FEB1D5D5C}" dt="2023-06-24T10:32:35.556" v="1765"/>
          <ac:spMkLst>
            <pc:docMk/>
            <pc:sldMk cId="502390592" sldId="297"/>
            <ac:spMk id="62" creationId="{9286DAF6-7082-2F08-C05B-A0A623654E60}"/>
          </ac:spMkLst>
        </pc:spChg>
        <pc:spChg chg="add mod">
          <ac:chgData name="Ahmed Alghamdi" userId="fbe9dddd-5a69-44b1-8172-ebcf615bf0eb" providerId="ADAL" clId="{06A6B8BD-DDF5-459C-B8EA-6A8FEB1D5D5C}" dt="2023-06-24T10:32:35.556" v="1765"/>
          <ac:spMkLst>
            <pc:docMk/>
            <pc:sldMk cId="502390592" sldId="297"/>
            <ac:spMk id="63" creationId="{10474B0D-25F6-38F9-4A6B-D582652DC79C}"/>
          </ac:spMkLst>
        </pc:spChg>
        <pc:spChg chg="add mod">
          <ac:chgData name="Ahmed Alghamdi" userId="fbe9dddd-5a69-44b1-8172-ebcf615bf0eb" providerId="ADAL" clId="{06A6B8BD-DDF5-459C-B8EA-6A8FEB1D5D5C}" dt="2023-06-24T10:32:35.556" v="1765"/>
          <ac:spMkLst>
            <pc:docMk/>
            <pc:sldMk cId="502390592" sldId="297"/>
            <ac:spMk id="64" creationId="{9F1D8291-A663-5CFE-A194-70AE7F81ED37}"/>
          </ac:spMkLst>
        </pc:spChg>
        <pc:spChg chg="add mod">
          <ac:chgData name="Ahmed Alghamdi" userId="fbe9dddd-5a69-44b1-8172-ebcf615bf0eb" providerId="ADAL" clId="{06A6B8BD-DDF5-459C-B8EA-6A8FEB1D5D5C}" dt="2023-06-24T10:32:35.556" v="1765"/>
          <ac:spMkLst>
            <pc:docMk/>
            <pc:sldMk cId="502390592" sldId="297"/>
            <ac:spMk id="65" creationId="{C0A18DD9-E1DA-2E33-C5EC-464BE9943CA6}"/>
          </ac:spMkLst>
        </pc:spChg>
        <pc:spChg chg="add mod">
          <ac:chgData name="Ahmed Alghamdi" userId="fbe9dddd-5a69-44b1-8172-ebcf615bf0eb" providerId="ADAL" clId="{06A6B8BD-DDF5-459C-B8EA-6A8FEB1D5D5C}" dt="2023-06-24T10:32:35.556" v="1765"/>
          <ac:spMkLst>
            <pc:docMk/>
            <pc:sldMk cId="502390592" sldId="297"/>
            <ac:spMk id="66" creationId="{C8628C59-DA78-F845-1C9E-29A8C0082045}"/>
          </ac:spMkLst>
        </pc:spChg>
        <pc:spChg chg="add mod">
          <ac:chgData name="Ahmed Alghamdi" userId="fbe9dddd-5a69-44b1-8172-ebcf615bf0eb" providerId="ADAL" clId="{06A6B8BD-DDF5-459C-B8EA-6A8FEB1D5D5C}" dt="2023-06-24T10:32:35.556" v="1765"/>
          <ac:spMkLst>
            <pc:docMk/>
            <pc:sldMk cId="502390592" sldId="297"/>
            <ac:spMk id="67" creationId="{4BFE1B81-0E21-2545-1A6E-BB6B3024AD0C}"/>
          </ac:spMkLst>
        </pc:spChg>
        <pc:spChg chg="add mod">
          <ac:chgData name="Ahmed Alghamdi" userId="fbe9dddd-5a69-44b1-8172-ebcf615bf0eb" providerId="ADAL" clId="{06A6B8BD-DDF5-459C-B8EA-6A8FEB1D5D5C}" dt="2023-06-25T09:26:39.609" v="6192" actId="1037"/>
          <ac:spMkLst>
            <pc:docMk/>
            <pc:sldMk cId="502390592" sldId="297"/>
            <ac:spMk id="68" creationId="{9C48F084-62A4-4191-AEC3-B13CD74933D9}"/>
          </ac:spMkLst>
        </pc:spChg>
        <pc:spChg chg="add mod">
          <ac:chgData name="Ahmed Alghamdi" userId="fbe9dddd-5a69-44b1-8172-ebcf615bf0eb" providerId="ADAL" clId="{06A6B8BD-DDF5-459C-B8EA-6A8FEB1D5D5C}" dt="2023-06-25T09:27:15.738" v="6273" actId="1038"/>
          <ac:spMkLst>
            <pc:docMk/>
            <pc:sldMk cId="502390592" sldId="297"/>
            <ac:spMk id="69" creationId="{0C24845B-A762-759E-4599-47432C466210}"/>
          </ac:spMkLst>
        </pc:spChg>
        <pc:spChg chg="add mod">
          <ac:chgData name="Ahmed Alghamdi" userId="fbe9dddd-5a69-44b1-8172-ebcf615bf0eb" providerId="ADAL" clId="{06A6B8BD-DDF5-459C-B8EA-6A8FEB1D5D5C}" dt="2023-06-25T09:27:08.041" v="6259" actId="1036"/>
          <ac:spMkLst>
            <pc:docMk/>
            <pc:sldMk cId="502390592" sldId="297"/>
            <ac:spMk id="70" creationId="{5E86A6FB-2171-7237-0F9A-29162E8F7DDE}"/>
          </ac:spMkLst>
        </pc:spChg>
        <pc:spChg chg="add mod">
          <ac:chgData name="Ahmed Alghamdi" userId="fbe9dddd-5a69-44b1-8172-ebcf615bf0eb" providerId="ADAL" clId="{06A6B8BD-DDF5-459C-B8EA-6A8FEB1D5D5C}" dt="2023-06-25T09:27:04.790" v="6251" actId="1036"/>
          <ac:spMkLst>
            <pc:docMk/>
            <pc:sldMk cId="502390592" sldId="297"/>
            <ac:spMk id="71" creationId="{F5718327-D2E4-4D9D-679E-62FB1672CC91}"/>
          </ac:spMkLst>
        </pc:spChg>
        <pc:spChg chg="add mod">
          <ac:chgData name="Ahmed Alghamdi" userId="fbe9dddd-5a69-44b1-8172-ebcf615bf0eb" providerId="ADAL" clId="{06A6B8BD-DDF5-459C-B8EA-6A8FEB1D5D5C}" dt="2023-06-25T09:27:00.868" v="6237" actId="1038"/>
          <ac:spMkLst>
            <pc:docMk/>
            <pc:sldMk cId="502390592" sldId="297"/>
            <ac:spMk id="72" creationId="{705F11C6-8B05-50E6-D522-F207F0128BC9}"/>
          </ac:spMkLst>
        </pc:spChg>
        <pc:spChg chg="add mod">
          <ac:chgData name="Ahmed Alghamdi" userId="fbe9dddd-5a69-44b1-8172-ebcf615bf0eb" providerId="ADAL" clId="{06A6B8BD-DDF5-459C-B8EA-6A8FEB1D5D5C}" dt="2023-06-25T09:26:55.156" v="6226" actId="1035"/>
          <ac:spMkLst>
            <pc:docMk/>
            <pc:sldMk cId="502390592" sldId="297"/>
            <ac:spMk id="73" creationId="{75A94507-6C0D-64C7-F2DB-5F56CC531DC0}"/>
          </ac:spMkLst>
        </pc:spChg>
        <pc:spChg chg="add mod">
          <ac:chgData name="Ahmed Alghamdi" userId="fbe9dddd-5a69-44b1-8172-ebcf615bf0eb" providerId="ADAL" clId="{06A6B8BD-DDF5-459C-B8EA-6A8FEB1D5D5C}" dt="2023-06-25T09:27:21.939" v="6274" actId="207"/>
          <ac:spMkLst>
            <pc:docMk/>
            <pc:sldMk cId="502390592" sldId="297"/>
            <ac:spMk id="74" creationId="{83D9DCEA-1CA6-E8BE-BA67-819A7525A6D5}"/>
          </ac:spMkLst>
        </pc:spChg>
        <pc:spChg chg="add mod">
          <ac:chgData name="Ahmed Alghamdi" userId="fbe9dddd-5a69-44b1-8172-ebcf615bf0eb" providerId="ADAL" clId="{06A6B8BD-DDF5-459C-B8EA-6A8FEB1D5D5C}" dt="2023-06-25T09:26:43.900" v="6206" actId="1038"/>
          <ac:spMkLst>
            <pc:docMk/>
            <pc:sldMk cId="502390592" sldId="297"/>
            <ac:spMk id="75" creationId="{C5933998-D53F-42C5-7653-F176C448CF38}"/>
          </ac:spMkLst>
        </pc:spChg>
        <pc:spChg chg="add mod">
          <ac:chgData name="Ahmed Alghamdi" userId="fbe9dddd-5a69-44b1-8172-ebcf615bf0eb" providerId="ADAL" clId="{06A6B8BD-DDF5-459C-B8EA-6A8FEB1D5D5C}" dt="2023-06-25T09:40:13.088" v="6432" actId="13926"/>
          <ac:spMkLst>
            <pc:docMk/>
            <pc:sldMk cId="502390592" sldId="297"/>
            <ac:spMk id="84" creationId="{105961D3-E4A9-135B-125C-2A1BB5039B53}"/>
          </ac:spMkLst>
        </pc:spChg>
        <pc:spChg chg="add del mod">
          <ac:chgData name="Ahmed Alghamdi" userId="fbe9dddd-5a69-44b1-8172-ebcf615bf0eb" providerId="ADAL" clId="{06A6B8BD-DDF5-459C-B8EA-6A8FEB1D5D5C}" dt="2023-06-24T10:33:13.364" v="1769" actId="478"/>
          <ac:spMkLst>
            <pc:docMk/>
            <pc:sldMk cId="502390592" sldId="297"/>
            <ac:spMk id="85" creationId="{3C28EA37-EDDE-AFFC-0EB5-545C07E74E8D}"/>
          </ac:spMkLst>
        </pc:spChg>
        <pc:spChg chg="add del mod">
          <ac:chgData name="Ahmed Alghamdi" userId="fbe9dddd-5a69-44b1-8172-ebcf615bf0eb" providerId="ADAL" clId="{06A6B8BD-DDF5-459C-B8EA-6A8FEB1D5D5C}" dt="2023-06-25T09:25:09.435" v="6080" actId="478"/>
          <ac:spMkLst>
            <pc:docMk/>
            <pc:sldMk cId="502390592" sldId="297"/>
            <ac:spMk id="89" creationId="{993E1761-5E42-DE7A-B507-74F941FC7E50}"/>
          </ac:spMkLst>
        </pc:spChg>
        <pc:spChg chg="add del">
          <ac:chgData name="Ahmed Alghamdi" userId="fbe9dddd-5a69-44b1-8172-ebcf615bf0eb" providerId="ADAL" clId="{06A6B8BD-DDF5-459C-B8EA-6A8FEB1D5D5C}" dt="2023-06-25T09:25:46.010" v="6111" actId="22"/>
          <ac:spMkLst>
            <pc:docMk/>
            <pc:sldMk cId="502390592" sldId="297"/>
            <ac:spMk id="91" creationId="{42C9713F-CEA1-404C-6488-E704A7CA61DC}"/>
          </ac:spMkLst>
        </pc:spChg>
        <pc:grpChg chg="del">
          <ac:chgData name="Ahmed Alghamdi" userId="fbe9dddd-5a69-44b1-8172-ebcf615bf0eb" providerId="ADAL" clId="{06A6B8BD-DDF5-459C-B8EA-6A8FEB1D5D5C}" dt="2023-06-24T10:32:59.568" v="1766" actId="478"/>
          <ac:grpSpMkLst>
            <pc:docMk/>
            <pc:sldMk cId="502390592" sldId="297"/>
            <ac:grpSpMk id="10" creationId="{1D42A4F2-685E-3C2C-30DE-C795DFFE010E}"/>
          </ac:grpSpMkLst>
        </pc:grpChg>
        <pc:grpChg chg="add del mod">
          <ac:chgData name="Ahmed Alghamdi" userId="fbe9dddd-5a69-44b1-8172-ebcf615bf0eb" providerId="ADAL" clId="{06A6B8BD-DDF5-459C-B8EA-6A8FEB1D5D5C}" dt="2023-06-24T10:34:43.021" v="1795" actId="165"/>
          <ac:grpSpMkLst>
            <pc:docMk/>
            <pc:sldMk cId="502390592" sldId="297"/>
            <ac:grpSpMk id="15" creationId="{F502A240-C7B5-E22E-AA89-CFEAA974D197}"/>
          </ac:grpSpMkLst>
        </pc:grpChg>
        <pc:grpChg chg="add mod">
          <ac:chgData name="Ahmed Alghamdi" userId="fbe9dddd-5a69-44b1-8172-ebcf615bf0eb" providerId="ADAL" clId="{06A6B8BD-DDF5-459C-B8EA-6A8FEB1D5D5C}" dt="2023-06-24T10:37:28.546" v="1848"/>
          <ac:grpSpMkLst>
            <pc:docMk/>
            <pc:sldMk cId="502390592" sldId="297"/>
            <ac:grpSpMk id="30" creationId="{9D9867D9-75DC-D08B-1B89-186E0CB72352}"/>
          </ac:grpSpMkLst>
        </pc:grpChg>
        <pc:grpChg chg="add mod">
          <ac:chgData name="Ahmed Alghamdi" userId="fbe9dddd-5a69-44b1-8172-ebcf615bf0eb" providerId="ADAL" clId="{06A6B8BD-DDF5-459C-B8EA-6A8FEB1D5D5C}" dt="2023-06-24T10:37:28.546" v="1848"/>
          <ac:grpSpMkLst>
            <pc:docMk/>
            <pc:sldMk cId="502390592" sldId="297"/>
            <ac:grpSpMk id="34" creationId="{7B8BAC24-CC32-056B-A40B-09257D26F136}"/>
          </ac:grpSpMkLst>
        </pc:grpChg>
        <pc:grpChg chg="add mod">
          <ac:chgData name="Ahmed Alghamdi" userId="fbe9dddd-5a69-44b1-8172-ebcf615bf0eb" providerId="ADAL" clId="{06A6B8BD-DDF5-459C-B8EA-6A8FEB1D5D5C}" dt="2023-06-24T10:37:28.546" v="1848"/>
          <ac:grpSpMkLst>
            <pc:docMk/>
            <pc:sldMk cId="502390592" sldId="297"/>
            <ac:grpSpMk id="37" creationId="{2B2F8E70-08D4-D402-62F7-2BE56B82E190}"/>
          </ac:grpSpMkLst>
        </pc:grpChg>
        <pc:grpChg chg="add mod">
          <ac:chgData name="Ahmed Alghamdi" userId="fbe9dddd-5a69-44b1-8172-ebcf615bf0eb" providerId="ADAL" clId="{06A6B8BD-DDF5-459C-B8EA-6A8FEB1D5D5C}" dt="2023-06-24T10:37:28.546" v="1848"/>
          <ac:grpSpMkLst>
            <pc:docMk/>
            <pc:sldMk cId="502390592" sldId="297"/>
            <ac:grpSpMk id="40" creationId="{DEFA7049-B6D1-67C0-6127-D661E919B28C}"/>
          </ac:grpSpMkLst>
        </pc:grpChg>
        <pc:grpChg chg="add del mod">
          <ac:chgData name="Ahmed Alghamdi" userId="fbe9dddd-5a69-44b1-8172-ebcf615bf0eb" providerId="ADAL" clId="{06A6B8BD-DDF5-459C-B8EA-6A8FEB1D5D5C}" dt="2023-06-24T10:35:09.024" v="1800" actId="165"/>
          <ac:grpSpMkLst>
            <pc:docMk/>
            <pc:sldMk cId="502390592" sldId="297"/>
            <ac:grpSpMk id="86" creationId="{9E5C2896-D2D2-0D8E-8625-070E8266CFEC}"/>
          </ac:grpSpMkLst>
        </pc:grpChg>
        <pc:grpChg chg="add mod">
          <ac:chgData name="Ahmed Alghamdi" userId="fbe9dddd-5a69-44b1-8172-ebcf615bf0eb" providerId="ADAL" clId="{06A6B8BD-DDF5-459C-B8EA-6A8FEB1D5D5C}" dt="2023-06-24T10:37:17.505" v="1837" actId="164"/>
          <ac:grpSpMkLst>
            <pc:docMk/>
            <pc:sldMk cId="502390592" sldId="297"/>
            <ac:grpSpMk id="87" creationId="{E159CC44-A670-8F60-BE50-C09E9895D5B3}"/>
          </ac:grpSpMkLst>
        </pc:grpChg>
        <pc:grpChg chg="add mod">
          <ac:chgData name="Ahmed Alghamdi" userId="fbe9dddd-5a69-44b1-8172-ebcf615bf0eb" providerId="ADAL" clId="{06A6B8BD-DDF5-459C-B8EA-6A8FEB1D5D5C}" dt="2023-06-24T10:37:33.185" v="1860" actId="1037"/>
          <ac:grpSpMkLst>
            <pc:docMk/>
            <pc:sldMk cId="502390592" sldId="297"/>
            <ac:grpSpMk id="88" creationId="{97A12BFB-03C0-60F8-435F-F473031CEBC9}"/>
          </ac:grpSpMkLst>
        </pc:grpChg>
        <pc:picChg chg="del">
          <ac:chgData name="Ahmed Alghamdi" userId="fbe9dddd-5a69-44b1-8172-ebcf615bf0eb" providerId="ADAL" clId="{06A6B8BD-DDF5-459C-B8EA-6A8FEB1D5D5C}" dt="2023-06-24T10:32:13.899" v="1764" actId="478"/>
          <ac:picMkLst>
            <pc:docMk/>
            <pc:sldMk cId="502390592" sldId="297"/>
            <ac:picMk id="2" creationId="{8C321120-F58F-3508-E973-B334EC0E9A55}"/>
          </ac:picMkLst>
        </pc:picChg>
        <pc:picChg chg="add mod">
          <ac:chgData name="Ahmed Alghamdi" userId="fbe9dddd-5a69-44b1-8172-ebcf615bf0eb" providerId="ADAL" clId="{06A6B8BD-DDF5-459C-B8EA-6A8FEB1D5D5C}" dt="2023-06-24T10:37:07.358" v="1833" actId="1037"/>
          <ac:picMkLst>
            <pc:docMk/>
            <pc:sldMk cId="502390592" sldId="297"/>
            <ac:picMk id="13" creationId="{0ADA91DA-4FF1-110D-FC1E-406D3F9E1136}"/>
          </ac:picMkLst>
        </pc:picChg>
        <pc:picChg chg="del">
          <ac:chgData name="Ahmed Alghamdi" userId="fbe9dddd-5a69-44b1-8172-ebcf615bf0eb" providerId="ADAL" clId="{06A6B8BD-DDF5-459C-B8EA-6A8FEB1D5D5C}" dt="2023-06-24T10:32:13.899" v="1764" actId="478"/>
          <ac:picMkLst>
            <pc:docMk/>
            <pc:sldMk cId="502390592" sldId="297"/>
            <ac:picMk id="21" creationId="{B9909985-C12D-2C43-181C-11686466B0D0}"/>
          </ac:picMkLst>
        </pc:picChg>
        <pc:picChg chg="del">
          <ac:chgData name="Ahmed Alghamdi" userId="fbe9dddd-5a69-44b1-8172-ebcf615bf0eb" providerId="ADAL" clId="{06A6B8BD-DDF5-459C-B8EA-6A8FEB1D5D5C}" dt="2023-06-24T10:32:13.899" v="1764" actId="478"/>
          <ac:picMkLst>
            <pc:docMk/>
            <pc:sldMk cId="502390592" sldId="297"/>
            <ac:picMk id="22" creationId="{A03C61D1-6AE2-F9D5-C4B8-DDE94CB818E8}"/>
          </ac:picMkLst>
        </pc:picChg>
        <pc:picChg chg="mod topLvl">
          <ac:chgData name="Ahmed Alghamdi" userId="fbe9dddd-5a69-44b1-8172-ebcf615bf0eb" providerId="ADAL" clId="{06A6B8BD-DDF5-459C-B8EA-6A8FEB1D5D5C}" dt="2023-06-24T10:37:28.546" v="1848"/>
          <ac:picMkLst>
            <pc:docMk/>
            <pc:sldMk cId="502390592" sldId="297"/>
            <ac:picMk id="25" creationId="{098B191A-A3B9-EE2E-E91C-FAB469240826}"/>
          </ac:picMkLst>
        </pc:picChg>
        <pc:picChg chg="mod topLvl">
          <ac:chgData name="Ahmed Alghamdi" userId="fbe9dddd-5a69-44b1-8172-ebcf615bf0eb" providerId="ADAL" clId="{06A6B8BD-DDF5-459C-B8EA-6A8FEB1D5D5C}" dt="2023-06-24T10:37:28.546" v="1848"/>
          <ac:picMkLst>
            <pc:docMk/>
            <pc:sldMk cId="502390592" sldId="297"/>
            <ac:picMk id="26" creationId="{C3DE2B8C-7AED-C886-645C-8D2D78FEEC77}"/>
          </ac:picMkLst>
        </pc:picChg>
        <pc:picChg chg="mod topLvl">
          <ac:chgData name="Ahmed Alghamdi" userId="fbe9dddd-5a69-44b1-8172-ebcf615bf0eb" providerId="ADAL" clId="{06A6B8BD-DDF5-459C-B8EA-6A8FEB1D5D5C}" dt="2023-06-24T10:37:28.546" v="1848"/>
          <ac:picMkLst>
            <pc:docMk/>
            <pc:sldMk cId="502390592" sldId="297"/>
            <ac:picMk id="27" creationId="{46840ACB-33B2-9CCD-D5B1-D70CEBEE9BAD}"/>
          </ac:picMkLst>
        </pc:picChg>
        <pc:picChg chg="mod topLvl">
          <ac:chgData name="Ahmed Alghamdi" userId="fbe9dddd-5a69-44b1-8172-ebcf615bf0eb" providerId="ADAL" clId="{06A6B8BD-DDF5-459C-B8EA-6A8FEB1D5D5C}" dt="2023-06-24T10:37:28.546" v="1848"/>
          <ac:picMkLst>
            <pc:docMk/>
            <pc:sldMk cId="502390592" sldId="297"/>
            <ac:picMk id="28" creationId="{0E794200-AEB5-D2CC-6125-2768F4428967}"/>
          </ac:picMkLst>
        </pc:picChg>
        <pc:picChg chg="mod topLvl">
          <ac:chgData name="Ahmed Alghamdi" userId="fbe9dddd-5a69-44b1-8172-ebcf615bf0eb" providerId="ADAL" clId="{06A6B8BD-DDF5-459C-B8EA-6A8FEB1D5D5C}" dt="2023-06-24T10:37:28.546" v="1848"/>
          <ac:picMkLst>
            <pc:docMk/>
            <pc:sldMk cId="502390592" sldId="297"/>
            <ac:picMk id="29" creationId="{6272C9BB-7861-ECE2-7EA3-7DF3609AC5EA}"/>
          </ac:picMkLst>
        </pc:picChg>
        <pc:picChg chg="add mod">
          <ac:chgData name="Ahmed Alghamdi" userId="fbe9dddd-5a69-44b1-8172-ebcf615bf0eb" providerId="ADAL" clId="{06A6B8BD-DDF5-459C-B8EA-6A8FEB1D5D5C}" dt="2023-06-24T10:32:35.556" v="1765"/>
          <ac:picMkLst>
            <pc:docMk/>
            <pc:sldMk cId="502390592" sldId="297"/>
            <ac:picMk id="76" creationId="{F0C50349-D47F-BD41-CE14-FB25D424FAC4}"/>
          </ac:picMkLst>
        </pc:picChg>
        <pc:picChg chg="add mod">
          <ac:chgData name="Ahmed Alghamdi" userId="fbe9dddd-5a69-44b1-8172-ebcf615bf0eb" providerId="ADAL" clId="{06A6B8BD-DDF5-459C-B8EA-6A8FEB1D5D5C}" dt="2023-06-24T10:32:35.556" v="1765"/>
          <ac:picMkLst>
            <pc:docMk/>
            <pc:sldMk cId="502390592" sldId="297"/>
            <ac:picMk id="77" creationId="{51AFB155-B7CD-A06D-4524-8CC9F7F5B5D1}"/>
          </ac:picMkLst>
        </pc:picChg>
        <pc:picChg chg="add mod">
          <ac:chgData name="Ahmed Alghamdi" userId="fbe9dddd-5a69-44b1-8172-ebcf615bf0eb" providerId="ADAL" clId="{06A6B8BD-DDF5-459C-B8EA-6A8FEB1D5D5C}" dt="2023-06-24T10:32:35.556" v="1765"/>
          <ac:picMkLst>
            <pc:docMk/>
            <pc:sldMk cId="502390592" sldId="297"/>
            <ac:picMk id="78" creationId="{196FCC0A-B3D1-C120-8904-F16839EDE9C6}"/>
          </ac:picMkLst>
        </pc:picChg>
        <pc:picChg chg="add mod">
          <ac:chgData name="Ahmed Alghamdi" userId="fbe9dddd-5a69-44b1-8172-ebcf615bf0eb" providerId="ADAL" clId="{06A6B8BD-DDF5-459C-B8EA-6A8FEB1D5D5C}" dt="2023-06-24T10:32:35.556" v="1765"/>
          <ac:picMkLst>
            <pc:docMk/>
            <pc:sldMk cId="502390592" sldId="297"/>
            <ac:picMk id="79" creationId="{ED02C992-2809-B101-573F-5D660BEF7209}"/>
          </ac:picMkLst>
        </pc:picChg>
        <pc:picChg chg="add mod">
          <ac:chgData name="Ahmed Alghamdi" userId="fbe9dddd-5a69-44b1-8172-ebcf615bf0eb" providerId="ADAL" clId="{06A6B8BD-DDF5-459C-B8EA-6A8FEB1D5D5C}" dt="2023-06-24T10:32:35.556" v="1765"/>
          <ac:picMkLst>
            <pc:docMk/>
            <pc:sldMk cId="502390592" sldId="297"/>
            <ac:picMk id="80" creationId="{688E5E9D-0923-B52A-A49F-1AC73DFA3F5C}"/>
          </ac:picMkLst>
        </pc:picChg>
        <pc:picChg chg="add mod">
          <ac:chgData name="Ahmed Alghamdi" userId="fbe9dddd-5a69-44b1-8172-ebcf615bf0eb" providerId="ADAL" clId="{06A6B8BD-DDF5-459C-B8EA-6A8FEB1D5D5C}" dt="2023-06-24T10:32:35.556" v="1765"/>
          <ac:picMkLst>
            <pc:docMk/>
            <pc:sldMk cId="502390592" sldId="297"/>
            <ac:picMk id="81" creationId="{362F649B-55B2-EA32-DDA6-CDAB40BE5B82}"/>
          </ac:picMkLst>
        </pc:picChg>
        <pc:picChg chg="add mod">
          <ac:chgData name="Ahmed Alghamdi" userId="fbe9dddd-5a69-44b1-8172-ebcf615bf0eb" providerId="ADAL" clId="{06A6B8BD-DDF5-459C-B8EA-6A8FEB1D5D5C}" dt="2023-06-24T10:32:35.556" v="1765"/>
          <ac:picMkLst>
            <pc:docMk/>
            <pc:sldMk cId="502390592" sldId="297"/>
            <ac:picMk id="82" creationId="{34EBA8BC-22F0-1CB3-E1A0-8A12C4D3E1BF}"/>
          </ac:picMkLst>
        </pc:picChg>
        <pc:picChg chg="add mod">
          <ac:chgData name="Ahmed Alghamdi" userId="fbe9dddd-5a69-44b1-8172-ebcf615bf0eb" providerId="ADAL" clId="{06A6B8BD-DDF5-459C-B8EA-6A8FEB1D5D5C}" dt="2023-06-24T10:32:35.556" v="1765"/>
          <ac:picMkLst>
            <pc:docMk/>
            <pc:sldMk cId="502390592" sldId="297"/>
            <ac:picMk id="83" creationId="{D602DB42-878D-5B12-3CB6-0AE20D74CD65}"/>
          </ac:picMkLst>
        </pc:picChg>
        <pc:cxnChg chg="add mod">
          <ac:chgData name="Ahmed Alghamdi" userId="fbe9dddd-5a69-44b1-8172-ebcf615bf0eb" providerId="ADAL" clId="{06A6B8BD-DDF5-459C-B8EA-6A8FEB1D5D5C}" dt="2023-06-25T09:26:34.258" v="6178" actId="14100"/>
          <ac:cxnSpMkLst>
            <pc:docMk/>
            <pc:sldMk cId="502390592" sldId="297"/>
            <ac:cxnSpMk id="52" creationId="{619B9004-2C06-2251-01D2-95668DA8FACE}"/>
          </ac:cxnSpMkLst>
        </pc:cxnChg>
        <pc:cxnChg chg="add mod">
          <ac:chgData name="Ahmed Alghamdi" userId="fbe9dddd-5a69-44b1-8172-ebcf615bf0eb" providerId="ADAL" clId="{06A6B8BD-DDF5-459C-B8EA-6A8FEB1D5D5C}" dt="2023-06-25T09:26:34.258" v="6178" actId="14100"/>
          <ac:cxnSpMkLst>
            <pc:docMk/>
            <pc:sldMk cId="502390592" sldId="297"/>
            <ac:cxnSpMk id="53" creationId="{9009AD94-8EC5-3D33-248A-AAF59F0B9A01}"/>
          </ac:cxnSpMkLst>
        </pc:cxnChg>
        <pc:cxnChg chg="add mod">
          <ac:chgData name="Ahmed Alghamdi" userId="fbe9dddd-5a69-44b1-8172-ebcf615bf0eb" providerId="ADAL" clId="{06A6B8BD-DDF5-459C-B8EA-6A8FEB1D5D5C}" dt="2023-06-25T09:26:34.258" v="6178" actId="14100"/>
          <ac:cxnSpMkLst>
            <pc:docMk/>
            <pc:sldMk cId="502390592" sldId="297"/>
            <ac:cxnSpMk id="54" creationId="{E5952DC7-E8C3-E03B-D332-17325CC840AD}"/>
          </ac:cxnSpMkLst>
        </pc:cxnChg>
        <pc:cxnChg chg="add mod">
          <ac:chgData name="Ahmed Alghamdi" userId="fbe9dddd-5a69-44b1-8172-ebcf615bf0eb" providerId="ADAL" clId="{06A6B8BD-DDF5-459C-B8EA-6A8FEB1D5D5C}" dt="2023-06-25T09:26:34.258" v="6178" actId="14100"/>
          <ac:cxnSpMkLst>
            <pc:docMk/>
            <pc:sldMk cId="502390592" sldId="297"/>
            <ac:cxnSpMk id="55" creationId="{7A381419-3010-965B-B741-4EACE32D2D16}"/>
          </ac:cxnSpMkLst>
        </pc:cxnChg>
        <pc:cxnChg chg="add mod">
          <ac:chgData name="Ahmed Alghamdi" userId="fbe9dddd-5a69-44b1-8172-ebcf615bf0eb" providerId="ADAL" clId="{06A6B8BD-DDF5-459C-B8EA-6A8FEB1D5D5C}" dt="2023-06-25T09:26:34.258" v="6178" actId="14100"/>
          <ac:cxnSpMkLst>
            <pc:docMk/>
            <pc:sldMk cId="502390592" sldId="297"/>
            <ac:cxnSpMk id="56" creationId="{FD390711-8C82-B4A4-FD7E-F7D99E58E329}"/>
          </ac:cxnSpMkLst>
        </pc:cxnChg>
        <pc:cxnChg chg="add mod">
          <ac:chgData name="Ahmed Alghamdi" userId="fbe9dddd-5a69-44b1-8172-ebcf615bf0eb" providerId="ADAL" clId="{06A6B8BD-DDF5-459C-B8EA-6A8FEB1D5D5C}" dt="2023-06-25T09:26:34.258" v="6178" actId="14100"/>
          <ac:cxnSpMkLst>
            <pc:docMk/>
            <pc:sldMk cId="502390592" sldId="297"/>
            <ac:cxnSpMk id="57" creationId="{F5A0AAEE-9AC8-21AF-92E9-ACE6DD9D26C5}"/>
          </ac:cxnSpMkLst>
        </pc:cxnChg>
        <pc:cxnChg chg="add mod">
          <ac:chgData name="Ahmed Alghamdi" userId="fbe9dddd-5a69-44b1-8172-ebcf615bf0eb" providerId="ADAL" clId="{06A6B8BD-DDF5-459C-B8EA-6A8FEB1D5D5C}" dt="2023-06-25T09:26:34.258" v="6178" actId="14100"/>
          <ac:cxnSpMkLst>
            <pc:docMk/>
            <pc:sldMk cId="502390592" sldId="297"/>
            <ac:cxnSpMk id="58" creationId="{B51597B0-73D6-3F6D-8310-5D01E28A3124}"/>
          </ac:cxnSpMkLst>
        </pc:cxnChg>
        <pc:cxnChg chg="add mod">
          <ac:chgData name="Ahmed Alghamdi" userId="fbe9dddd-5a69-44b1-8172-ebcf615bf0eb" providerId="ADAL" clId="{06A6B8BD-DDF5-459C-B8EA-6A8FEB1D5D5C}" dt="2023-06-25T09:26:34.258" v="6178" actId="14100"/>
          <ac:cxnSpMkLst>
            <pc:docMk/>
            <pc:sldMk cId="502390592" sldId="297"/>
            <ac:cxnSpMk id="59" creationId="{DADA9923-9E0F-2021-7290-105594B7AC13}"/>
          </ac:cxnSpMkLst>
        </pc:cxnChg>
      </pc:sldChg>
      <pc:sldChg chg="addSp delSp modSp add mod">
        <pc:chgData name="Ahmed Alghamdi" userId="fbe9dddd-5a69-44b1-8172-ebcf615bf0eb" providerId="ADAL" clId="{06A6B8BD-DDF5-459C-B8EA-6A8FEB1D5D5C}" dt="2023-06-26T09:22:34.518" v="14435" actId="13926"/>
        <pc:sldMkLst>
          <pc:docMk/>
          <pc:sldMk cId="379000030" sldId="298"/>
        </pc:sldMkLst>
        <pc:spChg chg="del">
          <ac:chgData name="Ahmed Alghamdi" userId="fbe9dddd-5a69-44b1-8172-ebcf615bf0eb" providerId="ADAL" clId="{06A6B8BD-DDF5-459C-B8EA-6A8FEB1D5D5C}" dt="2023-06-24T14:58:20.135" v="2074" actId="478"/>
          <ac:spMkLst>
            <pc:docMk/>
            <pc:sldMk cId="379000030" sldId="298"/>
            <ac:spMk id="3" creationId="{B4C1B82B-9AC2-B4C4-0A76-8F52504EA51A}"/>
          </ac:spMkLst>
        </pc:spChg>
        <pc:spChg chg="mod">
          <ac:chgData name="Ahmed Alghamdi" userId="fbe9dddd-5a69-44b1-8172-ebcf615bf0eb" providerId="ADAL" clId="{06A6B8BD-DDF5-459C-B8EA-6A8FEB1D5D5C}" dt="2023-06-26T09:22:34.518" v="14435" actId="13926"/>
          <ac:spMkLst>
            <pc:docMk/>
            <pc:sldMk cId="379000030" sldId="298"/>
            <ac:spMk id="5" creationId="{47015298-F31D-2BCF-BD15-AC49ADA685FF}"/>
          </ac:spMkLst>
        </pc:spChg>
        <pc:spChg chg="mod">
          <ac:chgData name="Ahmed Alghamdi" userId="fbe9dddd-5a69-44b1-8172-ebcf615bf0eb" providerId="ADAL" clId="{06A6B8BD-DDF5-459C-B8EA-6A8FEB1D5D5C}" dt="2023-06-24T15:06:58.613" v="2775" actId="20577"/>
          <ac:spMkLst>
            <pc:docMk/>
            <pc:sldMk cId="379000030" sldId="298"/>
            <ac:spMk id="6" creationId="{64A9CBF3-365C-D4A8-4234-6957E13514A8}"/>
          </ac:spMkLst>
        </pc:spChg>
        <pc:spChg chg="mod">
          <ac:chgData name="Ahmed Alghamdi" userId="fbe9dddd-5a69-44b1-8172-ebcf615bf0eb" providerId="ADAL" clId="{06A6B8BD-DDF5-459C-B8EA-6A8FEB1D5D5C}" dt="2023-06-24T14:59:15.493" v="2083" actId="20578"/>
          <ac:spMkLst>
            <pc:docMk/>
            <pc:sldMk cId="379000030" sldId="298"/>
            <ac:spMk id="7" creationId="{EE52DA65-9592-C1DB-8911-4926450E7572}"/>
          </ac:spMkLst>
        </pc:spChg>
        <pc:spChg chg="add mod">
          <ac:chgData name="Ahmed Alghamdi" userId="fbe9dddd-5a69-44b1-8172-ebcf615bf0eb" providerId="ADAL" clId="{06A6B8BD-DDF5-459C-B8EA-6A8FEB1D5D5C}" dt="2023-06-25T09:38:25.573" v="6372" actId="313"/>
          <ac:spMkLst>
            <pc:docMk/>
            <pc:sldMk cId="379000030" sldId="298"/>
            <ac:spMk id="8" creationId="{BA0BDB61-D22B-00D4-A49E-945C4CCB6421}"/>
          </ac:spMkLst>
        </pc:spChg>
        <pc:spChg chg="add mod">
          <ac:chgData name="Ahmed Alghamdi" userId="fbe9dddd-5a69-44b1-8172-ebcf615bf0eb" providerId="ADAL" clId="{06A6B8BD-DDF5-459C-B8EA-6A8FEB1D5D5C}" dt="2023-06-24T15:00:29.761" v="2084"/>
          <ac:spMkLst>
            <pc:docMk/>
            <pc:sldMk cId="379000030" sldId="298"/>
            <ac:spMk id="9" creationId="{C8B1042B-8F56-62CD-0C8D-42F0CB670A80}"/>
          </ac:spMkLst>
        </pc:spChg>
        <pc:spChg chg="mod">
          <ac:chgData name="Ahmed Alghamdi" userId="fbe9dddd-5a69-44b1-8172-ebcf615bf0eb" providerId="ADAL" clId="{06A6B8BD-DDF5-459C-B8EA-6A8FEB1D5D5C}" dt="2023-06-24T15:00:29.761" v="2084"/>
          <ac:spMkLst>
            <pc:docMk/>
            <pc:sldMk cId="379000030" sldId="298"/>
            <ac:spMk id="11" creationId="{7DE43C65-0C60-12EC-69A2-ACAB4DC90BAB}"/>
          </ac:spMkLst>
        </pc:spChg>
        <pc:spChg chg="del">
          <ac:chgData name="Ahmed Alghamdi" userId="fbe9dddd-5a69-44b1-8172-ebcf615bf0eb" providerId="ADAL" clId="{06A6B8BD-DDF5-459C-B8EA-6A8FEB1D5D5C}" dt="2023-06-24T14:58:20.135" v="2074" actId="478"/>
          <ac:spMkLst>
            <pc:docMk/>
            <pc:sldMk cId="379000030" sldId="298"/>
            <ac:spMk id="14" creationId="{D375ADC3-E25D-46CF-8741-1FF4D0ABCC98}"/>
          </ac:spMkLst>
        </pc:spChg>
        <pc:spChg chg="add mod">
          <ac:chgData name="Ahmed Alghamdi" userId="fbe9dddd-5a69-44b1-8172-ebcf615bf0eb" providerId="ADAL" clId="{06A6B8BD-DDF5-459C-B8EA-6A8FEB1D5D5C}" dt="2023-06-24T15:00:41.200" v="2090" actId="20577"/>
          <ac:spMkLst>
            <pc:docMk/>
            <pc:sldMk cId="379000030" sldId="298"/>
            <ac:spMk id="15" creationId="{E452F9FC-4CA0-FCF3-3601-FE8D3E1D3ED8}"/>
          </ac:spMkLst>
        </pc:spChg>
        <pc:spChg chg="add mod">
          <ac:chgData name="Ahmed Alghamdi" userId="fbe9dddd-5a69-44b1-8172-ebcf615bf0eb" providerId="ADAL" clId="{06A6B8BD-DDF5-459C-B8EA-6A8FEB1D5D5C}" dt="2023-06-24T15:00:29.761" v="2084"/>
          <ac:spMkLst>
            <pc:docMk/>
            <pc:sldMk cId="379000030" sldId="298"/>
            <ac:spMk id="16" creationId="{45A37DE1-563B-AFF2-DF11-F2DE74B4D2AE}"/>
          </ac:spMkLst>
        </pc:spChg>
        <pc:spChg chg="add mod">
          <ac:chgData name="Ahmed Alghamdi" userId="fbe9dddd-5a69-44b1-8172-ebcf615bf0eb" providerId="ADAL" clId="{06A6B8BD-DDF5-459C-B8EA-6A8FEB1D5D5C}" dt="2023-06-24T15:04:56.351" v="2530" actId="20577"/>
          <ac:spMkLst>
            <pc:docMk/>
            <pc:sldMk cId="379000030" sldId="298"/>
            <ac:spMk id="20" creationId="{EB7BA6D8-7A9F-83FA-3EE2-2399D06A2CAD}"/>
          </ac:spMkLst>
        </pc:spChg>
        <pc:spChg chg="mod">
          <ac:chgData name="Ahmed Alghamdi" userId="fbe9dddd-5a69-44b1-8172-ebcf615bf0eb" providerId="ADAL" clId="{06A6B8BD-DDF5-459C-B8EA-6A8FEB1D5D5C}" dt="2023-06-24T15:00:29.761" v="2084"/>
          <ac:spMkLst>
            <pc:docMk/>
            <pc:sldMk cId="379000030" sldId="298"/>
            <ac:spMk id="22" creationId="{108FD31A-D096-7D65-4B84-3D22549949B3}"/>
          </ac:spMkLst>
        </pc:spChg>
        <pc:spChg chg="del">
          <ac:chgData name="Ahmed Alghamdi" userId="fbe9dddd-5a69-44b1-8172-ebcf615bf0eb" providerId="ADAL" clId="{06A6B8BD-DDF5-459C-B8EA-6A8FEB1D5D5C}" dt="2023-06-24T14:58:14.953" v="2073" actId="478"/>
          <ac:spMkLst>
            <pc:docMk/>
            <pc:sldMk cId="379000030" sldId="298"/>
            <ac:spMk id="43" creationId="{C7AD3705-F3DA-788D-1CB2-7942B591E801}"/>
          </ac:spMkLst>
        </pc:spChg>
        <pc:spChg chg="del">
          <ac:chgData name="Ahmed Alghamdi" userId="fbe9dddd-5a69-44b1-8172-ebcf615bf0eb" providerId="ADAL" clId="{06A6B8BD-DDF5-459C-B8EA-6A8FEB1D5D5C}" dt="2023-06-24T14:58:14.953" v="2073" actId="478"/>
          <ac:spMkLst>
            <pc:docMk/>
            <pc:sldMk cId="379000030" sldId="298"/>
            <ac:spMk id="44" creationId="{B0E0AD51-0013-8FA2-5D4E-A4EECC7C0143}"/>
          </ac:spMkLst>
        </pc:spChg>
        <pc:spChg chg="del">
          <ac:chgData name="Ahmed Alghamdi" userId="fbe9dddd-5a69-44b1-8172-ebcf615bf0eb" providerId="ADAL" clId="{06A6B8BD-DDF5-459C-B8EA-6A8FEB1D5D5C}" dt="2023-06-24T14:58:10.129" v="2072" actId="478"/>
          <ac:spMkLst>
            <pc:docMk/>
            <pc:sldMk cId="379000030" sldId="298"/>
            <ac:spMk id="45" creationId="{A2A96F47-B32D-AE35-6011-99FFEE3CC569}"/>
          </ac:spMkLst>
        </pc:spChg>
        <pc:spChg chg="del">
          <ac:chgData name="Ahmed Alghamdi" userId="fbe9dddd-5a69-44b1-8172-ebcf615bf0eb" providerId="ADAL" clId="{06A6B8BD-DDF5-459C-B8EA-6A8FEB1D5D5C}" dt="2023-06-24T14:58:10.129" v="2072" actId="478"/>
          <ac:spMkLst>
            <pc:docMk/>
            <pc:sldMk cId="379000030" sldId="298"/>
            <ac:spMk id="46" creationId="{0000D9AB-2F94-3A2A-9DEE-EC56111F5010}"/>
          </ac:spMkLst>
        </pc:spChg>
        <pc:spChg chg="del">
          <ac:chgData name="Ahmed Alghamdi" userId="fbe9dddd-5a69-44b1-8172-ebcf615bf0eb" providerId="ADAL" clId="{06A6B8BD-DDF5-459C-B8EA-6A8FEB1D5D5C}" dt="2023-06-24T14:58:14.953" v="2073" actId="478"/>
          <ac:spMkLst>
            <pc:docMk/>
            <pc:sldMk cId="379000030" sldId="298"/>
            <ac:spMk id="47" creationId="{07387CAB-8BBF-93CE-08C9-D0C9B7B784E7}"/>
          </ac:spMkLst>
        </pc:spChg>
        <pc:spChg chg="del">
          <ac:chgData name="Ahmed Alghamdi" userId="fbe9dddd-5a69-44b1-8172-ebcf615bf0eb" providerId="ADAL" clId="{06A6B8BD-DDF5-459C-B8EA-6A8FEB1D5D5C}" dt="2023-06-24T14:58:10.129" v="2072" actId="478"/>
          <ac:spMkLst>
            <pc:docMk/>
            <pc:sldMk cId="379000030" sldId="298"/>
            <ac:spMk id="48" creationId="{8EA0C288-983B-F431-B1A6-FDBADB687EF6}"/>
          </ac:spMkLst>
        </pc:spChg>
        <pc:spChg chg="del">
          <ac:chgData name="Ahmed Alghamdi" userId="fbe9dddd-5a69-44b1-8172-ebcf615bf0eb" providerId="ADAL" clId="{06A6B8BD-DDF5-459C-B8EA-6A8FEB1D5D5C}" dt="2023-06-24T14:58:14.953" v="2073" actId="478"/>
          <ac:spMkLst>
            <pc:docMk/>
            <pc:sldMk cId="379000030" sldId="298"/>
            <ac:spMk id="49" creationId="{4E1785B9-4070-B172-B669-F13D59E1EFC6}"/>
          </ac:spMkLst>
        </pc:spChg>
        <pc:spChg chg="del">
          <ac:chgData name="Ahmed Alghamdi" userId="fbe9dddd-5a69-44b1-8172-ebcf615bf0eb" providerId="ADAL" clId="{06A6B8BD-DDF5-459C-B8EA-6A8FEB1D5D5C}" dt="2023-06-24T14:58:14.953" v="2073" actId="478"/>
          <ac:spMkLst>
            <pc:docMk/>
            <pc:sldMk cId="379000030" sldId="298"/>
            <ac:spMk id="50" creationId="{25457DAD-087C-8148-A4C6-BA1366A54D8D}"/>
          </ac:spMkLst>
        </pc:spChg>
        <pc:spChg chg="del">
          <ac:chgData name="Ahmed Alghamdi" userId="fbe9dddd-5a69-44b1-8172-ebcf615bf0eb" providerId="ADAL" clId="{06A6B8BD-DDF5-459C-B8EA-6A8FEB1D5D5C}" dt="2023-06-24T14:58:14.953" v="2073" actId="478"/>
          <ac:spMkLst>
            <pc:docMk/>
            <pc:sldMk cId="379000030" sldId="298"/>
            <ac:spMk id="51" creationId="{DA4524D3-43E0-31E2-B511-495BF43D69E1}"/>
          </ac:spMkLst>
        </pc:spChg>
        <pc:spChg chg="del">
          <ac:chgData name="Ahmed Alghamdi" userId="fbe9dddd-5a69-44b1-8172-ebcf615bf0eb" providerId="ADAL" clId="{06A6B8BD-DDF5-459C-B8EA-6A8FEB1D5D5C}" dt="2023-06-24T14:58:14.953" v="2073" actId="478"/>
          <ac:spMkLst>
            <pc:docMk/>
            <pc:sldMk cId="379000030" sldId="298"/>
            <ac:spMk id="60" creationId="{0DDB1D93-6861-3A11-973B-D59C2B2ED9C2}"/>
          </ac:spMkLst>
        </pc:spChg>
        <pc:spChg chg="del">
          <ac:chgData name="Ahmed Alghamdi" userId="fbe9dddd-5a69-44b1-8172-ebcf615bf0eb" providerId="ADAL" clId="{06A6B8BD-DDF5-459C-B8EA-6A8FEB1D5D5C}" dt="2023-06-24T14:58:14.953" v="2073" actId="478"/>
          <ac:spMkLst>
            <pc:docMk/>
            <pc:sldMk cId="379000030" sldId="298"/>
            <ac:spMk id="61" creationId="{3CCB523F-29C1-BD75-111C-8D4A79FF4B89}"/>
          </ac:spMkLst>
        </pc:spChg>
        <pc:spChg chg="del">
          <ac:chgData name="Ahmed Alghamdi" userId="fbe9dddd-5a69-44b1-8172-ebcf615bf0eb" providerId="ADAL" clId="{06A6B8BD-DDF5-459C-B8EA-6A8FEB1D5D5C}" dt="2023-06-24T14:58:14.953" v="2073" actId="478"/>
          <ac:spMkLst>
            <pc:docMk/>
            <pc:sldMk cId="379000030" sldId="298"/>
            <ac:spMk id="62" creationId="{9286DAF6-7082-2F08-C05B-A0A623654E60}"/>
          </ac:spMkLst>
        </pc:spChg>
        <pc:spChg chg="del">
          <ac:chgData name="Ahmed Alghamdi" userId="fbe9dddd-5a69-44b1-8172-ebcf615bf0eb" providerId="ADAL" clId="{06A6B8BD-DDF5-459C-B8EA-6A8FEB1D5D5C}" dt="2023-06-24T14:58:14.953" v="2073" actId="478"/>
          <ac:spMkLst>
            <pc:docMk/>
            <pc:sldMk cId="379000030" sldId="298"/>
            <ac:spMk id="63" creationId="{10474B0D-25F6-38F9-4A6B-D582652DC79C}"/>
          </ac:spMkLst>
        </pc:spChg>
        <pc:spChg chg="del">
          <ac:chgData name="Ahmed Alghamdi" userId="fbe9dddd-5a69-44b1-8172-ebcf615bf0eb" providerId="ADAL" clId="{06A6B8BD-DDF5-459C-B8EA-6A8FEB1D5D5C}" dt="2023-06-24T14:58:14.953" v="2073" actId="478"/>
          <ac:spMkLst>
            <pc:docMk/>
            <pc:sldMk cId="379000030" sldId="298"/>
            <ac:spMk id="64" creationId="{9F1D8291-A663-5CFE-A194-70AE7F81ED37}"/>
          </ac:spMkLst>
        </pc:spChg>
        <pc:spChg chg="del">
          <ac:chgData name="Ahmed Alghamdi" userId="fbe9dddd-5a69-44b1-8172-ebcf615bf0eb" providerId="ADAL" clId="{06A6B8BD-DDF5-459C-B8EA-6A8FEB1D5D5C}" dt="2023-06-24T14:58:14.953" v="2073" actId="478"/>
          <ac:spMkLst>
            <pc:docMk/>
            <pc:sldMk cId="379000030" sldId="298"/>
            <ac:spMk id="65" creationId="{C0A18DD9-E1DA-2E33-C5EC-464BE9943CA6}"/>
          </ac:spMkLst>
        </pc:spChg>
        <pc:spChg chg="del">
          <ac:chgData name="Ahmed Alghamdi" userId="fbe9dddd-5a69-44b1-8172-ebcf615bf0eb" providerId="ADAL" clId="{06A6B8BD-DDF5-459C-B8EA-6A8FEB1D5D5C}" dt="2023-06-24T14:58:14.953" v="2073" actId="478"/>
          <ac:spMkLst>
            <pc:docMk/>
            <pc:sldMk cId="379000030" sldId="298"/>
            <ac:spMk id="66" creationId="{C8628C59-DA78-F845-1C9E-29A8C0082045}"/>
          </ac:spMkLst>
        </pc:spChg>
        <pc:spChg chg="del">
          <ac:chgData name="Ahmed Alghamdi" userId="fbe9dddd-5a69-44b1-8172-ebcf615bf0eb" providerId="ADAL" clId="{06A6B8BD-DDF5-459C-B8EA-6A8FEB1D5D5C}" dt="2023-06-24T14:58:14.953" v="2073" actId="478"/>
          <ac:spMkLst>
            <pc:docMk/>
            <pc:sldMk cId="379000030" sldId="298"/>
            <ac:spMk id="67" creationId="{4BFE1B81-0E21-2545-1A6E-BB6B3024AD0C}"/>
          </ac:spMkLst>
        </pc:spChg>
        <pc:spChg chg="del">
          <ac:chgData name="Ahmed Alghamdi" userId="fbe9dddd-5a69-44b1-8172-ebcf615bf0eb" providerId="ADAL" clId="{06A6B8BD-DDF5-459C-B8EA-6A8FEB1D5D5C}" dt="2023-06-24T14:58:14.953" v="2073" actId="478"/>
          <ac:spMkLst>
            <pc:docMk/>
            <pc:sldMk cId="379000030" sldId="298"/>
            <ac:spMk id="68" creationId="{9C48F084-62A4-4191-AEC3-B13CD74933D9}"/>
          </ac:spMkLst>
        </pc:spChg>
        <pc:spChg chg="del">
          <ac:chgData name="Ahmed Alghamdi" userId="fbe9dddd-5a69-44b1-8172-ebcf615bf0eb" providerId="ADAL" clId="{06A6B8BD-DDF5-459C-B8EA-6A8FEB1D5D5C}" dt="2023-06-24T14:58:14.953" v="2073" actId="478"/>
          <ac:spMkLst>
            <pc:docMk/>
            <pc:sldMk cId="379000030" sldId="298"/>
            <ac:spMk id="69" creationId="{0C24845B-A762-759E-4599-47432C466210}"/>
          </ac:spMkLst>
        </pc:spChg>
        <pc:spChg chg="del">
          <ac:chgData name="Ahmed Alghamdi" userId="fbe9dddd-5a69-44b1-8172-ebcf615bf0eb" providerId="ADAL" clId="{06A6B8BD-DDF5-459C-B8EA-6A8FEB1D5D5C}" dt="2023-06-24T14:58:14.953" v="2073" actId="478"/>
          <ac:spMkLst>
            <pc:docMk/>
            <pc:sldMk cId="379000030" sldId="298"/>
            <ac:spMk id="70" creationId="{5E86A6FB-2171-7237-0F9A-29162E8F7DDE}"/>
          </ac:spMkLst>
        </pc:spChg>
        <pc:spChg chg="del">
          <ac:chgData name="Ahmed Alghamdi" userId="fbe9dddd-5a69-44b1-8172-ebcf615bf0eb" providerId="ADAL" clId="{06A6B8BD-DDF5-459C-B8EA-6A8FEB1D5D5C}" dt="2023-06-24T14:58:14.953" v="2073" actId="478"/>
          <ac:spMkLst>
            <pc:docMk/>
            <pc:sldMk cId="379000030" sldId="298"/>
            <ac:spMk id="71" creationId="{F5718327-D2E4-4D9D-679E-62FB1672CC91}"/>
          </ac:spMkLst>
        </pc:spChg>
        <pc:spChg chg="del">
          <ac:chgData name="Ahmed Alghamdi" userId="fbe9dddd-5a69-44b1-8172-ebcf615bf0eb" providerId="ADAL" clId="{06A6B8BD-DDF5-459C-B8EA-6A8FEB1D5D5C}" dt="2023-06-24T14:58:14.953" v="2073" actId="478"/>
          <ac:spMkLst>
            <pc:docMk/>
            <pc:sldMk cId="379000030" sldId="298"/>
            <ac:spMk id="72" creationId="{705F11C6-8B05-50E6-D522-F207F0128BC9}"/>
          </ac:spMkLst>
        </pc:spChg>
        <pc:spChg chg="del">
          <ac:chgData name="Ahmed Alghamdi" userId="fbe9dddd-5a69-44b1-8172-ebcf615bf0eb" providerId="ADAL" clId="{06A6B8BD-DDF5-459C-B8EA-6A8FEB1D5D5C}" dt="2023-06-24T14:58:14.953" v="2073" actId="478"/>
          <ac:spMkLst>
            <pc:docMk/>
            <pc:sldMk cId="379000030" sldId="298"/>
            <ac:spMk id="73" creationId="{75A94507-6C0D-64C7-F2DB-5F56CC531DC0}"/>
          </ac:spMkLst>
        </pc:spChg>
        <pc:spChg chg="del">
          <ac:chgData name="Ahmed Alghamdi" userId="fbe9dddd-5a69-44b1-8172-ebcf615bf0eb" providerId="ADAL" clId="{06A6B8BD-DDF5-459C-B8EA-6A8FEB1D5D5C}" dt="2023-06-24T14:58:14.953" v="2073" actId="478"/>
          <ac:spMkLst>
            <pc:docMk/>
            <pc:sldMk cId="379000030" sldId="298"/>
            <ac:spMk id="74" creationId="{83D9DCEA-1CA6-E8BE-BA67-819A7525A6D5}"/>
          </ac:spMkLst>
        </pc:spChg>
        <pc:spChg chg="del">
          <ac:chgData name="Ahmed Alghamdi" userId="fbe9dddd-5a69-44b1-8172-ebcf615bf0eb" providerId="ADAL" clId="{06A6B8BD-DDF5-459C-B8EA-6A8FEB1D5D5C}" dt="2023-06-24T14:58:14.953" v="2073" actId="478"/>
          <ac:spMkLst>
            <pc:docMk/>
            <pc:sldMk cId="379000030" sldId="298"/>
            <ac:spMk id="75" creationId="{C5933998-D53F-42C5-7653-F176C448CF38}"/>
          </ac:spMkLst>
        </pc:spChg>
        <pc:spChg chg="del">
          <ac:chgData name="Ahmed Alghamdi" userId="fbe9dddd-5a69-44b1-8172-ebcf615bf0eb" providerId="ADAL" clId="{06A6B8BD-DDF5-459C-B8EA-6A8FEB1D5D5C}" dt="2023-06-24T14:58:10.129" v="2072" actId="478"/>
          <ac:spMkLst>
            <pc:docMk/>
            <pc:sldMk cId="379000030" sldId="298"/>
            <ac:spMk id="84" creationId="{105961D3-E4A9-135B-125C-2A1BB5039B53}"/>
          </ac:spMkLst>
        </pc:spChg>
        <pc:spChg chg="add mod">
          <ac:chgData name="Ahmed Alghamdi" userId="fbe9dddd-5a69-44b1-8172-ebcf615bf0eb" providerId="ADAL" clId="{06A6B8BD-DDF5-459C-B8EA-6A8FEB1D5D5C}" dt="2023-06-25T13:10:02.552" v="8693"/>
          <ac:spMkLst>
            <pc:docMk/>
            <pc:sldMk cId="379000030" sldId="298"/>
            <ac:spMk id="86" creationId="{D7F2195F-9750-D3D0-58A9-69DF39C090E3}"/>
          </ac:spMkLst>
        </pc:spChg>
        <pc:spChg chg="add mod">
          <ac:chgData name="Ahmed Alghamdi" userId="fbe9dddd-5a69-44b1-8172-ebcf615bf0eb" providerId="ADAL" clId="{06A6B8BD-DDF5-459C-B8EA-6A8FEB1D5D5C}" dt="2023-06-25T13:10:02.552" v="8693"/>
          <ac:spMkLst>
            <pc:docMk/>
            <pc:sldMk cId="379000030" sldId="298"/>
            <ac:spMk id="87" creationId="{D0EF30F5-2D06-90F0-5C54-8DDDDED9C0F2}"/>
          </ac:spMkLst>
        </pc:spChg>
        <pc:spChg chg="del mod ord">
          <ac:chgData name="Ahmed Alghamdi" userId="fbe9dddd-5a69-44b1-8172-ebcf615bf0eb" providerId="ADAL" clId="{06A6B8BD-DDF5-459C-B8EA-6A8FEB1D5D5C}" dt="2023-06-25T09:38:13.931" v="6365" actId="478"/>
          <ac:spMkLst>
            <pc:docMk/>
            <pc:sldMk cId="379000030" sldId="298"/>
            <ac:spMk id="89" creationId="{993E1761-5E42-DE7A-B507-74F941FC7E50}"/>
          </ac:spMkLst>
        </pc:spChg>
        <pc:spChg chg="add mod">
          <ac:chgData name="Ahmed Alghamdi" userId="fbe9dddd-5a69-44b1-8172-ebcf615bf0eb" providerId="ADAL" clId="{06A6B8BD-DDF5-459C-B8EA-6A8FEB1D5D5C}" dt="2023-06-25T13:10:02.552" v="8693"/>
          <ac:spMkLst>
            <pc:docMk/>
            <pc:sldMk cId="379000030" sldId="298"/>
            <ac:spMk id="90" creationId="{9D75EE19-7003-1972-8EA6-90166D21BCD5}"/>
          </ac:spMkLst>
        </pc:spChg>
        <pc:spChg chg="add mod">
          <ac:chgData name="Ahmed Alghamdi" userId="fbe9dddd-5a69-44b1-8172-ebcf615bf0eb" providerId="ADAL" clId="{06A6B8BD-DDF5-459C-B8EA-6A8FEB1D5D5C}" dt="2023-06-25T13:10:02.552" v="8693"/>
          <ac:spMkLst>
            <pc:docMk/>
            <pc:sldMk cId="379000030" sldId="298"/>
            <ac:spMk id="91" creationId="{73CE2153-BF13-513A-239A-EF7461F069EC}"/>
          </ac:spMkLst>
        </pc:spChg>
        <pc:spChg chg="add mod">
          <ac:chgData name="Ahmed Alghamdi" userId="fbe9dddd-5a69-44b1-8172-ebcf615bf0eb" providerId="ADAL" clId="{06A6B8BD-DDF5-459C-B8EA-6A8FEB1D5D5C}" dt="2023-06-25T13:10:02.552" v="8693"/>
          <ac:spMkLst>
            <pc:docMk/>
            <pc:sldMk cId="379000030" sldId="298"/>
            <ac:spMk id="92" creationId="{0C76CA71-9B68-3F7A-B5E1-8DFBDFE5F060}"/>
          </ac:spMkLst>
        </pc:spChg>
        <pc:spChg chg="add mod">
          <ac:chgData name="Ahmed Alghamdi" userId="fbe9dddd-5a69-44b1-8172-ebcf615bf0eb" providerId="ADAL" clId="{06A6B8BD-DDF5-459C-B8EA-6A8FEB1D5D5C}" dt="2023-06-25T13:10:02.552" v="8693"/>
          <ac:spMkLst>
            <pc:docMk/>
            <pc:sldMk cId="379000030" sldId="298"/>
            <ac:spMk id="93" creationId="{3238979D-9A2C-EC53-A9F4-722138421202}"/>
          </ac:spMkLst>
        </pc:spChg>
        <pc:spChg chg="add mod">
          <ac:chgData name="Ahmed Alghamdi" userId="fbe9dddd-5a69-44b1-8172-ebcf615bf0eb" providerId="ADAL" clId="{06A6B8BD-DDF5-459C-B8EA-6A8FEB1D5D5C}" dt="2023-06-25T13:10:02.552" v="8693"/>
          <ac:spMkLst>
            <pc:docMk/>
            <pc:sldMk cId="379000030" sldId="298"/>
            <ac:spMk id="94" creationId="{697CA686-80F1-7387-0C2C-0B626B86F1B6}"/>
          </ac:spMkLst>
        </pc:spChg>
        <pc:spChg chg="add mod">
          <ac:chgData name="Ahmed Alghamdi" userId="fbe9dddd-5a69-44b1-8172-ebcf615bf0eb" providerId="ADAL" clId="{06A6B8BD-DDF5-459C-B8EA-6A8FEB1D5D5C}" dt="2023-06-25T13:10:02.552" v="8693"/>
          <ac:spMkLst>
            <pc:docMk/>
            <pc:sldMk cId="379000030" sldId="298"/>
            <ac:spMk id="95" creationId="{465AEEFF-BDFA-5A87-494D-589A3EAE29DB}"/>
          </ac:spMkLst>
        </pc:spChg>
        <pc:spChg chg="add mod">
          <ac:chgData name="Ahmed Alghamdi" userId="fbe9dddd-5a69-44b1-8172-ebcf615bf0eb" providerId="ADAL" clId="{06A6B8BD-DDF5-459C-B8EA-6A8FEB1D5D5C}" dt="2023-06-25T13:10:02.552" v="8693"/>
          <ac:spMkLst>
            <pc:docMk/>
            <pc:sldMk cId="379000030" sldId="298"/>
            <ac:spMk id="96" creationId="{C59033E9-9ADA-62DA-823E-21ACA772C8D7}"/>
          </ac:spMkLst>
        </pc:spChg>
        <pc:spChg chg="add mod">
          <ac:chgData name="Ahmed Alghamdi" userId="fbe9dddd-5a69-44b1-8172-ebcf615bf0eb" providerId="ADAL" clId="{06A6B8BD-DDF5-459C-B8EA-6A8FEB1D5D5C}" dt="2023-06-25T13:10:02.552" v="8693"/>
          <ac:spMkLst>
            <pc:docMk/>
            <pc:sldMk cId="379000030" sldId="298"/>
            <ac:spMk id="97" creationId="{FA9D4444-CF5D-3826-9182-F4E9EDE60EE5}"/>
          </ac:spMkLst>
        </pc:spChg>
        <pc:spChg chg="add del mod">
          <ac:chgData name="Ahmed Alghamdi" userId="fbe9dddd-5a69-44b1-8172-ebcf615bf0eb" providerId="ADAL" clId="{06A6B8BD-DDF5-459C-B8EA-6A8FEB1D5D5C}" dt="2023-06-25T13:09:56.370" v="8691" actId="478"/>
          <ac:spMkLst>
            <pc:docMk/>
            <pc:sldMk cId="379000030" sldId="298"/>
            <ac:spMk id="98" creationId="{E9AC1142-D4D2-6853-EFF8-BC915DACE2DA}"/>
          </ac:spMkLst>
        </pc:spChg>
        <pc:spChg chg="add mod">
          <ac:chgData name="Ahmed Alghamdi" userId="fbe9dddd-5a69-44b1-8172-ebcf615bf0eb" providerId="ADAL" clId="{06A6B8BD-DDF5-459C-B8EA-6A8FEB1D5D5C}" dt="2023-06-25T13:10:02.552" v="8693"/>
          <ac:spMkLst>
            <pc:docMk/>
            <pc:sldMk cId="379000030" sldId="298"/>
            <ac:spMk id="99" creationId="{4C6BBE4B-2BBC-AA52-BAF9-E70AE48C9F77}"/>
          </ac:spMkLst>
        </pc:spChg>
        <pc:spChg chg="add mod">
          <ac:chgData name="Ahmed Alghamdi" userId="fbe9dddd-5a69-44b1-8172-ebcf615bf0eb" providerId="ADAL" clId="{06A6B8BD-DDF5-459C-B8EA-6A8FEB1D5D5C}" dt="2023-06-25T13:10:02.552" v="8693"/>
          <ac:spMkLst>
            <pc:docMk/>
            <pc:sldMk cId="379000030" sldId="298"/>
            <ac:spMk id="100" creationId="{E331FFC3-24C9-794A-9767-CEF5B48C9C5D}"/>
          </ac:spMkLst>
        </pc:spChg>
        <pc:spChg chg="add mod">
          <ac:chgData name="Ahmed Alghamdi" userId="fbe9dddd-5a69-44b1-8172-ebcf615bf0eb" providerId="ADAL" clId="{06A6B8BD-DDF5-459C-B8EA-6A8FEB1D5D5C}" dt="2023-06-25T13:10:02.552" v="8693"/>
          <ac:spMkLst>
            <pc:docMk/>
            <pc:sldMk cId="379000030" sldId="298"/>
            <ac:spMk id="101" creationId="{D1F4C5B4-8923-50C4-34BC-33B59093CC86}"/>
          </ac:spMkLst>
        </pc:spChg>
        <pc:spChg chg="add mod">
          <ac:chgData name="Ahmed Alghamdi" userId="fbe9dddd-5a69-44b1-8172-ebcf615bf0eb" providerId="ADAL" clId="{06A6B8BD-DDF5-459C-B8EA-6A8FEB1D5D5C}" dt="2023-06-25T13:10:02.552" v="8693"/>
          <ac:spMkLst>
            <pc:docMk/>
            <pc:sldMk cId="379000030" sldId="298"/>
            <ac:spMk id="102" creationId="{DA504ABA-1F52-142B-693A-88ABC2D92D68}"/>
          </ac:spMkLst>
        </pc:spChg>
        <pc:spChg chg="add mod">
          <ac:chgData name="Ahmed Alghamdi" userId="fbe9dddd-5a69-44b1-8172-ebcf615bf0eb" providerId="ADAL" clId="{06A6B8BD-DDF5-459C-B8EA-6A8FEB1D5D5C}" dt="2023-06-25T13:10:02.552" v="8693"/>
          <ac:spMkLst>
            <pc:docMk/>
            <pc:sldMk cId="379000030" sldId="298"/>
            <ac:spMk id="103" creationId="{052E30FE-7843-74DF-C678-D2CB4D7075F1}"/>
          </ac:spMkLst>
        </pc:spChg>
        <pc:spChg chg="add del mod">
          <ac:chgData name="Ahmed Alghamdi" userId="fbe9dddd-5a69-44b1-8172-ebcf615bf0eb" providerId="ADAL" clId="{06A6B8BD-DDF5-459C-B8EA-6A8FEB1D5D5C}" dt="2023-06-25T13:09:56.370" v="8691" actId="478"/>
          <ac:spMkLst>
            <pc:docMk/>
            <pc:sldMk cId="379000030" sldId="298"/>
            <ac:spMk id="104" creationId="{AC759DBB-AEB4-068F-20EC-3EB97D248458}"/>
          </ac:spMkLst>
        </pc:spChg>
        <pc:spChg chg="add del mod">
          <ac:chgData name="Ahmed Alghamdi" userId="fbe9dddd-5a69-44b1-8172-ebcf615bf0eb" providerId="ADAL" clId="{06A6B8BD-DDF5-459C-B8EA-6A8FEB1D5D5C}" dt="2023-06-25T13:09:56.370" v="8691" actId="478"/>
          <ac:spMkLst>
            <pc:docMk/>
            <pc:sldMk cId="379000030" sldId="298"/>
            <ac:spMk id="105" creationId="{3F596446-5DAE-B44A-8042-D4F2F08BF517}"/>
          </ac:spMkLst>
        </pc:spChg>
        <pc:spChg chg="add mod">
          <ac:chgData name="Ahmed Alghamdi" userId="fbe9dddd-5a69-44b1-8172-ebcf615bf0eb" providerId="ADAL" clId="{06A6B8BD-DDF5-459C-B8EA-6A8FEB1D5D5C}" dt="2023-06-25T09:38:38.103" v="6376" actId="313"/>
          <ac:spMkLst>
            <pc:docMk/>
            <pc:sldMk cId="379000030" sldId="298"/>
            <ac:spMk id="106" creationId="{7772A201-640E-DA9D-BD3B-A54F1DC707CE}"/>
          </ac:spMkLst>
        </pc:spChg>
        <pc:spChg chg="add mod">
          <ac:chgData name="Ahmed Alghamdi" userId="fbe9dddd-5a69-44b1-8172-ebcf615bf0eb" providerId="ADAL" clId="{06A6B8BD-DDF5-459C-B8EA-6A8FEB1D5D5C}" dt="2023-06-25T13:10:02.552" v="8693"/>
          <ac:spMkLst>
            <pc:docMk/>
            <pc:sldMk cId="379000030" sldId="298"/>
            <ac:spMk id="107" creationId="{1192A687-4708-86E0-C2C4-153CDC4F8121}"/>
          </ac:spMkLst>
        </pc:spChg>
        <pc:spChg chg="mod">
          <ac:chgData name="Ahmed Alghamdi" userId="fbe9dddd-5a69-44b1-8172-ebcf615bf0eb" providerId="ADAL" clId="{06A6B8BD-DDF5-459C-B8EA-6A8FEB1D5D5C}" dt="2023-06-25T13:10:02.552" v="8693"/>
          <ac:spMkLst>
            <pc:docMk/>
            <pc:sldMk cId="379000030" sldId="298"/>
            <ac:spMk id="110" creationId="{507F129E-6386-73BC-9EE5-7E0D7AA42A84}"/>
          </ac:spMkLst>
        </pc:spChg>
        <pc:spChg chg="mod">
          <ac:chgData name="Ahmed Alghamdi" userId="fbe9dddd-5a69-44b1-8172-ebcf615bf0eb" providerId="ADAL" clId="{06A6B8BD-DDF5-459C-B8EA-6A8FEB1D5D5C}" dt="2023-06-25T13:10:02.552" v="8693"/>
          <ac:spMkLst>
            <pc:docMk/>
            <pc:sldMk cId="379000030" sldId="298"/>
            <ac:spMk id="111" creationId="{39557759-43B8-FF32-21AB-125B3C857791}"/>
          </ac:spMkLst>
        </pc:spChg>
        <pc:spChg chg="mod">
          <ac:chgData name="Ahmed Alghamdi" userId="fbe9dddd-5a69-44b1-8172-ebcf615bf0eb" providerId="ADAL" clId="{06A6B8BD-DDF5-459C-B8EA-6A8FEB1D5D5C}" dt="2023-06-25T13:10:02.552" v="8693"/>
          <ac:spMkLst>
            <pc:docMk/>
            <pc:sldMk cId="379000030" sldId="298"/>
            <ac:spMk id="112" creationId="{43539B96-279C-968B-6762-4F1DF7F8D27E}"/>
          </ac:spMkLst>
        </pc:spChg>
        <pc:spChg chg="mod">
          <ac:chgData name="Ahmed Alghamdi" userId="fbe9dddd-5a69-44b1-8172-ebcf615bf0eb" providerId="ADAL" clId="{06A6B8BD-DDF5-459C-B8EA-6A8FEB1D5D5C}" dt="2023-06-25T13:10:02.552" v="8693"/>
          <ac:spMkLst>
            <pc:docMk/>
            <pc:sldMk cId="379000030" sldId="298"/>
            <ac:spMk id="113" creationId="{CB504F51-4516-1167-A20C-46C18DA83A7B}"/>
          </ac:spMkLst>
        </pc:spChg>
        <pc:spChg chg="mod">
          <ac:chgData name="Ahmed Alghamdi" userId="fbe9dddd-5a69-44b1-8172-ebcf615bf0eb" providerId="ADAL" clId="{06A6B8BD-DDF5-459C-B8EA-6A8FEB1D5D5C}" dt="2023-06-25T13:10:02.552" v="8693"/>
          <ac:spMkLst>
            <pc:docMk/>
            <pc:sldMk cId="379000030" sldId="298"/>
            <ac:spMk id="114" creationId="{C1B35D24-9CB4-641E-F03E-D0B760E0049F}"/>
          </ac:spMkLst>
        </pc:spChg>
        <pc:spChg chg="mod">
          <ac:chgData name="Ahmed Alghamdi" userId="fbe9dddd-5a69-44b1-8172-ebcf615bf0eb" providerId="ADAL" clId="{06A6B8BD-DDF5-459C-B8EA-6A8FEB1D5D5C}" dt="2023-06-25T13:10:02.552" v="8693"/>
          <ac:spMkLst>
            <pc:docMk/>
            <pc:sldMk cId="379000030" sldId="298"/>
            <ac:spMk id="115" creationId="{75BFB5E7-1D80-95F3-D937-B254B21C8E1B}"/>
          </ac:spMkLst>
        </pc:spChg>
        <pc:spChg chg="mod">
          <ac:chgData name="Ahmed Alghamdi" userId="fbe9dddd-5a69-44b1-8172-ebcf615bf0eb" providerId="ADAL" clId="{06A6B8BD-DDF5-459C-B8EA-6A8FEB1D5D5C}" dt="2023-06-25T13:10:02.552" v="8693"/>
          <ac:spMkLst>
            <pc:docMk/>
            <pc:sldMk cId="379000030" sldId="298"/>
            <ac:spMk id="117" creationId="{99CA231E-D95D-1C74-D1B2-78C359FD0565}"/>
          </ac:spMkLst>
        </pc:spChg>
        <pc:spChg chg="mod">
          <ac:chgData name="Ahmed Alghamdi" userId="fbe9dddd-5a69-44b1-8172-ebcf615bf0eb" providerId="ADAL" clId="{06A6B8BD-DDF5-459C-B8EA-6A8FEB1D5D5C}" dt="2023-06-25T13:10:02.552" v="8693"/>
          <ac:spMkLst>
            <pc:docMk/>
            <pc:sldMk cId="379000030" sldId="298"/>
            <ac:spMk id="118" creationId="{6A55CE1D-20C9-3AEE-8422-C92523860C9B}"/>
          </ac:spMkLst>
        </pc:spChg>
        <pc:spChg chg="mod">
          <ac:chgData name="Ahmed Alghamdi" userId="fbe9dddd-5a69-44b1-8172-ebcf615bf0eb" providerId="ADAL" clId="{06A6B8BD-DDF5-459C-B8EA-6A8FEB1D5D5C}" dt="2023-06-25T13:10:02.552" v="8693"/>
          <ac:spMkLst>
            <pc:docMk/>
            <pc:sldMk cId="379000030" sldId="298"/>
            <ac:spMk id="120" creationId="{A729C3FD-C7DF-414A-B8C9-FF91513B03AC}"/>
          </ac:spMkLst>
        </pc:spChg>
        <pc:spChg chg="mod">
          <ac:chgData name="Ahmed Alghamdi" userId="fbe9dddd-5a69-44b1-8172-ebcf615bf0eb" providerId="ADAL" clId="{06A6B8BD-DDF5-459C-B8EA-6A8FEB1D5D5C}" dt="2023-06-25T13:10:02.552" v="8693"/>
          <ac:spMkLst>
            <pc:docMk/>
            <pc:sldMk cId="379000030" sldId="298"/>
            <ac:spMk id="121" creationId="{83D71E8E-05DF-5575-EADD-D885E7595199}"/>
          </ac:spMkLst>
        </pc:spChg>
        <pc:spChg chg="mod">
          <ac:chgData name="Ahmed Alghamdi" userId="fbe9dddd-5a69-44b1-8172-ebcf615bf0eb" providerId="ADAL" clId="{06A6B8BD-DDF5-459C-B8EA-6A8FEB1D5D5C}" dt="2023-06-25T13:10:02.552" v="8693"/>
          <ac:spMkLst>
            <pc:docMk/>
            <pc:sldMk cId="379000030" sldId="298"/>
            <ac:spMk id="122" creationId="{108B264D-9457-9861-EF40-99579564DEF6}"/>
          </ac:spMkLst>
        </pc:spChg>
        <pc:spChg chg="mod">
          <ac:chgData name="Ahmed Alghamdi" userId="fbe9dddd-5a69-44b1-8172-ebcf615bf0eb" providerId="ADAL" clId="{06A6B8BD-DDF5-459C-B8EA-6A8FEB1D5D5C}" dt="2023-06-25T13:10:02.552" v="8693"/>
          <ac:spMkLst>
            <pc:docMk/>
            <pc:sldMk cId="379000030" sldId="298"/>
            <ac:spMk id="123" creationId="{68D83D79-0653-C33C-F174-7109503F8E69}"/>
          </ac:spMkLst>
        </pc:spChg>
        <pc:spChg chg="mod">
          <ac:chgData name="Ahmed Alghamdi" userId="fbe9dddd-5a69-44b1-8172-ebcf615bf0eb" providerId="ADAL" clId="{06A6B8BD-DDF5-459C-B8EA-6A8FEB1D5D5C}" dt="2023-06-25T13:10:02.552" v="8693"/>
          <ac:spMkLst>
            <pc:docMk/>
            <pc:sldMk cId="379000030" sldId="298"/>
            <ac:spMk id="124" creationId="{0D8A1788-D04E-21DB-59FD-D2DCD0B8F02B}"/>
          </ac:spMkLst>
        </pc:spChg>
        <pc:spChg chg="mod">
          <ac:chgData name="Ahmed Alghamdi" userId="fbe9dddd-5a69-44b1-8172-ebcf615bf0eb" providerId="ADAL" clId="{06A6B8BD-DDF5-459C-B8EA-6A8FEB1D5D5C}" dt="2023-06-25T13:10:02.552" v="8693"/>
          <ac:spMkLst>
            <pc:docMk/>
            <pc:sldMk cId="379000030" sldId="298"/>
            <ac:spMk id="125" creationId="{27CF6901-FEB6-161B-AF86-949189C0F43C}"/>
          </ac:spMkLst>
        </pc:spChg>
        <pc:spChg chg="mod">
          <ac:chgData name="Ahmed Alghamdi" userId="fbe9dddd-5a69-44b1-8172-ebcf615bf0eb" providerId="ADAL" clId="{06A6B8BD-DDF5-459C-B8EA-6A8FEB1D5D5C}" dt="2023-06-25T13:10:02.552" v="8693"/>
          <ac:spMkLst>
            <pc:docMk/>
            <pc:sldMk cId="379000030" sldId="298"/>
            <ac:spMk id="126" creationId="{39611EAA-B066-1C34-987A-1A6F254D007D}"/>
          </ac:spMkLst>
        </pc:spChg>
        <pc:spChg chg="mod">
          <ac:chgData name="Ahmed Alghamdi" userId="fbe9dddd-5a69-44b1-8172-ebcf615bf0eb" providerId="ADAL" clId="{06A6B8BD-DDF5-459C-B8EA-6A8FEB1D5D5C}" dt="2023-06-25T13:10:02.552" v="8693"/>
          <ac:spMkLst>
            <pc:docMk/>
            <pc:sldMk cId="379000030" sldId="298"/>
            <ac:spMk id="127" creationId="{854D08F4-4537-8901-7CFF-9BE7A022BD87}"/>
          </ac:spMkLst>
        </pc:spChg>
        <pc:spChg chg="mod">
          <ac:chgData name="Ahmed Alghamdi" userId="fbe9dddd-5a69-44b1-8172-ebcf615bf0eb" providerId="ADAL" clId="{06A6B8BD-DDF5-459C-B8EA-6A8FEB1D5D5C}" dt="2023-06-25T13:10:02.552" v="8693"/>
          <ac:spMkLst>
            <pc:docMk/>
            <pc:sldMk cId="379000030" sldId="298"/>
            <ac:spMk id="128" creationId="{5E98FBCA-8966-B7DA-D2FF-961F113B102A}"/>
          </ac:spMkLst>
        </pc:spChg>
        <pc:spChg chg="mod">
          <ac:chgData name="Ahmed Alghamdi" userId="fbe9dddd-5a69-44b1-8172-ebcf615bf0eb" providerId="ADAL" clId="{06A6B8BD-DDF5-459C-B8EA-6A8FEB1D5D5C}" dt="2023-06-25T13:10:02.552" v="8693"/>
          <ac:spMkLst>
            <pc:docMk/>
            <pc:sldMk cId="379000030" sldId="298"/>
            <ac:spMk id="129" creationId="{1CC44F5C-A1C4-2919-E0BF-C06658B5F9A4}"/>
          </ac:spMkLst>
        </pc:spChg>
        <pc:spChg chg="mod">
          <ac:chgData name="Ahmed Alghamdi" userId="fbe9dddd-5a69-44b1-8172-ebcf615bf0eb" providerId="ADAL" clId="{06A6B8BD-DDF5-459C-B8EA-6A8FEB1D5D5C}" dt="2023-06-24T15:00:29.761" v="2084"/>
          <ac:spMkLst>
            <pc:docMk/>
            <pc:sldMk cId="379000030" sldId="298"/>
            <ac:spMk id="131" creationId="{EF47A63B-FE0A-571C-281A-5A283F1A2430}"/>
          </ac:spMkLst>
        </pc:spChg>
        <pc:spChg chg="mod">
          <ac:chgData name="Ahmed Alghamdi" userId="fbe9dddd-5a69-44b1-8172-ebcf615bf0eb" providerId="ADAL" clId="{06A6B8BD-DDF5-459C-B8EA-6A8FEB1D5D5C}" dt="2023-06-24T15:00:29.761" v="2084"/>
          <ac:spMkLst>
            <pc:docMk/>
            <pc:sldMk cId="379000030" sldId="298"/>
            <ac:spMk id="132" creationId="{A0FB34E2-4185-9D5E-5057-1E94CBF8B0E3}"/>
          </ac:spMkLst>
        </pc:spChg>
        <pc:spChg chg="mod">
          <ac:chgData name="Ahmed Alghamdi" userId="fbe9dddd-5a69-44b1-8172-ebcf615bf0eb" providerId="ADAL" clId="{06A6B8BD-DDF5-459C-B8EA-6A8FEB1D5D5C}" dt="2023-06-24T15:00:29.761" v="2084"/>
          <ac:spMkLst>
            <pc:docMk/>
            <pc:sldMk cId="379000030" sldId="298"/>
            <ac:spMk id="133" creationId="{018858EF-6E05-23DE-26A3-C4C16EA80CDC}"/>
          </ac:spMkLst>
        </pc:spChg>
        <pc:spChg chg="mod">
          <ac:chgData name="Ahmed Alghamdi" userId="fbe9dddd-5a69-44b1-8172-ebcf615bf0eb" providerId="ADAL" clId="{06A6B8BD-DDF5-459C-B8EA-6A8FEB1D5D5C}" dt="2023-06-24T15:00:29.761" v="2084"/>
          <ac:spMkLst>
            <pc:docMk/>
            <pc:sldMk cId="379000030" sldId="298"/>
            <ac:spMk id="134" creationId="{EAC4C439-E4DB-EAF7-6C53-8EE6B4797FF5}"/>
          </ac:spMkLst>
        </pc:spChg>
        <pc:spChg chg="mod">
          <ac:chgData name="Ahmed Alghamdi" userId="fbe9dddd-5a69-44b1-8172-ebcf615bf0eb" providerId="ADAL" clId="{06A6B8BD-DDF5-459C-B8EA-6A8FEB1D5D5C}" dt="2023-06-24T15:00:29.761" v="2084"/>
          <ac:spMkLst>
            <pc:docMk/>
            <pc:sldMk cId="379000030" sldId="298"/>
            <ac:spMk id="135" creationId="{33D56DFE-65FB-D138-BE6A-DC5A166EC68D}"/>
          </ac:spMkLst>
        </pc:spChg>
        <pc:spChg chg="mod">
          <ac:chgData name="Ahmed Alghamdi" userId="fbe9dddd-5a69-44b1-8172-ebcf615bf0eb" providerId="ADAL" clId="{06A6B8BD-DDF5-459C-B8EA-6A8FEB1D5D5C}" dt="2023-06-24T15:00:29.761" v="2084"/>
          <ac:spMkLst>
            <pc:docMk/>
            <pc:sldMk cId="379000030" sldId="298"/>
            <ac:spMk id="136" creationId="{214D364E-26B2-2775-D109-A6F0220415E7}"/>
          </ac:spMkLst>
        </pc:spChg>
        <pc:spChg chg="mod">
          <ac:chgData name="Ahmed Alghamdi" userId="fbe9dddd-5a69-44b1-8172-ebcf615bf0eb" providerId="ADAL" clId="{06A6B8BD-DDF5-459C-B8EA-6A8FEB1D5D5C}" dt="2023-06-24T15:00:29.761" v="2084"/>
          <ac:spMkLst>
            <pc:docMk/>
            <pc:sldMk cId="379000030" sldId="298"/>
            <ac:spMk id="137" creationId="{90E3748D-388D-A4EA-EB4E-4785E0814C5E}"/>
          </ac:spMkLst>
        </pc:spChg>
        <pc:spChg chg="mod">
          <ac:chgData name="Ahmed Alghamdi" userId="fbe9dddd-5a69-44b1-8172-ebcf615bf0eb" providerId="ADAL" clId="{06A6B8BD-DDF5-459C-B8EA-6A8FEB1D5D5C}" dt="2023-06-24T15:00:29.761" v="2084"/>
          <ac:spMkLst>
            <pc:docMk/>
            <pc:sldMk cId="379000030" sldId="298"/>
            <ac:spMk id="138" creationId="{E617AA00-1907-A99A-2891-534B8C35B82A}"/>
          </ac:spMkLst>
        </pc:spChg>
        <pc:spChg chg="mod">
          <ac:chgData name="Ahmed Alghamdi" userId="fbe9dddd-5a69-44b1-8172-ebcf615bf0eb" providerId="ADAL" clId="{06A6B8BD-DDF5-459C-B8EA-6A8FEB1D5D5C}" dt="2023-06-24T15:00:29.761" v="2084"/>
          <ac:spMkLst>
            <pc:docMk/>
            <pc:sldMk cId="379000030" sldId="298"/>
            <ac:spMk id="139" creationId="{754D5559-6481-E248-EB92-A886187F6F5C}"/>
          </ac:spMkLst>
        </pc:spChg>
        <pc:spChg chg="mod">
          <ac:chgData name="Ahmed Alghamdi" userId="fbe9dddd-5a69-44b1-8172-ebcf615bf0eb" providerId="ADAL" clId="{06A6B8BD-DDF5-459C-B8EA-6A8FEB1D5D5C}" dt="2023-06-24T15:00:29.761" v="2084"/>
          <ac:spMkLst>
            <pc:docMk/>
            <pc:sldMk cId="379000030" sldId="298"/>
            <ac:spMk id="140" creationId="{B19338C7-FFE2-326A-4769-92CB4F56050D}"/>
          </ac:spMkLst>
        </pc:spChg>
        <pc:spChg chg="mod">
          <ac:chgData name="Ahmed Alghamdi" userId="fbe9dddd-5a69-44b1-8172-ebcf615bf0eb" providerId="ADAL" clId="{06A6B8BD-DDF5-459C-B8EA-6A8FEB1D5D5C}" dt="2023-06-24T15:00:29.761" v="2084"/>
          <ac:spMkLst>
            <pc:docMk/>
            <pc:sldMk cId="379000030" sldId="298"/>
            <ac:spMk id="141" creationId="{2462ED8A-CDDF-DE88-ED3E-A9B42D55AB2C}"/>
          </ac:spMkLst>
        </pc:spChg>
        <pc:spChg chg="mod">
          <ac:chgData name="Ahmed Alghamdi" userId="fbe9dddd-5a69-44b1-8172-ebcf615bf0eb" providerId="ADAL" clId="{06A6B8BD-DDF5-459C-B8EA-6A8FEB1D5D5C}" dt="2023-06-24T15:00:29.761" v="2084"/>
          <ac:spMkLst>
            <pc:docMk/>
            <pc:sldMk cId="379000030" sldId="298"/>
            <ac:spMk id="142" creationId="{C1F50D29-5A4C-136C-24D6-FABFFC04E5C5}"/>
          </ac:spMkLst>
        </pc:spChg>
        <pc:spChg chg="mod">
          <ac:chgData name="Ahmed Alghamdi" userId="fbe9dddd-5a69-44b1-8172-ebcf615bf0eb" providerId="ADAL" clId="{06A6B8BD-DDF5-459C-B8EA-6A8FEB1D5D5C}" dt="2023-06-24T15:00:29.761" v="2084"/>
          <ac:spMkLst>
            <pc:docMk/>
            <pc:sldMk cId="379000030" sldId="298"/>
            <ac:spMk id="143" creationId="{CEB2D1D4-DA4B-A2CA-D2EB-03253D1C2C78}"/>
          </ac:spMkLst>
        </pc:spChg>
        <pc:spChg chg="mod">
          <ac:chgData name="Ahmed Alghamdi" userId="fbe9dddd-5a69-44b1-8172-ebcf615bf0eb" providerId="ADAL" clId="{06A6B8BD-DDF5-459C-B8EA-6A8FEB1D5D5C}" dt="2023-06-24T15:00:29.761" v="2084"/>
          <ac:spMkLst>
            <pc:docMk/>
            <pc:sldMk cId="379000030" sldId="298"/>
            <ac:spMk id="144" creationId="{C20EE7E7-ACBF-0DA1-7313-EFFAA08A5F32}"/>
          </ac:spMkLst>
        </pc:spChg>
        <pc:spChg chg="mod">
          <ac:chgData name="Ahmed Alghamdi" userId="fbe9dddd-5a69-44b1-8172-ebcf615bf0eb" providerId="ADAL" clId="{06A6B8BD-DDF5-459C-B8EA-6A8FEB1D5D5C}" dt="2023-06-24T15:00:29.761" v="2084"/>
          <ac:spMkLst>
            <pc:docMk/>
            <pc:sldMk cId="379000030" sldId="298"/>
            <ac:spMk id="145" creationId="{F427AA1C-2AD9-0830-924A-7D99FA7AEB94}"/>
          </ac:spMkLst>
        </pc:spChg>
        <pc:spChg chg="mod">
          <ac:chgData name="Ahmed Alghamdi" userId="fbe9dddd-5a69-44b1-8172-ebcf615bf0eb" providerId="ADAL" clId="{06A6B8BD-DDF5-459C-B8EA-6A8FEB1D5D5C}" dt="2023-06-24T15:00:29.761" v="2084"/>
          <ac:spMkLst>
            <pc:docMk/>
            <pc:sldMk cId="379000030" sldId="298"/>
            <ac:spMk id="146" creationId="{83E531A7-F9FE-E26A-23DB-01FF6E151A5B}"/>
          </ac:spMkLst>
        </pc:spChg>
        <pc:spChg chg="mod">
          <ac:chgData name="Ahmed Alghamdi" userId="fbe9dddd-5a69-44b1-8172-ebcf615bf0eb" providerId="ADAL" clId="{06A6B8BD-DDF5-459C-B8EA-6A8FEB1D5D5C}" dt="2023-06-24T15:00:29.761" v="2084"/>
          <ac:spMkLst>
            <pc:docMk/>
            <pc:sldMk cId="379000030" sldId="298"/>
            <ac:spMk id="147" creationId="{0CE6992C-8B4D-5FB0-2CA1-799A9CD41F76}"/>
          </ac:spMkLst>
        </pc:spChg>
        <pc:spChg chg="mod">
          <ac:chgData name="Ahmed Alghamdi" userId="fbe9dddd-5a69-44b1-8172-ebcf615bf0eb" providerId="ADAL" clId="{06A6B8BD-DDF5-459C-B8EA-6A8FEB1D5D5C}" dt="2023-06-25T13:10:02.552" v="8693"/>
          <ac:spMkLst>
            <pc:docMk/>
            <pc:sldMk cId="379000030" sldId="298"/>
            <ac:spMk id="149" creationId="{4F3FC3F3-B94E-659E-2D07-27E63847934E}"/>
          </ac:spMkLst>
        </pc:spChg>
        <pc:spChg chg="mod">
          <ac:chgData name="Ahmed Alghamdi" userId="fbe9dddd-5a69-44b1-8172-ebcf615bf0eb" providerId="ADAL" clId="{06A6B8BD-DDF5-459C-B8EA-6A8FEB1D5D5C}" dt="2023-06-25T13:10:02.552" v="8693"/>
          <ac:spMkLst>
            <pc:docMk/>
            <pc:sldMk cId="379000030" sldId="298"/>
            <ac:spMk id="150" creationId="{93918EA7-191A-984E-344C-8066D19B90FE}"/>
          </ac:spMkLst>
        </pc:spChg>
        <pc:spChg chg="mod">
          <ac:chgData name="Ahmed Alghamdi" userId="fbe9dddd-5a69-44b1-8172-ebcf615bf0eb" providerId="ADAL" clId="{06A6B8BD-DDF5-459C-B8EA-6A8FEB1D5D5C}" dt="2023-06-25T13:10:02.552" v="8693"/>
          <ac:spMkLst>
            <pc:docMk/>
            <pc:sldMk cId="379000030" sldId="298"/>
            <ac:spMk id="151" creationId="{FFA6F132-6281-41A6-CC1C-F9D89DEC8FFC}"/>
          </ac:spMkLst>
        </pc:spChg>
        <pc:spChg chg="mod">
          <ac:chgData name="Ahmed Alghamdi" userId="fbe9dddd-5a69-44b1-8172-ebcf615bf0eb" providerId="ADAL" clId="{06A6B8BD-DDF5-459C-B8EA-6A8FEB1D5D5C}" dt="2023-06-25T13:10:02.552" v="8693"/>
          <ac:spMkLst>
            <pc:docMk/>
            <pc:sldMk cId="379000030" sldId="298"/>
            <ac:spMk id="152" creationId="{B66FBF95-90F1-E693-0F05-D659031676C2}"/>
          </ac:spMkLst>
        </pc:spChg>
        <pc:spChg chg="mod">
          <ac:chgData name="Ahmed Alghamdi" userId="fbe9dddd-5a69-44b1-8172-ebcf615bf0eb" providerId="ADAL" clId="{06A6B8BD-DDF5-459C-B8EA-6A8FEB1D5D5C}" dt="2023-06-25T13:10:02.552" v="8693"/>
          <ac:spMkLst>
            <pc:docMk/>
            <pc:sldMk cId="379000030" sldId="298"/>
            <ac:spMk id="153" creationId="{09A9D342-8A56-48A6-6E03-0F65F4C65D60}"/>
          </ac:spMkLst>
        </pc:spChg>
        <pc:grpChg chg="add del mod">
          <ac:chgData name="Ahmed Alghamdi" userId="fbe9dddd-5a69-44b1-8172-ebcf615bf0eb" providerId="ADAL" clId="{06A6B8BD-DDF5-459C-B8EA-6A8FEB1D5D5C}" dt="2023-06-24T15:07:29.367" v="2777" actId="478"/>
          <ac:grpSpMkLst>
            <pc:docMk/>
            <pc:sldMk cId="379000030" sldId="298"/>
            <ac:grpSpMk id="2" creationId="{58B67B02-E365-92FE-B69E-92C364938EC4}"/>
          </ac:grpSpMkLst>
        </pc:grpChg>
        <pc:grpChg chg="add mod">
          <ac:chgData name="Ahmed Alghamdi" userId="fbe9dddd-5a69-44b1-8172-ebcf615bf0eb" providerId="ADAL" clId="{06A6B8BD-DDF5-459C-B8EA-6A8FEB1D5D5C}" dt="2023-06-24T15:00:29.761" v="2084"/>
          <ac:grpSpMkLst>
            <pc:docMk/>
            <pc:sldMk cId="379000030" sldId="298"/>
            <ac:grpSpMk id="10" creationId="{D2F34F57-E98A-4482-1915-F4150CEA5485}"/>
          </ac:grpSpMkLst>
        </pc:grpChg>
        <pc:grpChg chg="add mod">
          <ac:chgData name="Ahmed Alghamdi" userId="fbe9dddd-5a69-44b1-8172-ebcf615bf0eb" providerId="ADAL" clId="{06A6B8BD-DDF5-459C-B8EA-6A8FEB1D5D5C}" dt="2023-06-24T15:00:29.761" v="2084"/>
          <ac:grpSpMkLst>
            <pc:docMk/>
            <pc:sldMk cId="379000030" sldId="298"/>
            <ac:grpSpMk id="21" creationId="{80ECBE0B-CD2A-C0AE-0040-75CD834E6506}"/>
          </ac:grpSpMkLst>
        </pc:grpChg>
        <pc:grpChg chg="del">
          <ac:chgData name="Ahmed Alghamdi" userId="fbe9dddd-5a69-44b1-8172-ebcf615bf0eb" providerId="ADAL" clId="{06A6B8BD-DDF5-459C-B8EA-6A8FEB1D5D5C}" dt="2023-06-24T14:58:20.135" v="2074" actId="478"/>
          <ac:grpSpMkLst>
            <pc:docMk/>
            <pc:sldMk cId="379000030" sldId="298"/>
            <ac:grpSpMk id="88" creationId="{97A12BFB-03C0-60F8-435F-F473031CEBC9}"/>
          </ac:grpSpMkLst>
        </pc:grpChg>
        <pc:grpChg chg="add mod">
          <ac:chgData name="Ahmed Alghamdi" userId="fbe9dddd-5a69-44b1-8172-ebcf615bf0eb" providerId="ADAL" clId="{06A6B8BD-DDF5-459C-B8EA-6A8FEB1D5D5C}" dt="2023-06-25T13:10:02.552" v="8693"/>
          <ac:grpSpMkLst>
            <pc:docMk/>
            <pc:sldMk cId="379000030" sldId="298"/>
            <ac:grpSpMk id="108" creationId="{F15B94F8-A89A-11F7-C8E8-DB87A1E5867B}"/>
          </ac:grpSpMkLst>
        </pc:grpChg>
        <pc:grpChg chg="mod">
          <ac:chgData name="Ahmed Alghamdi" userId="fbe9dddd-5a69-44b1-8172-ebcf615bf0eb" providerId="ADAL" clId="{06A6B8BD-DDF5-459C-B8EA-6A8FEB1D5D5C}" dt="2023-06-25T13:10:02.552" v="8693"/>
          <ac:grpSpMkLst>
            <pc:docMk/>
            <pc:sldMk cId="379000030" sldId="298"/>
            <ac:grpSpMk id="109" creationId="{9D2FCBB6-7E87-2B4C-8CBC-C693064A95D4}"/>
          </ac:grpSpMkLst>
        </pc:grpChg>
        <pc:grpChg chg="add mod">
          <ac:chgData name="Ahmed Alghamdi" userId="fbe9dddd-5a69-44b1-8172-ebcf615bf0eb" providerId="ADAL" clId="{06A6B8BD-DDF5-459C-B8EA-6A8FEB1D5D5C}" dt="2023-06-25T13:10:02.552" v="8693"/>
          <ac:grpSpMkLst>
            <pc:docMk/>
            <pc:sldMk cId="379000030" sldId="298"/>
            <ac:grpSpMk id="116" creationId="{D38FFBED-2B9A-14B1-235B-A2E55839965C}"/>
          </ac:grpSpMkLst>
        </pc:grpChg>
        <pc:grpChg chg="add mod">
          <ac:chgData name="Ahmed Alghamdi" userId="fbe9dddd-5a69-44b1-8172-ebcf615bf0eb" providerId="ADAL" clId="{06A6B8BD-DDF5-459C-B8EA-6A8FEB1D5D5C}" dt="2023-06-25T13:10:02.552" v="8693"/>
          <ac:grpSpMkLst>
            <pc:docMk/>
            <pc:sldMk cId="379000030" sldId="298"/>
            <ac:grpSpMk id="119" creationId="{893021D8-4FF6-0D22-8680-BE44C6D7CA4C}"/>
          </ac:grpSpMkLst>
        </pc:grpChg>
        <pc:grpChg chg="add del mod">
          <ac:chgData name="Ahmed Alghamdi" userId="fbe9dddd-5a69-44b1-8172-ebcf615bf0eb" providerId="ADAL" clId="{06A6B8BD-DDF5-459C-B8EA-6A8FEB1D5D5C}" dt="2023-06-25T13:09:56.370" v="8691" actId="478"/>
          <ac:grpSpMkLst>
            <pc:docMk/>
            <pc:sldMk cId="379000030" sldId="298"/>
            <ac:grpSpMk id="130" creationId="{20147D60-6493-F88F-0439-DFF1034DC4E0}"/>
          </ac:grpSpMkLst>
        </pc:grpChg>
        <pc:grpChg chg="add mod">
          <ac:chgData name="Ahmed Alghamdi" userId="fbe9dddd-5a69-44b1-8172-ebcf615bf0eb" providerId="ADAL" clId="{06A6B8BD-DDF5-459C-B8EA-6A8FEB1D5D5C}" dt="2023-06-25T13:10:02.552" v="8693"/>
          <ac:grpSpMkLst>
            <pc:docMk/>
            <pc:sldMk cId="379000030" sldId="298"/>
            <ac:grpSpMk id="148" creationId="{7CE3CFED-42A7-71B0-8C9F-FCEAA04CE38A}"/>
          </ac:grpSpMkLst>
        </pc:grpChg>
        <pc:grpChg chg="add mod">
          <ac:chgData name="Ahmed Alghamdi" userId="fbe9dddd-5a69-44b1-8172-ebcf615bf0eb" providerId="ADAL" clId="{06A6B8BD-DDF5-459C-B8EA-6A8FEB1D5D5C}" dt="2023-06-25T13:10:02.552" v="8693"/>
          <ac:grpSpMkLst>
            <pc:docMk/>
            <pc:sldMk cId="379000030" sldId="298"/>
            <ac:grpSpMk id="154" creationId="{815CD6B0-425C-E135-439D-F58C38B7254B}"/>
          </ac:grpSpMkLst>
        </pc:grpChg>
        <pc:picChg chg="mod">
          <ac:chgData name="Ahmed Alghamdi" userId="fbe9dddd-5a69-44b1-8172-ebcf615bf0eb" providerId="ADAL" clId="{06A6B8BD-DDF5-459C-B8EA-6A8FEB1D5D5C}" dt="2023-06-24T15:00:29.761" v="2084"/>
          <ac:picMkLst>
            <pc:docMk/>
            <pc:sldMk cId="379000030" sldId="298"/>
            <ac:picMk id="12" creationId="{C4A19191-5BD8-1BB0-4BFC-609E6666F6DF}"/>
          </ac:picMkLst>
        </pc:picChg>
        <pc:picChg chg="del">
          <ac:chgData name="Ahmed Alghamdi" userId="fbe9dddd-5a69-44b1-8172-ebcf615bf0eb" providerId="ADAL" clId="{06A6B8BD-DDF5-459C-B8EA-6A8FEB1D5D5C}" dt="2023-06-24T14:58:20.135" v="2074" actId="478"/>
          <ac:picMkLst>
            <pc:docMk/>
            <pc:sldMk cId="379000030" sldId="298"/>
            <ac:picMk id="13" creationId="{0ADA91DA-4FF1-110D-FC1E-406D3F9E1136}"/>
          </ac:picMkLst>
        </pc:picChg>
        <pc:picChg chg="del">
          <ac:chgData name="Ahmed Alghamdi" userId="fbe9dddd-5a69-44b1-8172-ebcf615bf0eb" providerId="ADAL" clId="{06A6B8BD-DDF5-459C-B8EA-6A8FEB1D5D5C}" dt="2023-06-24T14:58:14.953" v="2073" actId="478"/>
          <ac:picMkLst>
            <pc:docMk/>
            <pc:sldMk cId="379000030" sldId="298"/>
            <ac:picMk id="76" creationId="{F0C50349-D47F-BD41-CE14-FB25D424FAC4}"/>
          </ac:picMkLst>
        </pc:picChg>
        <pc:picChg chg="del">
          <ac:chgData name="Ahmed Alghamdi" userId="fbe9dddd-5a69-44b1-8172-ebcf615bf0eb" providerId="ADAL" clId="{06A6B8BD-DDF5-459C-B8EA-6A8FEB1D5D5C}" dt="2023-06-24T14:58:14.953" v="2073" actId="478"/>
          <ac:picMkLst>
            <pc:docMk/>
            <pc:sldMk cId="379000030" sldId="298"/>
            <ac:picMk id="77" creationId="{51AFB155-B7CD-A06D-4524-8CC9F7F5B5D1}"/>
          </ac:picMkLst>
        </pc:picChg>
        <pc:picChg chg="del">
          <ac:chgData name="Ahmed Alghamdi" userId="fbe9dddd-5a69-44b1-8172-ebcf615bf0eb" providerId="ADAL" clId="{06A6B8BD-DDF5-459C-B8EA-6A8FEB1D5D5C}" dt="2023-06-24T14:58:14.953" v="2073" actId="478"/>
          <ac:picMkLst>
            <pc:docMk/>
            <pc:sldMk cId="379000030" sldId="298"/>
            <ac:picMk id="78" creationId="{196FCC0A-B3D1-C120-8904-F16839EDE9C6}"/>
          </ac:picMkLst>
        </pc:picChg>
        <pc:picChg chg="del">
          <ac:chgData name="Ahmed Alghamdi" userId="fbe9dddd-5a69-44b1-8172-ebcf615bf0eb" providerId="ADAL" clId="{06A6B8BD-DDF5-459C-B8EA-6A8FEB1D5D5C}" dt="2023-06-24T14:58:14.953" v="2073" actId="478"/>
          <ac:picMkLst>
            <pc:docMk/>
            <pc:sldMk cId="379000030" sldId="298"/>
            <ac:picMk id="79" creationId="{ED02C992-2809-B101-573F-5D660BEF7209}"/>
          </ac:picMkLst>
        </pc:picChg>
        <pc:picChg chg="del">
          <ac:chgData name="Ahmed Alghamdi" userId="fbe9dddd-5a69-44b1-8172-ebcf615bf0eb" providerId="ADAL" clId="{06A6B8BD-DDF5-459C-B8EA-6A8FEB1D5D5C}" dt="2023-06-24T14:58:14.953" v="2073" actId="478"/>
          <ac:picMkLst>
            <pc:docMk/>
            <pc:sldMk cId="379000030" sldId="298"/>
            <ac:picMk id="80" creationId="{688E5E9D-0923-B52A-A49F-1AC73DFA3F5C}"/>
          </ac:picMkLst>
        </pc:picChg>
        <pc:picChg chg="del">
          <ac:chgData name="Ahmed Alghamdi" userId="fbe9dddd-5a69-44b1-8172-ebcf615bf0eb" providerId="ADAL" clId="{06A6B8BD-DDF5-459C-B8EA-6A8FEB1D5D5C}" dt="2023-06-24T14:58:14.953" v="2073" actId="478"/>
          <ac:picMkLst>
            <pc:docMk/>
            <pc:sldMk cId="379000030" sldId="298"/>
            <ac:picMk id="81" creationId="{362F649B-55B2-EA32-DDA6-CDAB40BE5B82}"/>
          </ac:picMkLst>
        </pc:picChg>
        <pc:picChg chg="del">
          <ac:chgData name="Ahmed Alghamdi" userId="fbe9dddd-5a69-44b1-8172-ebcf615bf0eb" providerId="ADAL" clId="{06A6B8BD-DDF5-459C-B8EA-6A8FEB1D5D5C}" dt="2023-06-24T14:58:14.953" v="2073" actId="478"/>
          <ac:picMkLst>
            <pc:docMk/>
            <pc:sldMk cId="379000030" sldId="298"/>
            <ac:picMk id="82" creationId="{34EBA8BC-22F0-1CB3-E1A0-8A12C4D3E1BF}"/>
          </ac:picMkLst>
        </pc:picChg>
        <pc:picChg chg="del">
          <ac:chgData name="Ahmed Alghamdi" userId="fbe9dddd-5a69-44b1-8172-ebcf615bf0eb" providerId="ADAL" clId="{06A6B8BD-DDF5-459C-B8EA-6A8FEB1D5D5C}" dt="2023-06-24T14:58:14.953" v="2073" actId="478"/>
          <ac:picMkLst>
            <pc:docMk/>
            <pc:sldMk cId="379000030" sldId="298"/>
            <ac:picMk id="83" creationId="{D602DB42-878D-5B12-3CB6-0AE20D74CD65}"/>
          </ac:picMkLst>
        </pc:picChg>
        <pc:picChg chg="mod">
          <ac:chgData name="Ahmed Alghamdi" userId="fbe9dddd-5a69-44b1-8172-ebcf615bf0eb" providerId="ADAL" clId="{06A6B8BD-DDF5-459C-B8EA-6A8FEB1D5D5C}" dt="2023-06-24T15:00:29.761" v="2084"/>
          <ac:picMkLst>
            <pc:docMk/>
            <pc:sldMk cId="379000030" sldId="298"/>
            <ac:picMk id="85" creationId="{E8DA90FB-B0D5-5272-C669-B5C1C33E3487}"/>
          </ac:picMkLst>
        </pc:picChg>
        <pc:cxnChg chg="del mod">
          <ac:chgData name="Ahmed Alghamdi" userId="fbe9dddd-5a69-44b1-8172-ebcf615bf0eb" providerId="ADAL" clId="{06A6B8BD-DDF5-459C-B8EA-6A8FEB1D5D5C}" dt="2023-06-24T14:58:14.953" v="2073" actId="478"/>
          <ac:cxnSpMkLst>
            <pc:docMk/>
            <pc:sldMk cId="379000030" sldId="298"/>
            <ac:cxnSpMk id="52" creationId="{619B9004-2C06-2251-01D2-95668DA8FACE}"/>
          </ac:cxnSpMkLst>
        </pc:cxnChg>
        <pc:cxnChg chg="del mod">
          <ac:chgData name="Ahmed Alghamdi" userId="fbe9dddd-5a69-44b1-8172-ebcf615bf0eb" providerId="ADAL" clId="{06A6B8BD-DDF5-459C-B8EA-6A8FEB1D5D5C}" dt="2023-06-24T14:58:14.953" v="2073" actId="478"/>
          <ac:cxnSpMkLst>
            <pc:docMk/>
            <pc:sldMk cId="379000030" sldId="298"/>
            <ac:cxnSpMk id="53" creationId="{9009AD94-8EC5-3D33-248A-AAF59F0B9A01}"/>
          </ac:cxnSpMkLst>
        </pc:cxnChg>
        <pc:cxnChg chg="del mod">
          <ac:chgData name="Ahmed Alghamdi" userId="fbe9dddd-5a69-44b1-8172-ebcf615bf0eb" providerId="ADAL" clId="{06A6B8BD-DDF5-459C-B8EA-6A8FEB1D5D5C}" dt="2023-06-24T14:58:14.953" v="2073" actId="478"/>
          <ac:cxnSpMkLst>
            <pc:docMk/>
            <pc:sldMk cId="379000030" sldId="298"/>
            <ac:cxnSpMk id="54" creationId="{E5952DC7-E8C3-E03B-D332-17325CC840AD}"/>
          </ac:cxnSpMkLst>
        </pc:cxnChg>
        <pc:cxnChg chg="del mod">
          <ac:chgData name="Ahmed Alghamdi" userId="fbe9dddd-5a69-44b1-8172-ebcf615bf0eb" providerId="ADAL" clId="{06A6B8BD-DDF5-459C-B8EA-6A8FEB1D5D5C}" dt="2023-06-24T14:58:14.953" v="2073" actId="478"/>
          <ac:cxnSpMkLst>
            <pc:docMk/>
            <pc:sldMk cId="379000030" sldId="298"/>
            <ac:cxnSpMk id="55" creationId="{7A381419-3010-965B-B741-4EACE32D2D16}"/>
          </ac:cxnSpMkLst>
        </pc:cxnChg>
        <pc:cxnChg chg="del mod">
          <ac:chgData name="Ahmed Alghamdi" userId="fbe9dddd-5a69-44b1-8172-ebcf615bf0eb" providerId="ADAL" clId="{06A6B8BD-DDF5-459C-B8EA-6A8FEB1D5D5C}" dt="2023-06-24T14:58:14.953" v="2073" actId="478"/>
          <ac:cxnSpMkLst>
            <pc:docMk/>
            <pc:sldMk cId="379000030" sldId="298"/>
            <ac:cxnSpMk id="56" creationId="{FD390711-8C82-B4A4-FD7E-F7D99E58E329}"/>
          </ac:cxnSpMkLst>
        </pc:cxnChg>
        <pc:cxnChg chg="del mod">
          <ac:chgData name="Ahmed Alghamdi" userId="fbe9dddd-5a69-44b1-8172-ebcf615bf0eb" providerId="ADAL" clId="{06A6B8BD-DDF5-459C-B8EA-6A8FEB1D5D5C}" dt="2023-06-24T14:58:14.953" v="2073" actId="478"/>
          <ac:cxnSpMkLst>
            <pc:docMk/>
            <pc:sldMk cId="379000030" sldId="298"/>
            <ac:cxnSpMk id="57" creationId="{F5A0AAEE-9AC8-21AF-92E9-ACE6DD9D26C5}"/>
          </ac:cxnSpMkLst>
        </pc:cxnChg>
        <pc:cxnChg chg="del mod">
          <ac:chgData name="Ahmed Alghamdi" userId="fbe9dddd-5a69-44b1-8172-ebcf615bf0eb" providerId="ADAL" clId="{06A6B8BD-DDF5-459C-B8EA-6A8FEB1D5D5C}" dt="2023-06-24T14:58:14.953" v="2073" actId="478"/>
          <ac:cxnSpMkLst>
            <pc:docMk/>
            <pc:sldMk cId="379000030" sldId="298"/>
            <ac:cxnSpMk id="58" creationId="{B51597B0-73D6-3F6D-8310-5D01E28A3124}"/>
          </ac:cxnSpMkLst>
        </pc:cxnChg>
        <pc:cxnChg chg="del mod">
          <ac:chgData name="Ahmed Alghamdi" userId="fbe9dddd-5a69-44b1-8172-ebcf615bf0eb" providerId="ADAL" clId="{06A6B8BD-DDF5-459C-B8EA-6A8FEB1D5D5C}" dt="2023-06-24T14:58:14.953" v="2073" actId="478"/>
          <ac:cxnSpMkLst>
            <pc:docMk/>
            <pc:sldMk cId="379000030" sldId="298"/>
            <ac:cxnSpMk id="59" creationId="{DADA9923-9E0F-2021-7290-105594B7AC13}"/>
          </ac:cxnSpMkLst>
        </pc:cxnChg>
      </pc:sldChg>
      <pc:sldChg chg="addSp delSp modSp add del mod">
        <pc:chgData name="Ahmed Alghamdi" userId="fbe9dddd-5a69-44b1-8172-ebcf615bf0eb" providerId="ADAL" clId="{06A6B8BD-DDF5-459C-B8EA-6A8FEB1D5D5C}" dt="2023-06-24T15:32:48.537" v="3058" actId="47"/>
        <pc:sldMkLst>
          <pc:docMk/>
          <pc:sldMk cId="1471349601" sldId="299"/>
        </pc:sldMkLst>
        <pc:spChg chg="del">
          <ac:chgData name="Ahmed Alghamdi" userId="fbe9dddd-5a69-44b1-8172-ebcf615bf0eb" providerId="ADAL" clId="{06A6B8BD-DDF5-459C-B8EA-6A8FEB1D5D5C}" dt="2023-06-24T15:07:43.594" v="2791" actId="478"/>
          <ac:spMkLst>
            <pc:docMk/>
            <pc:sldMk cId="1471349601" sldId="299"/>
            <ac:spMk id="8" creationId="{BA0BDB61-D22B-00D4-A49E-945C4CCB6421}"/>
          </ac:spMkLst>
        </pc:spChg>
        <pc:spChg chg="del">
          <ac:chgData name="Ahmed Alghamdi" userId="fbe9dddd-5a69-44b1-8172-ebcf615bf0eb" providerId="ADAL" clId="{06A6B8BD-DDF5-459C-B8EA-6A8FEB1D5D5C}" dt="2023-06-24T15:07:40.801" v="2789" actId="478"/>
          <ac:spMkLst>
            <pc:docMk/>
            <pc:sldMk cId="1471349601" sldId="299"/>
            <ac:spMk id="9" creationId="{C8B1042B-8F56-62CD-0C8D-42F0CB670A80}"/>
          </ac:spMkLst>
        </pc:spChg>
        <pc:spChg chg="mod">
          <ac:chgData name="Ahmed Alghamdi" userId="fbe9dddd-5a69-44b1-8172-ebcf615bf0eb" providerId="ADAL" clId="{06A6B8BD-DDF5-459C-B8EA-6A8FEB1D5D5C}" dt="2023-06-24T15:14:53.220" v="2792"/>
          <ac:spMkLst>
            <pc:docMk/>
            <pc:sldMk cId="1471349601" sldId="299"/>
            <ac:spMk id="13" creationId="{29C9A934-CF81-B885-874D-D042437CECBD}"/>
          </ac:spMkLst>
        </pc:spChg>
        <pc:spChg chg="del">
          <ac:chgData name="Ahmed Alghamdi" userId="fbe9dddd-5a69-44b1-8172-ebcf615bf0eb" providerId="ADAL" clId="{06A6B8BD-DDF5-459C-B8EA-6A8FEB1D5D5C}" dt="2023-06-24T15:07:41.485" v="2790" actId="478"/>
          <ac:spMkLst>
            <pc:docMk/>
            <pc:sldMk cId="1471349601" sldId="299"/>
            <ac:spMk id="15" creationId="{E452F9FC-4CA0-FCF3-3601-FE8D3E1D3ED8}"/>
          </ac:spMkLst>
        </pc:spChg>
        <pc:spChg chg="del">
          <ac:chgData name="Ahmed Alghamdi" userId="fbe9dddd-5a69-44b1-8172-ebcf615bf0eb" providerId="ADAL" clId="{06A6B8BD-DDF5-459C-B8EA-6A8FEB1D5D5C}" dt="2023-06-24T15:07:32.349" v="2778" actId="478"/>
          <ac:spMkLst>
            <pc:docMk/>
            <pc:sldMk cId="1471349601" sldId="299"/>
            <ac:spMk id="16" creationId="{45A37DE1-563B-AFF2-DF11-F2DE74B4D2AE}"/>
          </ac:spMkLst>
        </pc:spChg>
        <pc:spChg chg="mod">
          <ac:chgData name="Ahmed Alghamdi" userId="fbe9dddd-5a69-44b1-8172-ebcf615bf0eb" providerId="ADAL" clId="{06A6B8BD-DDF5-459C-B8EA-6A8FEB1D5D5C}" dt="2023-06-24T15:14:53.220" v="2792"/>
          <ac:spMkLst>
            <pc:docMk/>
            <pc:sldMk cId="1471349601" sldId="299"/>
            <ac:spMk id="18" creationId="{653AA4A5-3558-EC0C-5C45-A1BA1AFFA545}"/>
          </ac:spMkLst>
        </pc:spChg>
        <pc:spChg chg="mod">
          <ac:chgData name="Ahmed Alghamdi" userId="fbe9dddd-5a69-44b1-8172-ebcf615bf0eb" providerId="ADAL" clId="{06A6B8BD-DDF5-459C-B8EA-6A8FEB1D5D5C}" dt="2023-06-24T15:14:53.220" v="2792"/>
          <ac:spMkLst>
            <pc:docMk/>
            <pc:sldMk cId="1471349601" sldId="299"/>
            <ac:spMk id="19" creationId="{CE89608D-8A34-93DD-E81C-E2C7FF8E0013}"/>
          </ac:spMkLst>
        </pc:spChg>
        <pc:spChg chg="del">
          <ac:chgData name="Ahmed Alghamdi" userId="fbe9dddd-5a69-44b1-8172-ebcf615bf0eb" providerId="ADAL" clId="{06A6B8BD-DDF5-459C-B8EA-6A8FEB1D5D5C}" dt="2023-06-24T15:07:39.053" v="2787" actId="478"/>
          <ac:spMkLst>
            <pc:docMk/>
            <pc:sldMk cId="1471349601" sldId="299"/>
            <ac:spMk id="20" creationId="{EB7BA6D8-7A9F-83FA-3EE2-2399D06A2CAD}"/>
          </ac:spMkLst>
        </pc:spChg>
        <pc:spChg chg="mod">
          <ac:chgData name="Ahmed Alghamdi" userId="fbe9dddd-5a69-44b1-8172-ebcf615bf0eb" providerId="ADAL" clId="{06A6B8BD-DDF5-459C-B8EA-6A8FEB1D5D5C}" dt="2023-06-24T15:14:53.220" v="2792"/>
          <ac:spMkLst>
            <pc:docMk/>
            <pc:sldMk cId="1471349601" sldId="299"/>
            <ac:spMk id="24" creationId="{1882022F-0D31-4438-F3AA-9788C0F17AD8}"/>
          </ac:spMkLst>
        </pc:spChg>
        <pc:spChg chg="mod">
          <ac:chgData name="Ahmed Alghamdi" userId="fbe9dddd-5a69-44b1-8172-ebcf615bf0eb" providerId="ADAL" clId="{06A6B8BD-DDF5-459C-B8EA-6A8FEB1D5D5C}" dt="2023-06-24T15:14:53.220" v="2792"/>
          <ac:spMkLst>
            <pc:docMk/>
            <pc:sldMk cId="1471349601" sldId="299"/>
            <ac:spMk id="25" creationId="{3A4618BC-EB8A-FFA5-F998-DF340A94BB7A}"/>
          </ac:spMkLst>
        </pc:spChg>
        <pc:spChg chg="mod">
          <ac:chgData name="Ahmed Alghamdi" userId="fbe9dddd-5a69-44b1-8172-ebcf615bf0eb" providerId="ADAL" clId="{06A6B8BD-DDF5-459C-B8EA-6A8FEB1D5D5C}" dt="2023-06-24T15:14:53.220" v="2792"/>
          <ac:spMkLst>
            <pc:docMk/>
            <pc:sldMk cId="1471349601" sldId="299"/>
            <ac:spMk id="27" creationId="{318FF6CD-1519-A085-338B-718A66A109BD}"/>
          </ac:spMkLst>
        </pc:spChg>
        <pc:spChg chg="mod">
          <ac:chgData name="Ahmed Alghamdi" userId="fbe9dddd-5a69-44b1-8172-ebcf615bf0eb" providerId="ADAL" clId="{06A6B8BD-DDF5-459C-B8EA-6A8FEB1D5D5C}" dt="2023-06-24T15:14:53.220" v="2792"/>
          <ac:spMkLst>
            <pc:docMk/>
            <pc:sldMk cId="1471349601" sldId="299"/>
            <ac:spMk id="28" creationId="{691AC15C-30FA-7A5D-EB41-6692456BED90}"/>
          </ac:spMkLst>
        </pc:spChg>
        <pc:spChg chg="add del mod">
          <ac:chgData name="Ahmed Alghamdi" userId="fbe9dddd-5a69-44b1-8172-ebcf615bf0eb" providerId="ADAL" clId="{06A6B8BD-DDF5-459C-B8EA-6A8FEB1D5D5C}" dt="2023-06-24T15:15:03.006" v="2807"/>
          <ac:spMkLst>
            <pc:docMk/>
            <pc:sldMk cId="1471349601" sldId="299"/>
            <ac:spMk id="33" creationId="{4839DCE1-BA09-FD36-A5EA-9573C2D25DCF}"/>
          </ac:spMkLst>
        </pc:spChg>
        <pc:spChg chg="add del mod">
          <ac:chgData name="Ahmed Alghamdi" userId="fbe9dddd-5a69-44b1-8172-ebcf615bf0eb" providerId="ADAL" clId="{06A6B8BD-DDF5-459C-B8EA-6A8FEB1D5D5C}" dt="2023-06-24T15:15:03.006" v="2807"/>
          <ac:spMkLst>
            <pc:docMk/>
            <pc:sldMk cId="1471349601" sldId="299"/>
            <ac:spMk id="34" creationId="{C27F185E-2EDB-5168-6535-B042ECF97868}"/>
          </ac:spMkLst>
        </pc:spChg>
        <pc:spChg chg="add del mod">
          <ac:chgData name="Ahmed Alghamdi" userId="fbe9dddd-5a69-44b1-8172-ebcf615bf0eb" providerId="ADAL" clId="{06A6B8BD-DDF5-459C-B8EA-6A8FEB1D5D5C}" dt="2023-06-24T15:15:03.006" v="2807"/>
          <ac:spMkLst>
            <pc:docMk/>
            <pc:sldMk cId="1471349601" sldId="299"/>
            <ac:spMk id="35" creationId="{537D92D7-4C02-7888-3C1D-266614114B6C}"/>
          </ac:spMkLst>
        </pc:spChg>
        <pc:spChg chg="mod">
          <ac:chgData name="Ahmed Alghamdi" userId="fbe9dddd-5a69-44b1-8172-ebcf615bf0eb" providerId="ADAL" clId="{06A6B8BD-DDF5-459C-B8EA-6A8FEB1D5D5C}" dt="2023-06-24T15:15:57.011" v="2845" actId="1036"/>
          <ac:spMkLst>
            <pc:docMk/>
            <pc:sldMk cId="1471349601" sldId="299"/>
            <ac:spMk id="43" creationId="{FCE4BE17-5DB7-E1E6-3271-45DF95878DD4}"/>
          </ac:spMkLst>
        </pc:spChg>
        <pc:spChg chg="mod">
          <ac:chgData name="Ahmed Alghamdi" userId="fbe9dddd-5a69-44b1-8172-ebcf615bf0eb" providerId="ADAL" clId="{06A6B8BD-DDF5-459C-B8EA-6A8FEB1D5D5C}" dt="2023-06-24T15:15:57.011" v="2845" actId="1036"/>
          <ac:spMkLst>
            <pc:docMk/>
            <pc:sldMk cId="1471349601" sldId="299"/>
            <ac:spMk id="46" creationId="{1036FD76-5882-B484-3547-228B69D49D4D}"/>
          </ac:spMkLst>
        </pc:spChg>
        <pc:spChg chg="mod">
          <ac:chgData name="Ahmed Alghamdi" userId="fbe9dddd-5a69-44b1-8172-ebcf615bf0eb" providerId="ADAL" clId="{06A6B8BD-DDF5-459C-B8EA-6A8FEB1D5D5C}" dt="2023-06-24T15:15:57.011" v="2845" actId="1036"/>
          <ac:spMkLst>
            <pc:docMk/>
            <pc:sldMk cId="1471349601" sldId="299"/>
            <ac:spMk id="47" creationId="{9E3D4520-CB00-55FE-2D7B-979983B7B1D9}"/>
          </ac:spMkLst>
        </pc:spChg>
        <pc:spChg chg="mod">
          <ac:chgData name="Ahmed Alghamdi" userId="fbe9dddd-5a69-44b1-8172-ebcf615bf0eb" providerId="ADAL" clId="{06A6B8BD-DDF5-459C-B8EA-6A8FEB1D5D5C}" dt="2023-06-24T15:15:57.011" v="2845" actId="1036"/>
          <ac:spMkLst>
            <pc:docMk/>
            <pc:sldMk cId="1471349601" sldId="299"/>
            <ac:spMk id="49" creationId="{767E894E-996A-509F-9CAC-11E3F2DA84C0}"/>
          </ac:spMkLst>
        </pc:spChg>
        <pc:spChg chg="mod">
          <ac:chgData name="Ahmed Alghamdi" userId="fbe9dddd-5a69-44b1-8172-ebcf615bf0eb" providerId="ADAL" clId="{06A6B8BD-DDF5-459C-B8EA-6A8FEB1D5D5C}" dt="2023-06-24T15:15:57.011" v="2845" actId="1036"/>
          <ac:spMkLst>
            <pc:docMk/>
            <pc:sldMk cId="1471349601" sldId="299"/>
            <ac:spMk id="50" creationId="{69F813D9-95EB-A9A5-2AD0-AB5C8F20CFAC}"/>
          </ac:spMkLst>
        </pc:spChg>
        <pc:spChg chg="mod">
          <ac:chgData name="Ahmed Alghamdi" userId="fbe9dddd-5a69-44b1-8172-ebcf615bf0eb" providerId="ADAL" clId="{06A6B8BD-DDF5-459C-B8EA-6A8FEB1D5D5C}" dt="2023-06-24T15:15:57.011" v="2845" actId="1036"/>
          <ac:spMkLst>
            <pc:docMk/>
            <pc:sldMk cId="1471349601" sldId="299"/>
            <ac:spMk id="52" creationId="{829E091E-E1A5-6AB9-E9F0-D2919AABCA2B}"/>
          </ac:spMkLst>
        </pc:spChg>
        <pc:spChg chg="mod">
          <ac:chgData name="Ahmed Alghamdi" userId="fbe9dddd-5a69-44b1-8172-ebcf615bf0eb" providerId="ADAL" clId="{06A6B8BD-DDF5-459C-B8EA-6A8FEB1D5D5C}" dt="2023-06-24T15:15:57.011" v="2845" actId="1036"/>
          <ac:spMkLst>
            <pc:docMk/>
            <pc:sldMk cId="1471349601" sldId="299"/>
            <ac:spMk id="53" creationId="{D8D75A5A-A2E4-019B-340C-4317FF6AFFCD}"/>
          </ac:spMkLst>
        </pc:spChg>
        <pc:spChg chg="add mod">
          <ac:chgData name="Ahmed Alghamdi" userId="fbe9dddd-5a69-44b1-8172-ebcf615bf0eb" providerId="ADAL" clId="{06A6B8BD-DDF5-459C-B8EA-6A8FEB1D5D5C}" dt="2023-06-24T15:15:57.011" v="2845" actId="1036"/>
          <ac:spMkLst>
            <pc:docMk/>
            <pc:sldMk cId="1471349601" sldId="299"/>
            <ac:spMk id="58" creationId="{4062557A-122F-84C2-E6EA-05EDB7833FA3}"/>
          </ac:spMkLst>
        </pc:spChg>
        <pc:spChg chg="add mod">
          <ac:chgData name="Ahmed Alghamdi" userId="fbe9dddd-5a69-44b1-8172-ebcf615bf0eb" providerId="ADAL" clId="{06A6B8BD-DDF5-459C-B8EA-6A8FEB1D5D5C}" dt="2023-06-24T15:15:57.011" v="2845" actId="1036"/>
          <ac:spMkLst>
            <pc:docMk/>
            <pc:sldMk cId="1471349601" sldId="299"/>
            <ac:spMk id="59" creationId="{70DC0781-CB2D-4563-B614-77D689C14420}"/>
          </ac:spMkLst>
        </pc:spChg>
        <pc:spChg chg="add mod">
          <ac:chgData name="Ahmed Alghamdi" userId="fbe9dddd-5a69-44b1-8172-ebcf615bf0eb" providerId="ADAL" clId="{06A6B8BD-DDF5-459C-B8EA-6A8FEB1D5D5C}" dt="2023-06-24T15:15:57.011" v="2845" actId="1036"/>
          <ac:spMkLst>
            <pc:docMk/>
            <pc:sldMk cId="1471349601" sldId="299"/>
            <ac:spMk id="60" creationId="{9673DF8C-A471-F266-E361-96253D7DCD95}"/>
          </ac:spMkLst>
        </pc:spChg>
        <pc:spChg chg="add mod ord">
          <ac:chgData name="Ahmed Alghamdi" userId="fbe9dddd-5a69-44b1-8172-ebcf615bf0eb" providerId="ADAL" clId="{06A6B8BD-DDF5-459C-B8EA-6A8FEB1D5D5C}" dt="2023-06-24T15:15:57.011" v="2845" actId="1036"/>
          <ac:spMkLst>
            <pc:docMk/>
            <pc:sldMk cId="1471349601" sldId="299"/>
            <ac:spMk id="67" creationId="{D2F8F9FF-AC5F-F6DC-32E2-0A414ED25A4F}"/>
          </ac:spMkLst>
        </pc:spChg>
        <pc:spChg chg="add mod">
          <ac:chgData name="Ahmed Alghamdi" userId="fbe9dddd-5a69-44b1-8172-ebcf615bf0eb" providerId="ADAL" clId="{06A6B8BD-DDF5-459C-B8EA-6A8FEB1D5D5C}" dt="2023-06-24T15:16:37.668" v="2909" actId="20577"/>
          <ac:spMkLst>
            <pc:docMk/>
            <pc:sldMk cId="1471349601" sldId="299"/>
            <ac:spMk id="68" creationId="{84139AE2-C4C3-A2B2-C962-AE3EE1F80C6A}"/>
          </ac:spMkLst>
        </pc:spChg>
        <pc:spChg chg="del">
          <ac:chgData name="Ahmed Alghamdi" userId="fbe9dddd-5a69-44b1-8172-ebcf615bf0eb" providerId="ADAL" clId="{06A6B8BD-DDF5-459C-B8EA-6A8FEB1D5D5C}" dt="2023-06-24T15:07:35.414" v="2784" actId="478"/>
          <ac:spMkLst>
            <pc:docMk/>
            <pc:sldMk cId="1471349601" sldId="299"/>
            <ac:spMk id="86" creationId="{D7F2195F-9750-D3D0-58A9-69DF39C090E3}"/>
          </ac:spMkLst>
        </pc:spChg>
        <pc:spChg chg="del">
          <ac:chgData name="Ahmed Alghamdi" userId="fbe9dddd-5a69-44b1-8172-ebcf615bf0eb" providerId="ADAL" clId="{06A6B8BD-DDF5-459C-B8EA-6A8FEB1D5D5C}" dt="2023-06-24T15:07:34.695" v="2782" actId="478"/>
          <ac:spMkLst>
            <pc:docMk/>
            <pc:sldMk cId="1471349601" sldId="299"/>
            <ac:spMk id="87" creationId="{D0EF30F5-2D06-90F0-5C54-8DDDDED9C0F2}"/>
          </ac:spMkLst>
        </pc:spChg>
        <pc:spChg chg="mod ord">
          <ac:chgData name="Ahmed Alghamdi" userId="fbe9dddd-5a69-44b1-8172-ebcf615bf0eb" providerId="ADAL" clId="{06A6B8BD-DDF5-459C-B8EA-6A8FEB1D5D5C}" dt="2023-06-24T15:15:57.011" v="2845" actId="1036"/>
          <ac:spMkLst>
            <pc:docMk/>
            <pc:sldMk cId="1471349601" sldId="299"/>
            <ac:spMk id="89" creationId="{993E1761-5E42-DE7A-B507-74F941FC7E50}"/>
          </ac:spMkLst>
        </pc:spChg>
        <pc:spChg chg="del">
          <ac:chgData name="Ahmed Alghamdi" userId="fbe9dddd-5a69-44b1-8172-ebcf615bf0eb" providerId="ADAL" clId="{06A6B8BD-DDF5-459C-B8EA-6A8FEB1D5D5C}" dt="2023-06-24T15:07:35.065" v="2783" actId="478"/>
          <ac:spMkLst>
            <pc:docMk/>
            <pc:sldMk cId="1471349601" sldId="299"/>
            <ac:spMk id="90" creationId="{9D75EE19-7003-1972-8EA6-90166D21BCD5}"/>
          </ac:spMkLst>
        </pc:spChg>
        <pc:spChg chg="mod">
          <ac:chgData name="Ahmed Alghamdi" userId="fbe9dddd-5a69-44b1-8172-ebcf615bf0eb" providerId="ADAL" clId="{06A6B8BD-DDF5-459C-B8EA-6A8FEB1D5D5C}" dt="2023-06-24T15:15:57.011" v="2845" actId="1036"/>
          <ac:spMkLst>
            <pc:docMk/>
            <pc:sldMk cId="1471349601" sldId="299"/>
            <ac:spMk id="91" creationId="{73CE2153-BF13-513A-239A-EF7461F069EC}"/>
          </ac:spMkLst>
        </pc:spChg>
        <pc:spChg chg="mod">
          <ac:chgData name="Ahmed Alghamdi" userId="fbe9dddd-5a69-44b1-8172-ebcf615bf0eb" providerId="ADAL" clId="{06A6B8BD-DDF5-459C-B8EA-6A8FEB1D5D5C}" dt="2023-06-24T15:15:57.011" v="2845" actId="1036"/>
          <ac:spMkLst>
            <pc:docMk/>
            <pc:sldMk cId="1471349601" sldId="299"/>
            <ac:spMk id="92" creationId="{0C76CA71-9B68-3F7A-B5E1-8DFBDFE5F060}"/>
          </ac:spMkLst>
        </pc:spChg>
        <pc:spChg chg="mod">
          <ac:chgData name="Ahmed Alghamdi" userId="fbe9dddd-5a69-44b1-8172-ebcf615bf0eb" providerId="ADAL" clId="{06A6B8BD-DDF5-459C-B8EA-6A8FEB1D5D5C}" dt="2023-06-24T15:15:57.011" v="2845" actId="1036"/>
          <ac:spMkLst>
            <pc:docMk/>
            <pc:sldMk cId="1471349601" sldId="299"/>
            <ac:spMk id="93" creationId="{3238979D-9A2C-EC53-A9F4-722138421202}"/>
          </ac:spMkLst>
        </pc:spChg>
        <pc:spChg chg="mod">
          <ac:chgData name="Ahmed Alghamdi" userId="fbe9dddd-5a69-44b1-8172-ebcf615bf0eb" providerId="ADAL" clId="{06A6B8BD-DDF5-459C-B8EA-6A8FEB1D5D5C}" dt="2023-06-24T15:15:57.011" v="2845" actId="1036"/>
          <ac:spMkLst>
            <pc:docMk/>
            <pc:sldMk cId="1471349601" sldId="299"/>
            <ac:spMk id="94" creationId="{697CA686-80F1-7387-0C2C-0B626B86F1B6}"/>
          </ac:spMkLst>
        </pc:spChg>
        <pc:spChg chg="mod">
          <ac:chgData name="Ahmed Alghamdi" userId="fbe9dddd-5a69-44b1-8172-ebcf615bf0eb" providerId="ADAL" clId="{06A6B8BD-DDF5-459C-B8EA-6A8FEB1D5D5C}" dt="2023-06-24T15:15:57.011" v="2845" actId="1036"/>
          <ac:spMkLst>
            <pc:docMk/>
            <pc:sldMk cId="1471349601" sldId="299"/>
            <ac:spMk id="95" creationId="{465AEEFF-BDFA-5A87-494D-589A3EAE29DB}"/>
          </ac:spMkLst>
        </pc:spChg>
        <pc:spChg chg="mod">
          <ac:chgData name="Ahmed Alghamdi" userId="fbe9dddd-5a69-44b1-8172-ebcf615bf0eb" providerId="ADAL" clId="{06A6B8BD-DDF5-459C-B8EA-6A8FEB1D5D5C}" dt="2023-06-24T15:15:57.011" v="2845" actId="1036"/>
          <ac:spMkLst>
            <pc:docMk/>
            <pc:sldMk cId="1471349601" sldId="299"/>
            <ac:spMk id="96" creationId="{C59033E9-9ADA-62DA-823E-21ACA772C8D7}"/>
          </ac:spMkLst>
        </pc:spChg>
        <pc:spChg chg="del">
          <ac:chgData name="Ahmed Alghamdi" userId="fbe9dddd-5a69-44b1-8172-ebcf615bf0eb" providerId="ADAL" clId="{06A6B8BD-DDF5-459C-B8EA-6A8FEB1D5D5C}" dt="2023-06-24T15:07:34.375" v="2781" actId="478"/>
          <ac:spMkLst>
            <pc:docMk/>
            <pc:sldMk cId="1471349601" sldId="299"/>
            <ac:spMk id="97" creationId="{FA9D4444-CF5D-3826-9182-F4E9EDE60EE5}"/>
          </ac:spMkLst>
        </pc:spChg>
        <pc:spChg chg="del">
          <ac:chgData name="Ahmed Alghamdi" userId="fbe9dddd-5a69-44b1-8172-ebcf615bf0eb" providerId="ADAL" clId="{06A6B8BD-DDF5-459C-B8EA-6A8FEB1D5D5C}" dt="2023-06-24T15:07:33.216" v="2779" actId="478"/>
          <ac:spMkLst>
            <pc:docMk/>
            <pc:sldMk cId="1471349601" sldId="299"/>
            <ac:spMk id="98" creationId="{E9AC1142-D4D2-6853-EFF8-BC915DACE2DA}"/>
          </ac:spMkLst>
        </pc:spChg>
        <pc:spChg chg="del">
          <ac:chgData name="Ahmed Alghamdi" userId="fbe9dddd-5a69-44b1-8172-ebcf615bf0eb" providerId="ADAL" clId="{06A6B8BD-DDF5-459C-B8EA-6A8FEB1D5D5C}" dt="2023-06-24T15:07:34.008" v="2780" actId="478"/>
          <ac:spMkLst>
            <pc:docMk/>
            <pc:sldMk cId="1471349601" sldId="299"/>
            <ac:spMk id="99" creationId="{4C6BBE4B-2BBC-AA52-BAF9-E70AE48C9F77}"/>
          </ac:spMkLst>
        </pc:spChg>
        <pc:spChg chg="mod">
          <ac:chgData name="Ahmed Alghamdi" userId="fbe9dddd-5a69-44b1-8172-ebcf615bf0eb" providerId="ADAL" clId="{06A6B8BD-DDF5-459C-B8EA-6A8FEB1D5D5C}" dt="2023-06-24T15:15:57.011" v="2845" actId="1036"/>
          <ac:spMkLst>
            <pc:docMk/>
            <pc:sldMk cId="1471349601" sldId="299"/>
            <ac:spMk id="100" creationId="{E331FFC3-24C9-794A-9767-CEF5B48C9C5D}"/>
          </ac:spMkLst>
        </pc:spChg>
        <pc:spChg chg="mod">
          <ac:chgData name="Ahmed Alghamdi" userId="fbe9dddd-5a69-44b1-8172-ebcf615bf0eb" providerId="ADAL" clId="{06A6B8BD-DDF5-459C-B8EA-6A8FEB1D5D5C}" dt="2023-06-24T15:15:57.011" v="2845" actId="1036"/>
          <ac:spMkLst>
            <pc:docMk/>
            <pc:sldMk cId="1471349601" sldId="299"/>
            <ac:spMk id="101" creationId="{D1F4C5B4-8923-50C4-34BC-33B59093CC86}"/>
          </ac:spMkLst>
        </pc:spChg>
        <pc:spChg chg="mod">
          <ac:chgData name="Ahmed Alghamdi" userId="fbe9dddd-5a69-44b1-8172-ebcf615bf0eb" providerId="ADAL" clId="{06A6B8BD-DDF5-459C-B8EA-6A8FEB1D5D5C}" dt="2023-06-24T15:15:57.011" v="2845" actId="1036"/>
          <ac:spMkLst>
            <pc:docMk/>
            <pc:sldMk cId="1471349601" sldId="299"/>
            <ac:spMk id="102" creationId="{DA504ABA-1F52-142B-693A-88ABC2D92D68}"/>
          </ac:spMkLst>
        </pc:spChg>
        <pc:spChg chg="mod">
          <ac:chgData name="Ahmed Alghamdi" userId="fbe9dddd-5a69-44b1-8172-ebcf615bf0eb" providerId="ADAL" clId="{06A6B8BD-DDF5-459C-B8EA-6A8FEB1D5D5C}" dt="2023-06-24T15:15:57.011" v="2845" actId="1036"/>
          <ac:spMkLst>
            <pc:docMk/>
            <pc:sldMk cId="1471349601" sldId="299"/>
            <ac:spMk id="103" creationId="{052E30FE-7843-74DF-C678-D2CB4D7075F1}"/>
          </ac:spMkLst>
        </pc:spChg>
        <pc:spChg chg="mod">
          <ac:chgData name="Ahmed Alghamdi" userId="fbe9dddd-5a69-44b1-8172-ebcf615bf0eb" providerId="ADAL" clId="{06A6B8BD-DDF5-459C-B8EA-6A8FEB1D5D5C}" dt="2023-06-24T15:15:57.011" v="2845" actId="1036"/>
          <ac:spMkLst>
            <pc:docMk/>
            <pc:sldMk cId="1471349601" sldId="299"/>
            <ac:spMk id="104" creationId="{AC759DBB-AEB4-068F-20EC-3EB97D248458}"/>
          </ac:spMkLst>
        </pc:spChg>
        <pc:spChg chg="mod">
          <ac:chgData name="Ahmed Alghamdi" userId="fbe9dddd-5a69-44b1-8172-ebcf615bf0eb" providerId="ADAL" clId="{06A6B8BD-DDF5-459C-B8EA-6A8FEB1D5D5C}" dt="2023-06-24T15:15:57.011" v="2845" actId="1036"/>
          <ac:spMkLst>
            <pc:docMk/>
            <pc:sldMk cId="1471349601" sldId="299"/>
            <ac:spMk id="105" creationId="{3F596446-5DAE-B44A-8042-D4F2F08BF517}"/>
          </ac:spMkLst>
        </pc:spChg>
        <pc:spChg chg="del">
          <ac:chgData name="Ahmed Alghamdi" userId="fbe9dddd-5a69-44b1-8172-ebcf615bf0eb" providerId="ADAL" clId="{06A6B8BD-DDF5-459C-B8EA-6A8FEB1D5D5C}" dt="2023-06-24T15:07:37.056" v="2786" actId="478"/>
          <ac:spMkLst>
            <pc:docMk/>
            <pc:sldMk cId="1471349601" sldId="299"/>
            <ac:spMk id="106" creationId="{7772A201-640E-DA9D-BD3B-A54F1DC707CE}"/>
          </ac:spMkLst>
        </pc:spChg>
        <pc:spChg chg="mod">
          <ac:chgData name="Ahmed Alghamdi" userId="fbe9dddd-5a69-44b1-8172-ebcf615bf0eb" providerId="ADAL" clId="{06A6B8BD-DDF5-459C-B8EA-6A8FEB1D5D5C}" dt="2023-06-24T15:15:57.011" v="2845" actId="1036"/>
          <ac:spMkLst>
            <pc:docMk/>
            <pc:sldMk cId="1471349601" sldId="299"/>
            <ac:spMk id="107" creationId="{1192A687-4708-86E0-C2C4-153CDC4F8121}"/>
          </ac:spMkLst>
        </pc:spChg>
        <pc:spChg chg="mod">
          <ac:chgData name="Ahmed Alghamdi" userId="fbe9dddd-5a69-44b1-8172-ebcf615bf0eb" providerId="ADAL" clId="{06A6B8BD-DDF5-459C-B8EA-6A8FEB1D5D5C}" dt="2023-06-24T15:15:57.011" v="2845" actId="1036"/>
          <ac:spMkLst>
            <pc:docMk/>
            <pc:sldMk cId="1471349601" sldId="299"/>
            <ac:spMk id="110" creationId="{507F129E-6386-73BC-9EE5-7E0D7AA42A84}"/>
          </ac:spMkLst>
        </pc:spChg>
        <pc:spChg chg="mod">
          <ac:chgData name="Ahmed Alghamdi" userId="fbe9dddd-5a69-44b1-8172-ebcf615bf0eb" providerId="ADAL" clId="{06A6B8BD-DDF5-459C-B8EA-6A8FEB1D5D5C}" dt="2023-06-24T15:15:57.011" v="2845" actId="1036"/>
          <ac:spMkLst>
            <pc:docMk/>
            <pc:sldMk cId="1471349601" sldId="299"/>
            <ac:spMk id="111" creationId="{39557759-43B8-FF32-21AB-125B3C857791}"/>
          </ac:spMkLst>
        </pc:spChg>
        <pc:spChg chg="mod">
          <ac:chgData name="Ahmed Alghamdi" userId="fbe9dddd-5a69-44b1-8172-ebcf615bf0eb" providerId="ADAL" clId="{06A6B8BD-DDF5-459C-B8EA-6A8FEB1D5D5C}" dt="2023-06-24T15:15:57.011" v="2845" actId="1036"/>
          <ac:spMkLst>
            <pc:docMk/>
            <pc:sldMk cId="1471349601" sldId="299"/>
            <ac:spMk id="112" creationId="{43539B96-279C-968B-6762-4F1DF7F8D27E}"/>
          </ac:spMkLst>
        </pc:spChg>
        <pc:spChg chg="mod">
          <ac:chgData name="Ahmed Alghamdi" userId="fbe9dddd-5a69-44b1-8172-ebcf615bf0eb" providerId="ADAL" clId="{06A6B8BD-DDF5-459C-B8EA-6A8FEB1D5D5C}" dt="2023-06-24T15:15:57.011" v="2845" actId="1036"/>
          <ac:spMkLst>
            <pc:docMk/>
            <pc:sldMk cId="1471349601" sldId="299"/>
            <ac:spMk id="113" creationId="{CB504F51-4516-1167-A20C-46C18DA83A7B}"/>
          </ac:spMkLst>
        </pc:spChg>
        <pc:spChg chg="mod">
          <ac:chgData name="Ahmed Alghamdi" userId="fbe9dddd-5a69-44b1-8172-ebcf615bf0eb" providerId="ADAL" clId="{06A6B8BD-DDF5-459C-B8EA-6A8FEB1D5D5C}" dt="2023-06-24T15:15:57.011" v="2845" actId="1036"/>
          <ac:spMkLst>
            <pc:docMk/>
            <pc:sldMk cId="1471349601" sldId="299"/>
            <ac:spMk id="114" creationId="{C1B35D24-9CB4-641E-F03E-D0B760E0049F}"/>
          </ac:spMkLst>
        </pc:spChg>
        <pc:spChg chg="mod">
          <ac:chgData name="Ahmed Alghamdi" userId="fbe9dddd-5a69-44b1-8172-ebcf615bf0eb" providerId="ADAL" clId="{06A6B8BD-DDF5-459C-B8EA-6A8FEB1D5D5C}" dt="2023-06-24T15:15:57.011" v="2845" actId="1036"/>
          <ac:spMkLst>
            <pc:docMk/>
            <pc:sldMk cId="1471349601" sldId="299"/>
            <ac:spMk id="115" creationId="{75BFB5E7-1D80-95F3-D937-B254B21C8E1B}"/>
          </ac:spMkLst>
        </pc:spChg>
        <pc:spChg chg="mod">
          <ac:chgData name="Ahmed Alghamdi" userId="fbe9dddd-5a69-44b1-8172-ebcf615bf0eb" providerId="ADAL" clId="{06A6B8BD-DDF5-459C-B8EA-6A8FEB1D5D5C}" dt="2023-06-24T15:15:57.011" v="2845" actId="1036"/>
          <ac:spMkLst>
            <pc:docMk/>
            <pc:sldMk cId="1471349601" sldId="299"/>
            <ac:spMk id="117" creationId="{99CA231E-D95D-1C74-D1B2-78C359FD0565}"/>
          </ac:spMkLst>
        </pc:spChg>
        <pc:spChg chg="mod">
          <ac:chgData name="Ahmed Alghamdi" userId="fbe9dddd-5a69-44b1-8172-ebcf615bf0eb" providerId="ADAL" clId="{06A6B8BD-DDF5-459C-B8EA-6A8FEB1D5D5C}" dt="2023-06-24T15:15:57.011" v="2845" actId="1036"/>
          <ac:spMkLst>
            <pc:docMk/>
            <pc:sldMk cId="1471349601" sldId="299"/>
            <ac:spMk id="118" creationId="{6A55CE1D-20C9-3AEE-8422-C92523860C9B}"/>
          </ac:spMkLst>
        </pc:spChg>
        <pc:spChg chg="mod">
          <ac:chgData name="Ahmed Alghamdi" userId="fbe9dddd-5a69-44b1-8172-ebcf615bf0eb" providerId="ADAL" clId="{06A6B8BD-DDF5-459C-B8EA-6A8FEB1D5D5C}" dt="2023-06-24T15:15:57.011" v="2845" actId="1036"/>
          <ac:spMkLst>
            <pc:docMk/>
            <pc:sldMk cId="1471349601" sldId="299"/>
            <ac:spMk id="120" creationId="{A729C3FD-C7DF-414A-B8C9-FF91513B03AC}"/>
          </ac:spMkLst>
        </pc:spChg>
        <pc:spChg chg="mod">
          <ac:chgData name="Ahmed Alghamdi" userId="fbe9dddd-5a69-44b1-8172-ebcf615bf0eb" providerId="ADAL" clId="{06A6B8BD-DDF5-459C-B8EA-6A8FEB1D5D5C}" dt="2023-06-24T15:15:57.011" v="2845" actId="1036"/>
          <ac:spMkLst>
            <pc:docMk/>
            <pc:sldMk cId="1471349601" sldId="299"/>
            <ac:spMk id="121" creationId="{83D71E8E-05DF-5575-EADD-D885E7595199}"/>
          </ac:spMkLst>
        </pc:spChg>
        <pc:spChg chg="mod">
          <ac:chgData name="Ahmed Alghamdi" userId="fbe9dddd-5a69-44b1-8172-ebcf615bf0eb" providerId="ADAL" clId="{06A6B8BD-DDF5-459C-B8EA-6A8FEB1D5D5C}" dt="2023-06-24T15:15:57.011" v="2845" actId="1036"/>
          <ac:spMkLst>
            <pc:docMk/>
            <pc:sldMk cId="1471349601" sldId="299"/>
            <ac:spMk id="122" creationId="{108B264D-9457-9861-EF40-99579564DEF6}"/>
          </ac:spMkLst>
        </pc:spChg>
        <pc:spChg chg="mod">
          <ac:chgData name="Ahmed Alghamdi" userId="fbe9dddd-5a69-44b1-8172-ebcf615bf0eb" providerId="ADAL" clId="{06A6B8BD-DDF5-459C-B8EA-6A8FEB1D5D5C}" dt="2023-06-24T15:15:57.011" v="2845" actId="1036"/>
          <ac:spMkLst>
            <pc:docMk/>
            <pc:sldMk cId="1471349601" sldId="299"/>
            <ac:spMk id="123" creationId="{68D83D79-0653-C33C-F174-7109503F8E69}"/>
          </ac:spMkLst>
        </pc:spChg>
        <pc:spChg chg="mod">
          <ac:chgData name="Ahmed Alghamdi" userId="fbe9dddd-5a69-44b1-8172-ebcf615bf0eb" providerId="ADAL" clId="{06A6B8BD-DDF5-459C-B8EA-6A8FEB1D5D5C}" dt="2023-06-24T15:15:57.011" v="2845" actId="1036"/>
          <ac:spMkLst>
            <pc:docMk/>
            <pc:sldMk cId="1471349601" sldId="299"/>
            <ac:spMk id="124" creationId="{0D8A1788-D04E-21DB-59FD-D2DCD0B8F02B}"/>
          </ac:spMkLst>
        </pc:spChg>
        <pc:spChg chg="mod">
          <ac:chgData name="Ahmed Alghamdi" userId="fbe9dddd-5a69-44b1-8172-ebcf615bf0eb" providerId="ADAL" clId="{06A6B8BD-DDF5-459C-B8EA-6A8FEB1D5D5C}" dt="2023-06-24T15:15:57.011" v="2845" actId="1036"/>
          <ac:spMkLst>
            <pc:docMk/>
            <pc:sldMk cId="1471349601" sldId="299"/>
            <ac:spMk id="125" creationId="{27CF6901-FEB6-161B-AF86-949189C0F43C}"/>
          </ac:spMkLst>
        </pc:spChg>
        <pc:spChg chg="mod">
          <ac:chgData name="Ahmed Alghamdi" userId="fbe9dddd-5a69-44b1-8172-ebcf615bf0eb" providerId="ADAL" clId="{06A6B8BD-DDF5-459C-B8EA-6A8FEB1D5D5C}" dt="2023-06-24T15:15:57.011" v="2845" actId="1036"/>
          <ac:spMkLst>
            <pc:docMk/>
            <pc:sldMk cId="1471349601" sldId="299"/>
            <ac:spMk id="126" creationId="{39611EAA-B066-1C34-987A-1A6F254D007D}"/>
          </ac:spMkLst>
        </pc:spChg>
        <pc:spChg chg="mod">
          <ac:chgData name="Ahmed Alghamdi" userId="fbe9dddd-5a69-44b1-8172-ebcf615bf0eb" providerId="ADAL" clId="{06A6B8BD-DDF5-459C-B8EA-6A8FEB1D5D5C}" dt="2023-06-24T15:15:57.011" v="2845" actId="1036"/>
          <ac:spMkLst>
            <pc:docMk/>
            <pc:sldMk cId="1471349601" sldId="299"/>
            <ac:spMk id="127" creationId="{854D08F4-4537-8901-7CFF-9BE7A022BD87}"/>
          </ac:spMkLst>
        </pc:spChg>
        <pc:spChg chg="mod">
          <ac:chgData name="Ahmed Alghamdi" userId="fbe9dddd-5a69-44b1-8172-ebcf615bf0eb" providerId="ADAL" clId="{06A6B8BD-DDF5-459C-B8EA-6A8FEB1D5D5C}" dt="2023-06-24T15:15:57.011" v="2845" actId="1036"/>
          <ac:spMkLst>
            <pc:docMk/>
            <pc:sldMk cId="1471349601" sldId="299"/>
            <ac:spMk id="128" creationId="{5E98FBCA-8966-B7DA-D2FF-961F113B102A}"/>
          </ac:spMkLst>
        </pc:spChg>
        <pc:spChg chg="mod">
          <ac:chgData name="Ahmed Alghamdi" userId="fbe9dddd-5a69-44b1-8172-ebcf615bf0eb" providerId="ADAL" clId="{06A6B8BD-DDF5-459C-B8EA-6A8FEB1D5D5C}" dt="2023-06-24T15:15:57.011" v="2845" actId="1036"/>
          <ac:spMkLst>
            <pc:docMk/>
            <pc:sldMk cId="1471349601" sldId="299"/>
            <ac:spMk id="129" creationId="{1CC44F5C-A1C4-2919-E0BF-C06658B5F9A4}"/>
          </ac:spMkLst>
        </pc:spChg>
        <pc:spChg chg="mod">
          <ac:chgData name="Ahmed Alghamdi" userId="fbe9dddd-5a69-44b1-8172-ebcf615bf0eb" providerId="ADAL" clId="{06A6B8BD-DDF5-459C-B8EA-6A8FEB1D5D5C}" dt="2023-06-24T15:15:57.011" v="2845" actId="1036"/>
          <ac:spMkLst>
            <pc:docMk/>
            <pc:sldMk cId="1471349601" sldId="299"/>
            <ac:spMk id="131" creationId="{EF47A63B-FE0A-571C-281A-5A283F1A2430}"/>
          </ac:spMkLst>
        </pc:spChg>
        <pc:spChg chg="mod">
          <ac:chgData name="Ahmed Alghamdi" userId="fbe9dddd-5a69-44b1-8172-ebcf615bf0eb" providerId="ADAL" clId="{06A6B8BD-DDF5-459C-B8EA-6A8FEB1D5D5C}" dt="2023-06-24T15:15:57.011" v="2845" actId="1036"/>
          <ac:spMkLst>
            <pc:docMk/>
            <pc:sldMk cId="1471349601" sldId="299"/>
            <ac:spMk id="132" creationId="{A0FB34E2-4185-9D5E-5057-1E94CBF8B0E3}"/>
          </ac:spMkLst>
        </pc:spChg>
        <pc:spChg chg="mod">
          <ac:chgData name="Ahmed Alghamdi" userId="fbe9dddd-5a69-44b1-8172-ebcf615bf0eb" providerId="ADAL" clId="{06A6B8BD-DDF5-459C-B8EA-6A8FEB1D5D5C}" dt="2023-06-24T15:15:57.011" v="2845" actId="1036"/>
          <ac:spMkLst>
            <pc:docMk/>
            <pc:sldMk cId="1471349601" sldId="299"/>
            <ac:spMk id="133" creationId="{018858EF-6E05-23DE-26A3-C4C16EA80CDC}"/>
          </ac:spMkLst>
        </pc:spChg>
        <pc:spChg chg="mod">
          <ac:chgData name="Ahmed Alghamdi" userId="fbe9dddd-5a69-44b1-8172-ebcf615bf0eb" providerId="ADAL" clId="{06A6B8BD-DDF5-459C-B8EA-6A8FEB1D5D5C}" dt="2023-06-24T15:15:57.011" v="2845" actId="1036"/>
          <ac:spMkLst>
            <pc:docMk/>
            <pc:sldMk cId="1471349601" sldId="299"/>
            <ac:spMk id="134" creationId="{EAC4C439-E4DB-EAF7-6C53-8EE6B4797FF5}"/>
          </ac:spMkLst>
        </pc:spChg>
        <pc:spChg chg="mod">
          <ac:chgData name="Ahmed Alghamdi" userId="fbe9dddd-5a69-44b1-8172-ebcf615bf0eb" providerId="ADAL" clId="{06A6B8BD-DDF5-459C-B8EA-6A8FEB1D5D5C}" dt="2023-06-24T15:15:57.011" v="2845" actId="1036"/>
          <ac:spMkLst>
            <pc:docMk/>
            <pc:sldMk cId="1471349601" sldId="299"/>
            <ac:spMk id="135" creationId="{33D56DFE-65FB-D138-BE6A-DC5A166EC68D}"/>
          </ac:spMkLst>
        </pc:spChg>
        <pc:spChg chg="mod">
          <ac:chgData name="Ahmed Alghamdi" userId="fbe9dddd-5a69-44b1-8172-ebcf615bf0eb" providerId="ADAL" clId="{06A6B8BD-DDF5-459C-B8EA-6A8FEB1D5D5C}" dt="2023-06-24T15:15:57.011" v="2845" actId="1036"/>
          <ac:spMkLst>
            <pc:docMk/>
            <pc:sldMk cId="1471349601" sldId="299"/>
            <ac:spMk id="136" creationId="{214D364E-26B2-2775-D109-A6F0220415E7}"/>
          </ac:spMkLst>
        </pc:spChg>
        <pc:spChg chg="mod">
          <ac:chgData name="Ahmed Alghamdi" userId="fbe9dddd-5a69-44b1-8172-ebcf615bf0eb" providerId="ADAL" clId="{06A6B8BD-DDF5-459C-B8EA-6A8FEB1D5D5C}" dt="2023-06-24T15:15:57.011" v="2845" actId="1036"/>
          <ac:spMkLst>
            <pc:docMk/>
            <pc:sldMk cId="1471349601" sldId="299"/>
            <ac:spMk id="137" creationId="{90E3748D-388D-A4EA-EB4E-4785E0814C5E}"/>
          </ac:spMkLst>
        </pc:spChg>
        <pc:spChg chg="mod">
          <ac:chgData name="Ahmed Alghamdi" userId="fbe9dddd-5a69-44b1-8172-ebcf615bf0eb" providerId="ADAL" clId="{06A6B8BD-DDF5-459C-B8EA-6A8FEB1D5D5C}" dt="2023-06-24T15:15:57.011" v="2845" actId="1036"/>
          <ac:spMkLst>
            <pc:docMk/>
            <pc:sldMk cId="1471349601" sldId="299"/>
            <ac:spMk id="138" creationId="{E617AA00-1907-A99A-2891-534B8C35B82A}"/>
          </ac:spMkLst>
        </pc:spChg>
        <pc:spChg chg="mod">
          <ac:chgData name="Ahmed Alghamdi" userId="fbe9dddd-5a69-44b1-8172-ebcf615bf0eb" providerId="ADAL" clId="{06A6B8BD-DDF5-459C-B8EA-6A8FEB1D5D5C}" dt="2023-06-24T15:15:57.011" v="2845" actId="1036"/>
          <ac:spMkLst>
            <pc:docMk/>
            <pc:sldMk cId="1471349601" sldId="299"/>
            <ac:spMk id="139" creationId="{754D5559-6481-E248-EB92-A886187F6F5C}"/>
          </ac:spMkLst>
        </pc:spChg>
        <pc:spChg chg="mod">
          <ac:chgData name="Ahmed Alghamdi" userId="fbe9dddd-5a69-44b1-8172-ebcf615bf0eb" providerId="ADAL" clId="{06A6B8BD-DDF5-459C-B8EA-6A8FEB1D5D5C}" dt="2023-06-24T15:15:57.011" v="2845" actId="1036"/>
          <ac:spMkLst>
            <pc:docMk/>
            <pc:sldMk cId="1471349601" sldId="299"/>
            <ac:spMk id="140" creationId="{B19338C7-FFE2-326A-4769-92CB4F56050D}"/>
          </ac:spMkLst>
        </pc:spChg>
        <pc:spChg chg="mod">
          <ac:chgData name="Ahmed Alghamdi" userId="fbe9dddd-5a69-44b1-8172-ebcf615bf0eb" providerId="ADAL" clId="{06A6B8BD-DDF5-459C-B8EA-6A8FEB1D5D5C}" dt="2023-06-24T15:15:57.011" v="2845" actId="1036"/>
          <ac:spMkLst>
            <pc:docMk/>
            <pc:sldMk cId="1471349601" sldId="299"/>
            <ac:spMk id="141" creationId="{2462ED8A-CDDF-DE88-ED3E-A9B42D55AB2C}"/>
          </ac:spMkLst>
        </pc:spChg>
        <pc:spChg chg="mod">
          <ac:chgData name="Ahmed Alghamdi" userId="fbe9dddd-5a69-44b1-8172-ebcf615bf0eb" providerId="ADAL" clId="{06A6B8BD-DDF5-459C-B8EA-6A8FEB1D5D5C}" dt="2023-06-24T15:15:57.011" v="2845" actId="1036"/>
          <ac:spMkLst>
            <pc:docMk/>
            <pc:sldMk cId="1471349601" sldId="299"/>
            <ac:spMk id="142" creationId="{C1F50D29-5A4C-136C-24D6-FABFFC04E5C5}"/>
          </ac:spMkLst>
        </pc:spChg>
        <pc:spChg chg="mod">
          <ac:chgData name="Ahmed Alghamdi" userId="fbe9dddd-5a69-44b1-8172-ebcf615bf0eb" providerId="ADAL" clId="{06A6B8BD-DDF5-459C-B8EA-6A8FEB1D5D5C}" dt="2023-06-24T15:15:57.011" v="2845" actId="1036"/>
          <ac:spMkLst>
            <pc:docMk/>
            <pc:sldMk cId="1471349601" sldId="299"/>
            <ac:spMk id="143" creationId="{CEB2D1D4-DA4B-A2CA-D2EB-03253D1C2C78}"/>
          </ac:spMkLst>
        </pc:spChg>
        <pc:spChg chg="mod">
          <ac:chgData name="Ahmed Alghamdi" userId="fbe9dddd-5a69-44b1-8172-ebcf615bf0eb" providerId="ADAL" clId="{06A6B8BD-DDF5-459C-B8EA-6A8FEB1D5D5C}" dt="2023-06-24T15:15:57.011" v="2845" actId="1036"/>
          <ac:spMkLst>
            <pc:docMk/>
            <pc:sldMk cId="1471349601" sldId="299"/>
            <ac:spMk id="144" creationId="{C20EE7E7-ACBF-0DA1-7313-EFFAA08A5F32}"/>
          </ac:spMkLst>
        </pc:spChg>
        <pc:spChg chg="mod">
          <ac:chgData name="Ahmed Alghamdi" userId="fbe9dddd-5a69-44b1-8172-ebcf615bf0eb" providerId="ADAL" clId="{06A6B8BD-DDF5-459C-B8EA-6A8FEB1D5D5C}" dt="2023-06-24T15:15:57.011" v="2845" actId="1036"/>
          <ac:spMkLst>
            <pc:docMk/>
            <pc:sldMk cId="1471349601" sldId="299"/>
            <ac:spMk id="145" creationId="{F427AA1C-2AD9-0830-924A-7D99FA7AEB94}"/>
          </ac:spMkLst>
        </pc:spChg>
        <pc:spChg chg="mod">
          <ac:chgData name="Ahmed Alghamdi" userId="fbe9dddd-5a69-44b1-8172-ebcf615bf0eb" providerId="ADAL" clId="{06A6B8BD-DDF5-459C-B8EA-6A8FEB1D5D5C}" dt="2023-06-24T15:15:57.011" v="2845" actId="1036"/>
          <ac:spMkLst>
            <pc:docMk/>
            <pc:sldMk cId="1471349601" sldId="299"/>
            <ac:spMk id="146" creationId="{83E531A7-F9FE-E26A-23DB-01FF6E151A5B}"/>
          </ac:spMkLst>
        </pc:spChg>
        <pc:spChg chg="mod">
          <ac:chgData name="Ahmed Alghamdi" userId="fbe9dddd-5a69-44b1-8172-ebcf615bf0eb" providerId="ADAL" clId="{06A6B8BD-DDF5-459C-B8EA-6A8FEB1D5D5C}" dt="2023-06-24T15:15:57.011" v="2845" actId="1036"/>
          <ac:spMkLst>
            <pc:docMk/>
            <pc:sldMk cId="1471349601" sldId="299"/>
            <ac:spMk id="147" creationId="{0CE6992C-8B4D-5FB0-2CA1-799A9CD41F76}"/>
          </ac:spMkLst>
        </pc:spChg>
        <pc:spChg chg="mod">
          <ac:chgData name="Ahmed Alghamdi" userId="fbe9dddd-5a69-44b1-8172-ebcf615bf0eb" providerId="ADAL" clId="{06A6B8BD-DDF5-459C-B8EA-6A8FEB1D5D5C}" dt="2023-06-24T15:15:57.011" v="2845" actId="1036"/>
          <ac:spMkLst>
            <pc:docMk/>
            <pc:sldMk cId="1471349601" sldId="299"/>
            <ac:spMk id="149" creationId="{4F3FC3F3-B94E-659E-2D07-27E63847934E}"/>
          </ac:spMkLst>
        </pc:spChg>
        <pc:spChg chg="mod">
          <ac:chgData name="Ahmed Alghamdi" userId="fbe9dddd-5a69-44b1-8172-ebcf615bf0eb" providerId="ADAL" clId="{06A6B8BD-DDF5-459C-B8EA-6A8FEB1D5D5C}" dt="2023-06-24T15:15:57.011" v="2845" actId="1036"/>
          <ac:spMkLst>
            <pc:docMk/>
            <pc:sldMk cId="1471349601" sldId="299"/>
            <ac:spMk id="150" creationId="{93918EA7-191A-984E-344C-8066D19B90FE}"/>
          </ac:spMkLst>
        </pc:spChg>
        <pc:spChg chg="mod">
          <ac:chgData name="Ahmed Alghamdi" userId="fbe9dddd-5a69-44b1-8172-ebcf615bf0eb" providerId="ADAL" clId="{06A6B8BD-DDF5-459C-B8EA-6A8FEB1D5D5C}" dt="2023-06-24T15:15:57.011" v="2845" actId="1036"/>
          <ac:spMkLst>
            <pc:docMk/>
            <pc:sldMk cId="1471349601" sldId="299"/>
            <ac:spMk id="151" creationId="{FFA6F132-6281-41A6-CC1C-F9D89DEC8FFC}"/>
          </ac:spMkLst>
        </pc:spChg>
        <pc:spChg chg="mod">
          <ac:chgData name="Ahmed Alghamdi" userId="fbe9dddd-5a69-44b1-8172-ebcf615bf0eb" providerId="ADAL" clId="{06A6B8BD-DDF5-459C-B8EA-6A8FEB1D5D5C}" dt="2023-06-24T15:15:57.011" v="2845" actId="1036"/>
          <ac:spMkLst>
            <pc:docMk/>
            <pc:sldMk cId="1471349601" sldId="299"/>
            <ac:spMk id="152" creationId="{B66FBF95-90F1-E693-0F05-D659031676C2}"/>
          </ac:spMkLst>
        </pc:spChg>
        <pc:spChg chg="mod">
          <ac:chgData name="Ahmed Alghamdi" userId="fbe9dddd-5a69-44b1-8172-ebcf615bf0eb" providerId="ADAL" clId="{06A6B8BD-DDF5-459C-B8EA-6A8FEB1D5D5C}" dt="2023-06-24T15:15:57.011" v="2845" actId="1036"/>
          <ac:spMkLst>
            <pc:docMk/>
            <pc:sldMk cId="1471349601" sldId="299"/>
            <ac:spMk id="153" creationId="{09A9D342-8A56-48A6-6E03-0F65F4C65D60}"/>
          </ac:spMkLst>
        </pc:spChg>
        <pc:grpChg chg="mod">
          <ac:chgData name="Ahmed Alghamdi" userId="fbe9dddd-5a69-44b1-8172-ebcf615bf0eb" providerId="ADAL" clId="{06A6B8BD-DDF5-459C-B8EA-6A8FEB1D5D5C}" dt="2023-06-24T15:15:44.673" v="2831" actId="1076"/>
          <ac:grpSpMkLst>
            <pc:docMk/>
            <pc:sldMk cId="1471349601" sldId="299"/>
            <ac:grpSpMk id="2" creationId="{58B67B02-E365-92FE-B69E-92C364938EC4}"/>
          </ac:grpSpMkLst>
        </pc:grpChg>
        <pc:grpChg chg="add del mod">
          <ac:chgData name="Ahmed Alghamdi" userId="fbe9dddd-5a69-44b1-8172-ebcf615bf0eb" providerId="ADAL" clId="{06A6B8BD-DDF5-459C-B8EA-6A8FEB1D5D5C}" dt="2023-06-24T15:15:03.006" v="2807"/>
          <ac:grpSpMkLst>
            <pc:docMk/>
            <pc:sldMk cId="1471349601" sldId="299"/>
            <ac:grpSpMk id="3" creationId="{5E06500E-96AC-7D2D-F6D9-0F0F6F43BC87}"/>
          </ac:grpSpMkLst>
        </pc:grpChg>
        <pc:grpChg chg="del">
          <ac:chgData name="Ahmed Alghamdi" userId="fbe9dddd-5a69-44b1-8172-ebcf615bf0eb" providerId="ADAL" clId="{06A6B8BD-DDF5-459C-B8EA-6A8FEB1D5D5C}" dt="2023-06-24T15:07:40.186" v="2788" actId="478"/>
          <ac:grpSpMkLst>
            <pc:docMk/>
            <pc:sldMk cId="1471349601" sldId="299"/>
            <ac:grpSpMk id="10" creationId="{D2F34F57-E98A-4482-1915-F4150CEA5485}"/>
          </ac:grpSpMkLst>
        </pc:grpChg>
        <pc:grpChg chg="add del mod">
          <ac:chgData name="Ahmed Alghamdi" userId="fbe9dddd-5a69-44b1-8172-ebcf615bf0eb" providerId="ADAL" clId="{06A6B8BD-DDF5-459C-B8EA-6A8FEB1D5D5C}" dt="2023-06-24T15:15:03.006" v="2807"/>
          <ac:grpSpMkLst>
            <pc:docMk/>
            <pc:sldMk cId="1471349601" sldId="299"/>
            <ac:grpSpMk id="17" creationId="{E134F2C0-4982-55A0-095D-B46882F2064E}"/>
          </ac:grpSpMkLst>
        </pc:grpChg>
        <pc:grpChg chg="del">
          <ac:chgData name="Ahmed Alghamdi" userId="fbe9dddd-5a69-44b1-8172-ebcf615bf0eb" providerId="ADAL" clId="{06A6B8BD-DDF5-459C-B8EA-6A8FEB1D5D5C}" dt="2023-06-24T15:07:36.031" v="2785" actId="478"/>
          <ac:grpSpMkLst>
            <pc:docMk/>
            <pc:sldMk cId="1471349601" sldId="299"/>
            <ac:grpSpMk id="21" creationId="{80ECBE0B-CD2A-C0AE-0040-75CD834E6506}"/>
          </ac:grpSpMkLst>
        </pc:grpChg>
        <pc:grpChg chg="add del mod">
          <ac:chgData name="Ahmed Alghamdi" userId="fbe9dddd-5a69-44b1-8172-ebcf615bf0eb" providerId="ADAL" clId="{06A6B8BD-DDF5-459C-B8EA-6A8FEB1D5D5C}" dt="2023-06-24T15:15:03.006" v="2807"/>
          <ac:grpSpMkLst>
            <pc:docMk/>
            <pc:sldMk cId="1471349601" sldId="299"/>
            <ac:grpSpMk id="23" creationId="{F2DD550D-07CF-CD04-5E69-D2C56CC882C4}"/>
          </ac:grpSpMkLst>
        </pc:grpChg>
        <pc:grpChg chg="add del mod">
          <ac:chgData name="Ahmed Alghamdi" userId="fbe9dddd-5a69-44b1-8172-ebcf615bf0eb" providerId="ADAL" clId="{06A6B8BD-DDF5-459C-B8EA-6A8FEB1D5D5C}" dt="2023-06-24T15:15:03.006" v="2807"/>
          <ac:grpSpMkLst>
            <pc:docMk/>
            <pc:sldMk cId="1471349601" sldId="299"/>
            <ac:grpSpMk id="26" creationId="{5EE99298-8465-1497-09EF-021EDD0BFDD1}"/>
          </ac:grpSpMkLst>
        </pc:grpChg>
        <pc:grpChg chg="add mod">
          <ac:chgData name="Ahmed Alghamdi" userId="fbe9dddd-5a69-44b1-8172-ebcf615bf0eb" providerId="ADAL" clId="{06A6B8BD-DDF5-459C-B8EA-6A8FEB1D5D5C}" dt="2023-06-24T15:15:57.011" v="2845" actId="1036"/>
          <ac:grpSpMkLst>
            <pc:docMk/>
            <pc:sldMk cId="1471349601" sldId="299"/>
            <ac:grpSpMk id="42" creationId="{3E6D00EC-2665-E706-A8A5-02D6A5B3578E}"/>
          </ac:grpSpMkLst>
        </pc:grpChg>
        <pc:grpChg chg="add mod">
          <ac:chgData name="Ahmed Alghamdi" userId="fbe9dddd-5a69-44b1-8172-ebcf615bf0eb" providerId="ADAL" clId="{06A6B8BD-DDF5-459C-B8EA-6A8FEB1D5D5C}" dt="2023-06-24T15:15:57.011" v="2845" actId="1036"/>
          <ac:grpSpMkLst>
            <pc:docMk/>
            <pc:sldMk cId="1471349601" sldId="299"/>
            <ac:grpSpMk id="45" creationId="{31C1B44A-BAE0-5A58-685E-373CA9DACD31}"/>
          </ac:grpSpMkLst>
        </pc:grpChg>
        <pc:grpChg chg="add mod">
          <ac:chgData name="Ahmed Alghamdi" userId="fbe9dddd-5a69-44b1-8172-ebcf615bf0eb" providerId="ADAL" clId="{06A6B8BD-DDF5-459C-B8EA-6A8FEB1D5D5C}" dt="2023-06-24T15:15:57.011" v="2845" actId="1036"/>
          <ac:grpSpMkLst>
            <pc:docMk/>
            <pc:sldMk cId="1471349601" sldId="299"/>
            <ac:grpSpMk id="48" creationId="{448A2795-D63A-22FF-7499-1C4097BBCB9A}"/>
          </ac:grpSpMkLst>
        </pc:grpChg>
        <pc:grpChg chg="add mod">
          <ac:chgData name="Ahmed Alghamdi" userId="fbe9dddd-5a69-44b1-8172-ebcf615bf0eb" providerId="ADAL" clId="{06A6B8BD-DDF5-459C-B8EA-6A8FEB1D5D5C}" dt="2023-06-24T15:15:57.011" v="2845" actId="1036"/>
          <ac:grpSpMkLst>
            <pc:docMk/>
            <pc:sldMk cId="1471349601" sldId="299"/>
            <ac:grpSpMk id="51" creationId="{56BB8642-DD23-677F-8DFF-39360D93990B}"/>
          </ac:grpSpMkLst>
        </pc:grpChg>
        <pc:grpChg chg="mod">
          <ac:chgData name="Ahmed Alghamdi" userId="fbe9dddd-5a69-44b1-8172-ebcf615bf0eb" providerId="ADAL" clId="{06A6B8BD-DDF5-459C-B8EA-6A8FEB1D5D5C}" dt="2023-06-24T15:15:57.011" v="2845" actId="1036"/>
          <ac:grpSpMkLst>
            <pc:docMk/>
            <pc:sldMk cId="1471349601" sldId="299"/>
            <ac:grpSpMk id="108" creationId="{F15B94F8-A89A-11F7-C8E8-DB87A1E5867B}"/>
          </ac:grpSpMkLst>
        </pc:grpChg>
        <pc:grpChg chg="mod">
          <ac:chgData name="Ahmed Alghamdi" userId="fbe9dddd-5a69-44b1-8172-ebcf615bf0eb" providerId="ADAL" clId="{06A6B8BD-DDF5-459C-B8EA-6A8FEB1D5D5C}" dt="2023-06-24T15:15:57.011" v="2845" actId="1036"/>
          <ac:grpSpMkLst>
            <pc:docMk/>
            <pc:sldMk cId="1471349601" sldId="299"/>
            <ac:grpSpMk id="109" creationId="{9D2FCBB6-7E87-2B4C-8CBC-C693064A95D4}"/>
          </ac:grpSpMkLst>
        </pc:grpChg>
        <pc:grpChg chg="mod">
          <ac:chgData name="Ahmed Alghamdi" userId="fbe9dddd-5a69-44b1-8172-ebcf615bf0eb" providerId="ADAL" clId="{06A6B8BD-DDF5-459C-B8EA-6A8FEB1D5D5C}" dt="2023-06-24T15:15:57.011" v="2845" actId="1036"/>
          <ac:grpSpMkLst>
            <pc:docMk/>
            <pc:sldMk cId="1471349601" sldId="299"/>
            <ac:grpSpMk id="116" creationId="{D38FFBED-2B9A-14B1-235B-A2E55839965C}"/>
          </ac:grpSpMkLst>
        </pc:grpChg>
        <pc:grpChg chg="mod">
          <ac:chgData name="Ahmed Alghamdi" userId="fbe9dddd-5a69-44b1-8172-ebcf615bf0eb" providerId="ADAL" clId="{06A6B8BD-DDF5-459C-B8EA-6A8FEB1D5D5C}" dt="2023-06-24T15:15:57.011" v="2845" actId="1036"/>
          <ac:grpSpMkLst>
            <pc:docMk/>
            <pc:sldMk cId="1471349601" sldId="299"/>
            <ac:grpSpMk id="119" creationId="{893021D8-4FF6-0D22-8680-BE44C6D7CA4C}"/>
          </ac:grpSpMkLst>
        </pc:grpChg>
        <pc:grpChg chg="mod">
          <ac:chgData name="Ahmed Alghamdi" userId="fbe9dddd-5a69-44b1-8172-ebcf615bf0eb" providerId="ADAL" clId="{06A6B8BD-DDF5-459C-B8EA-6A8FEB1D5D5C}" dt="2023-06-24T15:15:57.011" v="2845" actId="1036"/>
          <ac:grpSpMkLst>
            <pc:docMk/>
            <pc:sldMk cId="1471349601" sldId="299"/>
            <ac:grpSpMk id="130" creationId="{20147D60-6493-F88F-0439-DFF1034DC4E0}"/>
          </ac:grpSpMkLst>
        </pc:grpChg>
        <pc:grpChg chg="mod">
          <ac:chgData name="Ahmed Alghamdi" userId="fbe9dddd-5a69-44b1-8172-ebcf615bf0eb" providerId="ADAL" clId="{06A6B8BD-DDF5-459C-B8EA-6A8FEB1D5D5C}" dt="2023-06-24T15:15:57.011" v="2845" actId="1036"/>
          <ac:grpSpMkLst>
            <pc:docMk/>
            <pc:sldMk cId="1471349601" sldId="299"/>
            <ac:grpSpMk id="148" creationId="{7CE3CFED-42A7-71B0-8C9F-FCEAA04CE38A}"/>
          </ac:grpSpMkLst>
        </pc:grpChg>
        <pc:picChg chg="mod">
          <ac:chgData name="Ahmed Alghamdi" userId="fbe9dddd-5a69-44b1-8172-ebcf615bf0eb" providerId="ADAL" clId="{06A6B8BD-DDF5-459C-B8EA-6A8FEB1D5D5C}" dt="2023-06-24T15:14:53.220" v="2792"/>
          <ac:picMkLst>
            <pc:docMk/>
            <pc:sldMk cId="1471349601" sldId="299"/>
            <ac:picMk id="14" creationId="{E0EE10C1-EE15-12CC-1190-734EDAC03E37}"/>
          </ac:picMkLst>
        </pc:picChg>
        <pc:picChg chg="add del mod">
          <ac:chgData name="Ahmed Alghamdi" userId="fbe9dddd-5a69-44b1-8172-ebcf615bf0eb" providerId="ADAL" clId="{06A6B8BD-DDF5-459C-B8EA-6A8FEB1D5D5C}" dt="2023-06-24T15:15:03.006" v="2807"/>
          <ac:picMkLst>
            <pc:docMk/>
            <pc:sldMk cId="1471349601" sldId="299"/>
            <ac:picMk id="29" creationId="{763B214A-E8D0-02E6-0967-DF66A170BD3B}"/>
          </ac:picMkLst>
        </pc:picChg>
        <pc:picChg chg="add del mod">
          <ac:chgData name="Ahmed Alghamdi" userId="fbe9dddd-5a69-44b1-8172-ebcf615bf0eb" providerId="ADAL" clId="{06A6B8BD-DDF5-459C-B8EA-6A8FEB1D5D5C}" dt="2023-06-24T15:15:03.006" v="2807"/>
          <ac:picMkLst>
            <pc:docMk/>
            <pc:sldMk cId="1471349601" sldId="299"/>
            <ac:picMk id="30" creationId="{BE0D4CE2-2D12-B279-9C7F-88335CD4C51E}"/>
          </ac:picMkLst>
        </pc:picChg>
        <pc:picChg chg="add del mod">
          <ac:chgData name="Ahmed Alghamdi" userId="fbe9dddd-5a69-44b1-8172-ebcf615bf0eb" providerId="ADAL" clId="{06A6B8BD-DDF5-459C-B8EA-6A8FEB1D5D5C}" dt="2023-06-24T15:15:03.006" v="2807"/>
          <ac:picMkLst>
            <pc:docMk/>
            <pc:sldMk cId="1471349601" sldId="299"/>
            <ac:picMk id="31" creationId="{174E1C77-A69D-9326-6EE2-B9953F8021AB}"/>
          </ac:picMkLst>
        </pc:picChg>
        <pc:picChg chg="add del mod">
          <ac:chgData name="Ahmed Alghamdi" userId="fbe9dddd-5a69-44b1-8172-ebcf615bf0eb" providerId="ADAL" clId="{06A6B8BD-DDF5-459C-B8EA-6A8FEB1D5D5C}" dt="2023-06-24T15:15:03.006" v="2807"/>
          <ac:picMkLst>
            <pc:docMk/>
            <pc:sldMk cId="1471349601" sldId="299"/>
            <ac:picMk id="32" creationId="{4BBED930-2AFB-27B9-ED6D-421A2695F8EF}"/>
          </ac:picMkLst>
        </pc:picChg>
        <pc:picChg chg="add del mod">
          <ac:chgData name="Ahmed Alghamdi" userId="fbe9dddd-5a69-44b1-8172-ebcf615bf0eb" providerId="ADAL" clId="{06A6B8BD-DDF5-459C-B8EA-6A8FEB1D5D5C}" dt="2023-06-24T15:15:03.006" v="2807"/>
          <ac:picMkLst>
            <pc:docMk/>
            <pc:sldMk cId="1471349601" sldId="299"/>
            <ac:picMk id="36" creationId="{38A4338C-78BE-4C79-869D-3448BD9F25EF}"/>
          </ac:picMkLst>
        </pc:picChg>
        <pc:picChg chg="add del mod">
          <ac:chgData name="Ahmed Alghamdi" userId="fbe9dddd-5a69-44b1-8172-ebcf615bf0eb" providerId="ADAL" clId="{06A6B8BD-DDF5-459C-B8EA-6A8FEB1D5D5C}" dt="2023-06-24T15:15:03.006" v="2807"/>
          <ac:picMkLst>
            <pc:docMk/>
            <pc:sldMk cId="1471349601" sldId="299"/>
            <ac:picMk id="37" creationId="{DCCFCB76-4F6A-1DD2-EF7F-7022E9E32AEE}"/>
          </ac:picMkLst>
        </pc:picChg>
        <pc:picChg chg="add del mod">
          <ac:chgData name="Ahmed Alghamdi" userId="fbe9dddd-5a69-44b1-8172-ebcf615bf0eb" providerId="ADAL" clId="{06A6B8BD-DDF5-459C-B8EA-6A8FEB1D5D5C}" dt="2023-06-24T15:15:03.006" v="2807"/>
          <ac:picMkLst>
            <pc:docMk/>
            <pc:sldMk cId="1471349601" sldId="299"/>
            <ac:picMk id="38" creationId="{52C94638-F37E-5B19-93D2-2D7201E65007}"/>
          </ac:picMkLst>
        </pc:picChg>
        <pc:picChg chg="add del mod">
          <ac:chgData name="Ahmed Alghamdi" userId="fbe9dddd-5a69-44b1-8172-ebcf615bf0eb" providerId="ADAL" clId="{06A6B8BD-DDF5-459C-B8EA-6A8FEB1D5D5C}" dt="2023-06-24T15:15:03.006" v="2807"/>
          <ac:picMkLst>
            <pc:docMk/>
            <pc:sldMk cId="1471349601" sldId="299"/>
            <ac:picMk id="39" creationId="{5563DC2B-335D-3526-C49B-E3C6A5997FE0}"/>
          </ac:picMkLst>
        </pc:picChg>
        <pc:picChg chg="add del mod">
          <ac:chgData name="Ahmed Alghamdi" userId="fbe9dddd-5a69-44b1-8172-ebcf615bf0eb" providerId="ADAL" clId="{06A6B8BD-DDF5-459C-B8EA-6A8FEB1D5D5C}" dt="2023-06-24T15:15:03.006" v="2807"/>
          <ac:picMkLst>
            <pc:docMk/>
            <pc:sldMk cId="1471349601" sldId="299"/>
            <ac:picMk id="40" creationId="{88ED0CBB-1323-503C-4000-6B26ECD20653}"/>
          </ac:picMkLst>
        </pc:picChg>
        <pc:picChg chg="add del mod">
          <ac:chgData name="Ahmed Alghamdi" userId="fbe9dddd-5a69-44b1-8172-ebcf615bf0eb" providerId="ADAL" clId="{06A6B8BD-DDF5-459C-B8EA-6A8FEB1D5D5C}" dt="2023-06-24T15:15:03.006" v="2807"/>
          <ac:picMkLst>
            <pc:docMk/>
            <pc:sldMk cId="1471349601" sldId="299"/>
            <ac:picMk id="41" creationId="{3A62E275-9FA1-6CB1-26AA-47956410D100}"/>
          </ac:picMkLst>
        </pc:picChg>
        <pc:picChg chg="mod">
          <ac:chgData name="Ahmed Alghamdi" userId="fbe9dddd-5a69-44b1-8172-ebcf615bf0eb" providerId="ADAL" clId="{06A6B8BD-DDF5-459C-B8EA-6A8FEB1D5D5C}" dt="2023-06-24T15:15:57.011" v="2845" actId="1036"/>
          <ac:picMkLst>
            <pc:docMk/>
            <pc:sldMk cId="1471349601" sldId="299"/>
            <ac:picMk id="44" creationId="{D4838C69-0DEE-5895-5365-C4D9754632C2}"/>
          </ac:picMkLst>
        </pc:picChg>
        <pc:picChg chg="add mod">
          <ac:chgData name="Ahmed Alghamdi" userId="fbe9dddd-5a69-44b1-8172-ebcf615bf0eb" providerId="ADAL" clId="{06A6B8BD-DDF5-459C-B8EA-6A8FEB1D5D5C}" dt="2023-06-24T15:15:57.011" v="2845" actId="1036"/>
          <ac:picMkLst>
            <pc:docMk/>
            <pc:sldMk cId="1471349601" sldId="299"/>
            <ac:picMk id="54" creationId="{D85DC1C6-E1A7-C172-9DD0-C849C10A51BD}"/>
          </ac:picMkLst>
        </pc:picChg>
        <pc:picChg chg="add mod">
          <ac:chgData name="Ahmed Alghamdi" userId="fbe9dddd-5a69-44b1-8172-ebcf615bf0eb" providerId="ADAL" clId="{06A6B8BD-DDF5-459C-B8EA-6A8FEB1D5D5C}" dt="2023-06-24T15:15:57.011" v="2845" actId="1036"/>
          <ac:picMkLst>
            <pc:docMk/>
            <pc:sldMk cId="1471349601" sldId="299"/>
            <ac:picMk id="55" creationId="{CC046BA3-0221-F704-5028-CC9777C4FC96}"/>
          </ac:picMkLst>
        </pc:picChg>
        <pc:picChg chg="add mod">
          <ac:chgData name="Ahmed Alghamdi" userId="fbe9dddd-5a69-44b1-8172-ebcf615bf0eb" providerId="ADAL" clId="{06A6B8BD-DDF5-459C-B8EA-6A8FEB1D5D5C}" dt="2023-06-24T15:15:57.011" v="2845" actId="1036"/>
          <ac:picMkLst>
            <pc:docMk/>
            <pc:sldMk cId="1471349601" sldId="299"/>
            <ac:picMk id="56" creationId="{BA776CB8-CD3A-8E06-0C14-FEDB9798CE58}"/>
          </ac:picMkLst>
        </pc:picChg>
        <pc:picChg chg="add mod">
          <ac:chgData name="Ahmed Alghamdi" userId="fbe9dddd-5a69-44b1-8172-ebcf615bf0eb" providerId="ADAL" clId="{06A6B8BD-DDF5-459C-B8EA-6A8FEB1D5D5C}" dt="2023-06-24T15:15:57.011" v="2845" actId="1036"/>
          <ac:picMkLst>
            <pc:docMk/>
            <pc:sldMk cId="1471349601" sldId="299"/>
            <ac:picMk id="57" creationId="{0DB8868D-40C9-8A52-4C06-38E3B1DCF71C}"/>
          </ac:picMkLst>
        </pc:picChg>
        <pc:picChg chg="add mod">
          <ac:chgData name="Ahmed Alghamdi" userId="fbe9dddd-5a69-44b1-8172-ebcf615bf0eb" providerId="ADAL" clId="{06A6B8BD-DDF5-459C-B8EA-6A8FEB1D5D5C}" dt="2023-06-24T15:15:57.011" v="2845" actId="1036"/>
          <ac:picMkLst>
            <pc:docMk/>
            <pc:sldMk cId="1471349601" sldId="299"/>
            <ac:picMk id="61" creationId="{C65F944C-B2A9-18DA-2C85-2B4591DC2001}"/>
          </ac:picMkLst>
        </pc:picChg>
        <pc:picChg chg="add mod">
          <ac:chgData name="Ahmed Alghamdi" userId="fbe9dddd-5a69-44b1-8172-ebcf615bf0eb" providerId="ADAL" clId="{06A6B8BD-DDF5-459C-B8EA-6A8FEB1D5D5C}" dt="2023-06-24T15:15:57.011" v="2845" actId="1036"/>
          <ac:picMkLst>
            <pc:docMk/>
            <pc:sldMk cId="1471349601" sldId="299"/>
            <ac:picMk id="62" creationId="{8F036EA4-D6F2-B77D-9752-6D5702324A59}"/>
          </ac:picMkLst>
        </pc:picChg>
        <pc:picChg chg="add mod">
          <ac:chgData name="Ahmed Alghamdi" userId="fbe9dddd-5a69-44b1-8172-ebcf615bf0eb" providerId="ADAL" clId="{06A6B8BD-DDF5-459C-B8EA-6A8FEB1D5D5C}" dt="2023-06-24T15:15:57.011" v="2845" actId="1036"/>
          <ac:picMkLst>
            <pc:docMk/>
            <pc:sldMk cId="1471349601" sldId="299"/>
            <ac:picMk id="63" creationId="{8420D4C6-B24D-CD38-5652-D603761D8DFF}"/>
          </ac:picMkLst>
        </pc:picChg>
        <pc:picChg chg="add mod">
          <ac:chgData name="Ahmed Alghamdi" userId="fbe9dddd-5a69-44b1-8172-ebcf615bf0eb" providerId="ADAL" clId="{06A6B8BD-DDF5-459C-B8EA-6A8FEB1D5D5C}" dt="2023-06-24T15:15:57.011" v="2845" actId="1036"/>
          <ac:picMkLst>
            <pc:docMk/>
            <pc:sldMk cId="1471349601" sldId="299"/>
            <ac:picMk id="64" creationId="{7D459FB7-AF59-507B-DF2C-67F1B5DFFD09}"/>
          </ac:picMkLst>
        </pc:picChg>
        <pc:picChg chg="add mod">
          <ac:chgData name="Ahmed Alghamdi" userId="fbe9dddd-5a69-44b1-8172-ebcf615bf0eb" providerId="ADAL" clId="{06A6B8BD-DDF5-459C-B8EA-6A8FEB1D5D5C}" dt="2023-06-24T15:15:57.011" v="2845" actId="1036"/>
          <ac:picMkLst>
            <pc:docMk/>
            <pc:sldMk cId="1471349601" sldId="299"/>
            <ac:picMk id="65" creationId="{CFD48E2D-4D62-92B1-3B90-C746D3BDE418}"/>
          </ac:picMkLst>
        </pc:picChg>
        <pc:picChg chg="add mod">
          <ac:chgData name="Ahmed Alghamdi" userId="fbe9dddd-5a69-44b1-8172-ebcf615bf0eb" providerId="ADAL" clId="{06A6B8BD-DDF5-459C-B8EA-6A8FEB1D5D5C}" dt="2023-06-24T15:15:57.011" v="2845" actId="1036"/>
          <ac:picMkLst>
            <pc:docMk/>
            <pc:sldMk cId="1471349601" sldId="299"/>
            <ac:picMk id="66" creationId="{EB982430-5223-5008-648F-90E4CE3880E5}"/>
          </ac:picMkLst>
        </pc:picChg>
      </pc:sldChg>
      <pc:sldChg chg="add del">
        <pc:chgData name="Ahmed Alghamdi" userId="fbe9dddd-5a69-44b1-8172-ebcf615bf0eb" providerId="ADAL" clId="{06A6B8BD-DDF5-459C-B8EA-6A8FEB1D5D5C}" dt="2023-06-24T14:59:05.208" v="2078"/>
        <pc:sldMkLst>
          <pc:docMk/>
          <pc:sldMk cId="1513173655" sldId="299"/>
        </pc:sldMkLst>
      </pc:sldChg>
      <pc:sldChg chg="addSp delSp modSp add del mod modShow">
        <pc:chgData name="Ahmed Alghamdi" userId="fbe9dddd-5a69-44b1-8172-ebcf615bf0eb" providerId="ADAL" clId="{06A6B8BD-DDF5-459C-B8EA-6A8FEB1D5D5C}" dt="2023-06-26T14:38:38.991" v="14789" actId="47"/>
        <pc:sldMkLst>
          <pc:docMk/>
          <pc:sldMk cId="2277437524" sldId="300"/>
        </pc:sldMkLst>
        <pc:spChg chg="mod">
          <ac:chgData name="Ahmed Alghamdi" userId="fbe9dddd-5a69-44b1-8172-ebcf615bf0eb" providerId="ADAL" clId="{06A6B8BD-DDF5-459C-B8EA-6A8FEB1D5D5C}" dt="2023-06-25T09:54:24.135" v="7055" actId="20577"/>
          <ac:spMkLst>
            <pc:docMk/>
            <pc:sldMk cId="2277437524" sldId="300"/>
            <ac:spMk id="5" creationId="{47015298-F31D-2BCF-BD15-AC49ADA685FF}"/>
          </ac:spMkLst>
        </pc:spChg>
        <pc:spChg chg="add del mod">
          <ac:chgData name="Ahmed Alghamdi" userId="fbe9dddd-5a69-44b1-8172-ebcf615bf0eb" providerId="ADAL" clId="{06A6B8BD-DDF5-459C-B8EA-6A8FEB1D5D5C}" dt="2023-06-24T15:32:38.322" v="3057" actId="478"/>
          <ac:spMkLst>
            <pc:docMk/>
            <pc:sldMk cId="2277437524" sldId="300"/>
            <ac:spMk id="9" creationId="{F8DF07A7-61C3-892E-556C-5863EEDFF65D}"/>
          </ac:spMkLst>
        </pc:spChg>
        <pc:spChg chg="del">
          <ac:chgData name="Ahmed Alghamdi" userId="fbe9dddd-5a69-44b1-8172-ebcf615bf0eb" providerId="ADAL" clId="{06A6B8BD-DDF5-459C-B8EA-6A8FEB1D5D5C}" dt="2023-06-24T15:25:45.927" v="2911" actId="478"/>
          <ac:spMkLst>
            <pc:docMk/>
            <pc:sldMk cId="2277437524" sldId="300"/>
            <ac:spMk id="58" creationId="{4062557A-122F-84C2-E6EA-05EDB7833FA3}"/>
          </ac:spMkLst>
        </pc:spChg>
        <pc:spChg chg="del">
          <ac:chgData name="Ahmed Alghamdi" userId="fbe9dddd-5a69-44b1-8172-ebcf615bf0eb" providerId="ADAL" clId="{06A6B8BD-DDF5-459C-B8EA-6A8FEB1D5D5C}" dt="2023-06-24T15:25:45.927" v="2911" actId="478"/>
          <ac:spMkLst>
            <pc:docMk/>
            <pc:sldMk cId="2277437524" sldId="300"/>
            <ac:spMk id="59" creationId="{70DC0781-CB2D-4563-B614-77D689C14420}"/>
          </ac:spMkLst>
        </pc:spChg>
        <pc:spChg chg="del">
          <ac:chgData name="Ahmed Alghamdi" userId="fbe9dddd-5a69-44b1-8172-ebcf615bf0eb" providerId="ADAL" clId="{06A6B8BD-DDF5-459C-B8EA-6A8FEB1D5D5C}" dt="2023-06-24T15:25:45.927" v="2911" actId="478"/>
          <ac:spMkLst>
            <pc:docMk/>
            <pc:sldMk cId="2277437524" sldId="300"/>
            <ac:spMk id="60" creationId="{9673DF8C-A471-F266-E361-96253D7DCD95}"/>
          </ac:spMkLst>
        </pc:spChg>
        <pc:spChg chg="del mod">
          <ac:chgData name="Ahmed Alghamdi" userId="fbe9dddd-5a69-44b1-8172-ebcf615bf0eb" providerId="ADAL" clId="{06A6B8BD-DDF5-459C-B8EA-6A8FEB1D5D5C}" dt="2023-06-24T15:25:48.030" v="2913" actId="478"/>
          <ac:spMkLst>
            <pc:docMk/>
            <pc:sldMk cId="2277437524" sldId="300"/>
            <ac:spMk id="67" creationId="{D2F8F9FF-AC5F-F6DC-32E2-0A414ED25A4F}"/>
          </ac:spMkLst>
        </pc:spChg>
        <pc:spChg chg="mod">
          <ac:chgData name="Ahmed Alghamdi" userId="fbe9dddd-5a69-44b1-8172-ebcf615bf0eb" providerId="ADAL" clId="{06A6B8BD-DDF5-459C-B8EA-6A8FEB1D5D5C}" dt="2023-06-24T15:26:44.222" v="3012" actId="13926"/>
          <ac:spMkLst>
            <pc:docMk/>
            <pc:sldMk cId="2277437524" sldId="300"/>
            <ac:spMk id="68" creationId="{84139AE2-C4C3-A2B2-C962-AE3EE1F80C6A}"/>
          </ac:spMkLst>
        </pc:spChg>
        <pc:spChg chg="del">
          <ac:chgData name="Ahmed Alghamdi" userId="fbe9dddd-5a69-44b1-8172-ebcf615bf0eb" providerId="ADAL" clId="{06A6B8BD-DDF5-459C-B8EA-6A8FEB1D5D5C}" dt="2023-06-24T15:25:45.927" v="2911" actId="478"/>
          <ac:spMkLst>
            <pc:docMk/>
            <pc:sldMk cId="2277437524" sldId="300"/>
            <ac:spMk id="89" creationId="{993E1761-5E42-DE7A-B507-74F941FC7E50}"/>
          </ac:spMkLst>
        </pc:spChg>
        <pc:spChg chg="del">
          <ac:chgData name="Ahmed Alghamdi" userId="fbe9dddd-5a69-44b1-8172-ebcf615bf0eb" providerId="ADAL" clId="{06A6B8BD-DDF5-459C-B8EA-6A8FEB1D5D5C}" dt="2023-06-24T15:25:45.927" v="2911" actId="478"/>
          <ac:spMkLst>
            <pc:docMk/>
            <pc:sldMk cId="2277437524" sldId="300"/>
            <ac:spMk id="91" creationId="{73CE2153-BF13-513A-239A-EF7461F069EC}"/>
          </ac:spMkLst>
        </pc:spChg>
        <pc:spChg chg="del">
          <ac:chgData name="Ahmed Alghamdi" userId="fbe9dddd-5a69-44b1-8172-ebcf615bf0eb" providerId="ADAL" clId="{06A6B8BD-DDF5-459C-B8EA-6A8FEB1D5D5C}" dt="2023-06-24T15:25:45.927" v="2911" actId="478"/>
          <ac:spMkLst>
            <pc:docMk/>
            <pc:sldMk cId="2277437524" sldId="300"/>
            <ac:spMk id="92" creationId="{0C76CA71-9B68-3F7A-B5E1-8DFBDFE5F060}"/>
          </ac:spMkLst>
        </pc:spChg>
        <pc:spChg chg="del">
          <ac:chgData name="Ahmed Alghamdi" userId="fbe9dddd-5a69-44b1-8172-ebcf615bf0eb" providerId="ADAL" clId="{06A6B8BD-DDF5-459C-B8EA-6A8FEB1D5D5C}" dt="2023-06-24T15:25:45.927" v="2911" actId="478"/>
          <ac:spMkLst>
            <pc:docMk/>
            <pc:sldMk cId="2277437524" sldId="300"/>
            <ac:spMk id="93" creationId="{3238979D-9A2C-EC53-A9F4-722138421202}"/>
          </ac:spMkLst>
        </pc:spChg>
        <pc:spChg chg="del">
          <ac:chgData name="Ahmed Alghamdi" userId="fbe9dddd-5a69-44b1-8172-ebcf615bf0eb" providerId="ADAL" clId="{06A6B8BD-DDF5-459C-B8EA-6A8FEB1D5D5C}" dt="2023-06-24T15:25:45.927" v="2911" actId="478"/>
          <ac:spMkLst>
            <pc:docMk/>
            <pc:sldMk cId="2277437524" sldId="300"/>
            <ac:spMk id="94" creationId="{697CA686-80F1-7387-0C2C-0B626B86F1B6}"/>
          </ac:spMkLst>
        </pc:spChg>
        <pc:spChg chg="del">
          <ac:chgData name="Ahmed Alghamdi" userId="fbe9dddd-5a69-44b1-8172-ebcf615bf0eb" providerId="ADAL" clId="{06A6B8BD-DDF5-459C-B8EA-6A8FEB1D5D5C}" dt="2023-06-24T15:25:45.927" v="2911" actId="478"/>
          <ac:spMkLst>
            <pc:docMk/>
            <pc:sldMk cId="2277437524" sldId="300"/>
            <ac:spMk id="95" creationId="{465AEEFF-BDFA-5A87-494D-589A3EAE29DB}"/>
          </ac:spMkLst>
        </pc:spChg>
        <pc:spChg chg="del">
          <ac:chgData name="Ahmed Alghamdi" userId="fbe9dddd-5a69-44b1-8172-ebcf615bf0eb" providerId="ADAL" clId="{06A6B8BD-DDF5-459C-B8EA-6A8FEB1D5D5C}" dt="2023-06-24T15:25:45.927" v="2911" actId="478"/>
          <ac:spMkLst>
            <pc:docMk/>
            <pc:sldMk cId="2277437524" sldId="300"/>
            <ac:spMk id="96" creationId="{C59033E9-9ADA-62DA-823E-21ACA772C8D7}"/>
          </ac:spMkLst>
        </pc:spChg>
        <pc:spChg chg="del">
          <ac:chgData name="Ahmed Alghamdi" userId="fbe9dddd-5a69-44b1-8172-ebcf615bf0eb" providerId="ADAL" clId="{06A6B8BD-DDF5-459C-B8EA-6A8FEB1D5D5C}" dt="2023-06-24T15:25:45.927" v="2911" actId="478"/>
          <ac:spMkLst>
            <pc:docMk/>
            <pc:sldMk cId="2277437524" sldId="300"/>
            <ac:spMk id="100" creationId="{E331FFC3-24C9-794A-9767-CEF5B48C9C5D}"/>
          </ac:spMkLst>
        </pc:spChg>
        <pc:spChg chg="del">
          <ac:chgData name="Ahmed Alghamdi" userId="fbe9dddd-5a69-44b1-8172-ebcf615bf0eb" providerId="ADAL" clId="{06A6B8BD-DDF5-459C-B8EA-6A8FEB1D5D5C}" dt="2023-06-24T15:25:45.927" v="2911" actId="478"/>
          <ac:spMkLst>
            <pc:docMk/>
            <pc:sldMk cId="2277437524" sldId="300"/>
            <ac:spMk id="101" creationId="{D1F4C5B4-8923-50C4-34BC-33B59093CC86}"/>
          </ac:spMkLst>
        </pc:spChg>
        <pc:spChg chg="del">
          <ac:chgData name="Ahmed Alghamdi" userId="fbe9dddd-5a69-44b1-8172-ebcf615bf0eb" providerId="ADAL" clId="{06A6B8BD-DDF5-459C-B8EA-6A8FEB1D5D5C}" dt="2023-06-24T15:25:45.927" v="2911" actId="478"/>
          <ac:spMkLst>
            <pc:docMk/>
            <pc:sldMk cId="2277437524" sldId="300"/>
            <ac:spMk id="102" creationId="{DA504ABA-1F52-142B-693A-88ABC2D92D68}"/>
          </ac:spMkLst>
        </pc:spChg>
        <pc:spChg chg="del">
          <ac:chgData name="Ahmed Alghamdi" userId="fbe9dddd-5a69-44b1-8172-ebcf615bf0eb" providerId="ADAL" clId="{06A6B8BD-DDF5-459C-B8EA-6A8FEB1D5D5C}" dt="2023-06-24T15:25:45.927" v="2911" actId="478"/>
          <ac:spMkLst>
            <pc:docMk/>
            <pc:sldMk cId="2277437524" sldId="300"/>
            <ac:spMk id="103" creationId="{052E30FE-7843-74DF-C678-D2CB4D7075F1}"/>
          </ac:spMkLst>
        </pc:spChg>
        <pc:spChg chg="del">
          <ac:chgData name="Ahmed Alghamdi" userId="fbe9dddd-5a69-44b1-8172-ebcf615bf0eb" providerId="ADAL" clId="{06A6B8BD-DDF5-459C-B8EA-6A8FEB1D5D5C}" dt="2023-06-24T15:25:45.927" v="2911" actId="478"/>
          <ac:spMkLst>
            <pc:docMk/>
            <pc:sldMk cId="2277437524" sldId="300"/>
            <ac:spMk id="104" creationId="{AC759DBB-AEB4-068F-20EC-3EB97D248458}"/>
          </ac:spMkLst>
        </pc:spChg>
        <pc:spChg chg="del">
          <ac:chgData name="Ahmed Alghamdi" userId="fbe9dddd-5a69-44b1-8172-ebcf615bf0eb" providerId="ADAL" clId="{06A6B8BD-DDF5-459C-B8EA-6A8FEB1D5D5C}" dt="2023-06-24T15:25:45.927" v="2911" actId="478"/>
          <ac:spMkLst>
            <pc:docMk/>
            <pc:sldMk cId="2277437524" sldId="300"/>
            <ac:spMk id="105" creationId="{3F596446-5DAE-B44A-8042-D4F2F08BF517}"/>
          </ac:spMkLst>
        </pc:spChg>
        <pc:spChg chg="del">
          <ac:chgData name="Ahmed Alghamdi" userId="fbe9dddd-5a69-44b1-8172-ebcf615bf0eb" providerId="ADAL" clId="{06A6B8BD-DDF5-459C-B8EA-6A8FEB1D5D5C}" dt="2023-06-24T15:25:45.927" v="2911" actId="478"/>
          <ac:spMkLst>
            <pc:docMk/>
            <pc:sldMk cId="2277437524" sldId="300"/>
            <ac:spMk id="107" creationId="{1192A687-4708-86E0-C2C4-153CDC4F8121}"/>
          </ac:spMkLst>
        </pc:spChg>
        <pc:grpChg chg="del">
          <ac:chgData name="Ahmed Alghamdi" userId="fbe9dddd-5a69-44b1-8172-ebcf615bf0eb" providerId="ADAL" clId="{06A6B8BD-DDF5-459C-B8EA-6A8FEB1D5D5C}" dt="2023-06-24T15:33:10.168" v="3060" actId="478"/>
          <ac:grpSpMkLst>
            <pc:docMk/>
            <pc:sldMk cId="2277437524" sldId="300"/>
            <ac:grpSpMk id="2" creationId="{58B67B02-E365-92FE-B69E-92C364938EC4}"/>
          </ac:grpSpMkLst>
        </pc:grpChg>
        <pc:grpChg chg="del">
          <ac:chgData name="Ahmed Alghamdi" userId="fbe9dddd-5a69-44b1-8172-ebcf615bf0eb" providerId="ADAL" clId="{06A6B8BD-DDF5-459C-B8EA-6A8FEB1D5D5C}" dt="2023-06-24T15:25:45.927" v="2911" actId="478"/>
          <ac:grpSpMkLst>
            <pc:docMk/>
            <pc:sldMk cId="2277437524" sldId="300"/>
            <ac:grpSpMk id="42" creationId="{3E6D00EC-2665-E706-A8A5-02D6A5B3578E}"/>
          </ac:grpSpMkLst>
        </pc:grpChg>
        <pc:grpChg chg="del">
          <ac:chgData name="Ahmed Alghamdi" userId="fbe9dddd-5a69-44b1-8172-ebcf615bf0eb" providerId="ADAL" clId="{06A6B8BD-DDF5-459C-B8EA-6A8FEB1D5D5C}" dt="2023-06-24T15:25:45.927" v="2911" actId="478"/>
          <ac:grpSpMkLst>
            <pc:docMk/>
            <pc:sldMk cId="2277437524" sldId="300"/>
            <ac:grpSpMk id="45" creationId="{31C1B44A-BAE0-5A58-685E-373CA9DACD31}"/>
          </ac:grpSpMkLst>
        </pc:grpChg>
        <pc:grpChg chg="del">
          <ac:chgData name="Ahmed Alghamdi" userId="fbe9dddd-5a69-44b1-8172-ebcf615bf0eb" providerId="ADAL" clId="{06A6B8BD-DDF5-459C-B8EA-6A8FEB1D5D5C}" dt="2023-06-24T15:25:45.927" v="2911" actId="478"/>
          <ac:grpSpMkLst>
            <pc:docMk/>
            <pc:sldMk cId="2277437524" sldId="300"/>
            <ac:grpSpMk id="48" creationId="{448A2795-D63A-22FF-7499-1C4097BBCB9A}"/>
          </ac:grpSpMkLst>
        </pc:grpChg>
        <pc:grpChg chg="del">
          <ac:chgData name="Ahmed Alghamdi" userId="fbe9dddd-5a69-44b1-8172-ebcf615bf0eb" providerId="ADAL" clId="{06A6B8BD-DDF5-459C-B8EA-6A8FEB1D5D5C}" dt="2023-06-24T15:25:45.927" v="2911" actId="478"/>
          <ac:grpSpMkLst>
            <pc:docMk/>
            <pc:sldMk cId="2277437524" sldId="300"/>
            <ac:grpSpMk id="51" creationId="{56BB8642-DD23-677F-8DFF-39360D93990B}"/>
          </ac:grpSpMkLst>
        </pc:grpChg>
        <pc:grpChg chg="del">
          <ac:chgData name="Ahmed Alghamdi" userId="fbe9dddd-5a69-44b1-8172-ebcf615bf0eb" providerId="ADAL" clId="{06A6B8BD-DDF5-459C-B8EA-6A8FEB1D5D5C}" dt="2023-06-24T15:25:45.927" v="2911" actId="478"/>
          <ac:grpSpMkLst>
            <pc:docMk/>
            <pc:sldMk cId="2277437524" sldId="300"/>
            <ac:grpSpMk id="108" creationId="{F15B94F8-A89A-11F7-C8E8-DB87A1E5867B}"/>
          </ac:grpSpMkLst>
        </pc:grpChg>
        <pc:grpChg chg="del">
          <ac:chgData name="Ahmed Alghamdi" userId="fbe9dddd-5a69-44b1-8172-ebcf615bf0eb" providerId="ADAL" clId="{06A6B8BD-DDF5-459C-B8EA-6A8FEB1D5D5C}" dt="2023-06-24T15:25:45.927" v="2911" actId="478"/>
          <ac:grpSpMkLst>
            <pc:docMk/>
            <pc:sldMk cId="2277437524" sldId="300"/>
            <ac:grpSpMk id="116" creationId="{D38FFBED-2B9A-14B1-235B-A2E55839965C}"/>
          </ac:grpSpMkLst>
        </pc:grpChg>
        <pc:grpChg chg="del">
          <ac:chgData name="Ahmed Alghamdi" userId="fbe9dddd-5a69-44b1-8172-ebcf615bf0eb" providerId="ADAL" clId="{06A6B8BD-DDF5-459C-B8EA-6A8FEB1D5D5C}" dt="2023-06-24T15:25:45.927" v="2911" actId="478"/>
          <ac:grpSpMkLst>
            <pc:docMk/>
            <pc:sldMk cId="2277437524" sldId="300"/>
            <ac:grpSpMk id="119" creationId="{893021D8-4FF6-0D22-8680-BE44C6D7CA4C}"/>
          </ac:grpSpMkLst>
        </pc:grpChg>
        <pc:grpChg chg="del">
          <ac:chgData name="Ahmed Alghamdi" userId="fbe9dddd-5a69-44b1-8172-ebcf615bf0eb" providerId="ADAL" clId="{06A6B8BD-DDF5-459C-B8EA-6A8FEB1D5D5C}" dt="2023-06-24T15:25:45.927" v="2911" actId="478"/>
          <ac:grpSpMkLst>
            <pc:docMk/>
            <pc:sldMk cId="2277437524" sldId="300"/>
            <ac:grpSpMk id="130" creationId="{20147D60-6493-F88F-0439-DFF1034DC4E0}"/>
          </ac:grpSpMkLst>
        </pc:grpChg>
        <pc:grpChg chg="del">
          <ac:chgData name="Ahmed Alghamdi" userId="fbe9dddd-5a69-44b1-8172-ebcf615bf0eb" providerId="ADAL" clId="{06A6B8BD-DDF5-459C-B8EA-6A8FEB1D5D5C}" dt="2023-06-24T15:25:45.927" v="2911" actId="478"/>
          <ac:grpSpMkLst>
            <pc:docMk/>
            <pc:sldMk cId="2277437524" sldId="300"/>
            <ac:grpSpMk id="148" creationId="{7CE3CFED-42A7-71B0-8C9F-FCEAA04CE38A}"/>
          </ac:grpSpMkLst>
        </pc:grpChg>
        <pc:picChg chg="add mod">
          <ac:chgData name="Ahmed Alghamdi" userId="fbe9dddd-5a69-44b1-8172-ebcf615bf0eb" providerId="ADAL" clId="{06A6B8BD-DDF5-459C-B8EA-6A8FEB1D5D5C}" dt="2023-06-24T15:25:58.492" v="2916" actId="14100"/>
          <ac:picMkLst>
            <pc:docMk/>
            <pc:sldMk cId="2277437524" sldId="300"/>
            <ac:picMk id="8" creationId="{C41C96D0-8721-4FDF-A58A-EE05F39C4217}"/>
          </ac:picMkLst>
        </pc:picChg>
        <pc:picChg chg="del">
          <ac:chgData name="Ahmed Alghamdi" userId="fbe9dddd-5a69-44b1-8172-ebcf615bf0eb" providerId="ADAL" clId="{06A6B8BD-DDF5-459C-B8EA-6A8FEB1D5D5C}" dt="2023-06-24T15:25:45.927" v="2911" actId="478"/>
          <ac:picMkLst>
            <pc:docMk/>
            <pc:sldMk cId="2277437524" sldId="300"/>
            <ac:picMk id="54" creationId="{D85DC1C6-E1A7-C172-9DD0-C849C10A51BD}"/>
          </ac:picMkLst>
        </pc:picChg>
        <pc:picChg chg="del">
          <ac:chgData name="Ahmed Alghamdi" userId="fbe9dddd-5a69-44b1-8172-ebcf615bf0eb" providerId="ADAL" clId="{06A6B8BD-DDF5-459C-B8EA-6A8FEB1D5D5C}" dt="2023-06-24T15:25:45.927" v="2911" actId="478"/>
          <ac:picMkLst>
            <pc:docMk/>
            <pc:sldMk cId="2277437524" sldId="300"/>
            <ac:picMk id="55" creationId="{CC046BA3-0221-F704-5028-CC9777C4FC96}"/>
          </ac:picMkLst>
        </pc:picChg>
        <pc:picChg chg="del">
          <ac:chgData name="Ahmed Alghamdi" userId="fbe9dddd-5a69-44b1-8172-ebcf615bf0eb" providerId="ADAL" clId="{06A6B8BD-DDF5-459C-B8EA-6A8FEB1D5D5C}" dt="2023-06-24T15:25:45.927" v="2911" actId="478"/>
          <ac:picMkLst>
            <pc:docMk/>
            <pc:sldMk cId="2277437524" sldId="300"/>
            <ac:picMk id="56" creationId="{BA776CB8-CD3A-8E06-0C14-FEDB9798CE58}"/>
          </ac:picMkLst>
        </pc:picChg>
        <pc:picChg chg="del">
          <ac:chgData name="Ahmed Alghamdi" userId="fbe9dddd-5a69-44b1-8172-ebcf615bf0eb" providerId="ADAL" clId="{06A6B8BD-DDF5-459C-B8EA-6A8FEB1D5D5C}" dt="2023-06-24T15:25:45.927" v="2911" actId="478"/>
          <ac:picMkLst>
            <pc:docMk/>
            <pc:sldMk cId="2277437524" sldId="300"/>
            <ac:picMk id="57" creationId="{0DB8868D-40C9-8A52-4C06-38E3B1DCF71C}"/>
          </ac:picMkLst>
        </pc:picChg>
        <pc:picChg chg="del">
          <ac:chgData name="Ahmed Alghamdi" userId="fbe9dddd-5a69-44b1-8172-ebcf615bf0eb" providerId="ADAL" clId="{06A6B8BD-DDF5-459C-B8EA-6A8FEB1D5D5C}" dt="2023-06-24T15:25:45.927" v="2911" actId="478"/>
          <ac:picMkLst>
            <pc:docMk/>
            <pc:sldMk cId="2277437524" sldId="300"/>
            <ac:picMk id="61" creationId="{C65F944C-B2A9-18DA-2C85-2B4591DC2001}"/>
          </ac:picMkLst>
        </pc:picChg>
        <pc:picChg chg="del">
          <ac:chgData name="Ahmed Alghamdi" userId="fbe9dddd-5a69-44b1-8172-ebcf615bf0eb" providerId="ADAL" clId="{06A6B8BD-DDF5-459C-B8EA-6A8FEB1D5D5C}" dt="2023-06-24T15:25:45.927" v="2911" actId="478"/>
          <ac:picMkLst>
            <pc:docMk/>
            <pc:sldMk cId="2277437524" sldId="300"/>
            <ac:picMk id="62" creationId="{8F036EA4-D6F2-B77D-9752-6D5702324A59}"/>
          </ac:picMkLst>
        </pc:picChg>
        <pc:picChg chg="del">
          <ac:chgData name="Ahmed Alghamdi" userId="fbe9dddd-5a69-44b1-8172-ebcf615bf0eb" providerId="ADAL" clId="{06A6B8BD-DDF5-459C-B8EA-6A8FEB1D5D5C}" dt="2023-06-24T15:25:45.927" v="2911" actId="478"/>
          <ac:picMkLst>
            <pc:docMk/>
            <pc:sldMk cId="2277437524" sldId="300"/>
            <ac:picMk id="63" creationId="{8420D4C6-B24D-CD38-5652-D603761D8DFF}"/>
          </ac:picMkLst>
        </pc:picChg>
        <pc:picChg chg="del">
          <ac:chgData name="Ahmed Alghamdi" userId="fbe9dddd-5a69-44b1-8172-ebcf615bf0eb" providerId="ADAL" clId="{06A6B8BD-DDF5-459C-B8EA-6A8FEB1D5D5C}" dt="2023-06-24T15:25:45.927" v="2911" actId="478"/>
          <ac:picMkLst>
            <pc:docMk/>
            <pc:sldMk cId="2277437524" sldId="300"/>
            <ac:picMk id="64" creationId="{7D459FB7-AF59-507B-DF2C-67F1B5DFFD09}"/>
          </ac:picMkLst>
        </pc:picChg>
        <pc:picChg chg="del">
          <ac:chgData name="Ahmed Alghamdi" userId="fbe9dddd-5a69-44b1-8172-ebcf615bf0eb" providerId="ADAL" clId="{06A6B8BD-DDF5-459C-B8EA-6A8FEB1D5D5C}" dt="2023-06-24T15:25:45.927" v="2911" actId="478"/>
          <ac:picMkLst>
            <pc:docMk/>
            <pc:sldMk cId="2277437524" sldId="300"/>
            <ac:picMk id="65" creationId="{CFD48E2D-4D62-92B1-3B90-C746D3BDE418}"/>
          </ac:picMkLst>
        </pc:picChg>
        <pc:picChg chg="del">
          <ac:chgData name="Ahmed Alghamdi" userId="fbe9dddd-5a69-44b1-8172-ebcf615bf0eb" providerId="ADAL" clId="{06A6B8BD-DDF5-459C-B8EA-6A8FEB1D5D5C}" dt="2023-06-24T15:25:45.927" v="2911" actId="478"/>
          <ac:picMkLst>
            <pc:docMk/>
            <pc:sldMk cId="2277437524" sldId="300"/>
            <ac:picMk id="66" creationId="{EB982430-5223-5008-648F-90E4CE3880E5}"/>
          </ac:picMkLst>
        </pc:picChg>
      </pc:sldChg>
      <pc:sldChg chg="addSp delSp modSp add del mod">
        <pc:chgData name="Ahmed Alghamdi" userId="fbe9dddd-5a69-44b1-8172-ebcf615bf0eb" providerId="ADAL" clId="{06A6B8BD-DDF5-459C-B8EA-6A8FEB1D5D5C}" dt="2023-06-26T14:38:38.036" v="14788" actId="47"/>
        <pc:sldMkLst>
          <pc:docMk/>
          <pc:sldMk cId="277702840" sldId="301"/>
        </pc:sldMkLst>
        <pc:spChg chg="add del mod">
          <ac:chgData name="Ahmed Alghamdi" userId="fbe9dddd-5a69-44b1-8172-ebcf615bf0eb" providerId="ADAL" clId="{06A6B8BD-DDF5-459C-B8EA-6A8FEB1D5D5C}" dt="2023-06-26T09:24:47.277" v="14522" actId="6549"/>
          <ac:spMkLst>
            <pc:docMk/>
            <pc:sldMk cId="277702840" sldId="301"/>
            <ac:spMk id="5" creationId="{47015298-F31D-2BCF-BD15-AC49ADA685FF}"/>
          </ac:spMkLst>
        </pc:spChg>
        <pc:spChg chg="mod">
          <ac:chgData name="Ahmed Alghamdi" userId="fbe9dddd-5a69-44b1-8172-ebcf615bf0eb" providerId="ADAL" clId="{06A6B8BD-DDF5-459C-B8EA-6A8FEB1D5D5C}" dt="2023-06-24T15:48:30.731" v="3578" actId="20577"/>
          <ac:spMkLst>
            <pc:docMk/>
            <pc:sldMk cId="277702840" sldId="301"/>
            <ac:spMk id="6" creationId="{64A9CBF3-365C-D4A8-4234-6957E13514A8}"/>
          </ac:spMkLst>
        </pc:spChg>
        <pc:spChg chg="mod">
          <ac:chgData name="Ahmed Alghamdi" userId="fbe9dddd-5a69-44b1-8172-ebcf615bf0eb" providerId="ADAL" clId="{06A6B8BD-DDF5-459C-B8EA-6A8FEB1D5D5C}" dt="2023-06-24T15:48:26.407" v="3577" actId="20578"/>
          <ac:spMkLst>
            <pc:docMk/>
            <pc:sldMk cId="277702840" sldId="301"/>
            <ac:spMk id="7" creationId="{EE52DA65-9592-C1DB-8911-4926450E7572}"/>
          </ac:spMkLst>
        </pc:spChg>
        <pc:spChg chg="del ord">
          <ac:chgData name="Ahmed Alghamdi" userId="fbe9dddd-5a69-44b1-8172-ebcf615bf0eb" providerId="ADAL" clId="{06A6B8BD-DDF5-459C-B8EA-6A8FEB1D5D5C}" dt="2023-06-25T09:40:31.583" v="6434" actId="478"/>
          <ac:spMkLst>
            <pc:docMk/>
            <pc:sldMk cId="277702840" sldId="301"/>
            <ac:spMk id="9" creationId="{F8DF07A7-61C3-892E-556C-5863EEDFF65D}"/>
          </ac:spMkLst>
        </pc:spChg>
        <pc:spChg chg="add del mod">
          <ac:chgData name="Ahmed Alghamdi" userId="fbe9dddd-5a69-44b1-8172-ebcf615bf0eb" providerId="ADAL" clId="{06A6B8BD-DDF5-459C-B8EA-6A8FEB1D5D5C}" dt="2023-06-24T15:31:04.586" v="3016" actId="478"/>
          <ac:spMkLst>
            <pc:docMk/>
            <pc:sldMk cId="277702840" sldId="301"/>
            <ac:spMk id="11" creationId="{725C6346-0363-7316-C377-FBCCF88D4653}"/>
          </ac:spMkLst>
        </pc:spChg>
        <pc:spChg chg="add mod">
          <ac:chgData name="Ahmed Alghamdi" userId="fbe9dddd-5a69-44b1-8172-ebcf615bf0eb" providerId="ADAL" clId="{06A6B8BD-DDF5-459C-B8EA-6A8FEB1D5D5C}" dt="2023-06-26T09:22:46.245" v="14437" actId="14100"/>
          <ac:spMkLst>
            <pc:docMk/>
            <pc:sldMk cId="277702840" sldId="301"/>
            <ac:spMk id="12" creationId="{E2FE73B6-7322-A884-9E6D-25DCCBFB305C}"/>
          </ac:spMkLst>
        </pc:spChg>
        <pc:spChg chg="add mod">
          <ac:chgData name="Ahmed Alghamdi" userId="fbe9dddd-5a69-44b1-8172-ebcf615bf0eb" providerId="ADAL" clId="{06A6B8BD-DDF5-459C-B8EA-6A8FEB1D5D5C}" dt="2023-06-24T15:30:59.973" v="3015"/>
          <ac:spMkLst>
            <pc:docMk/>
            <pc:sldMk cId="277702840" sldId="301"/>
            <ac:spMk id="14" creationId="{6C1C745C-27B7-08AF-ABFE-0B4A834629E3}"/>
          </ac:spMkLst>
        </pc:spChg>
        <pc:spChg chg="add mod">
          <ac:chgData name="Ahmed Alghamdi" userId="fbe9dddd-5a69-44b1-8172-ebcf615bf0eb" providerId="ADAL" clId="{06A6B8BD-DDF5-459C-B8EA-6A8FEB1D5D5C}" dt="2023-06-24T15:30:59.973" v="3015"/>
          <ac:spMkLst>
            <pc:docMk/>
            <pc:sldMk cId="277702840" sldId="301"/>
            <ac:spMk id="15" creationId="{F26946C9-522E-90B6-9EE2-ECDEB64B387D}"/>
          </ac:spMkLst>
        </pc:spChg>
        <pc:spChg chg="add mod">
          <ac:chgData name="Ahmed Alghamdi" userId="fbe9dddd-5a69-44b1-8172-ebcf615bf0eb" providerId="ADAL" clId="{06A6B8BD-DDF5-459C-B8EA-6A8FEB1D5D5C}" dt="2023-06-24T15:30:59.973" v="3015"/>
          <ac:spMkLst>
            <pc:docMk/>
            <pc:sldMk cId="277702840" sldId="301"/>
            <ac:spMk id="16" creationId="{5636634A-F505-3E51-57C8-17646031A7F4}"/>
          </ac:spMkLst>
        </pc:spChg>
        <pc:spChg chg="add mod">
          <ac:chgData name="Ahmed Alghamdi" userId="fbe9dddd-5a69-44b1-8172-ebcf615bf0eb" providerId="ADAL" clId="{06A6B8BD-DDF5-459C-B8EA-6A8FEB1D5D5C}" dt="2023-06-24T15:30:59.973" v="3015"/>
          <ac:spMkLst>
            <pc:docMk/>
            <pc:sldMk cId="277702840" sldId="301"/>
            <ac:spMk id="17" creationId="{4F1D38EC-A8B1-458F-A9F9-BEC0BCF68565}"/>
          </ac:spMkLst>
        </pc:spChg>
        <pc:spChg chg="add mod">
          <ac:chgData name="Ahmed Alghamdi" userId="fbe9dddd-5a69-44b1-8172-ebcf615bf0eb" providerId="ADAL" clId="{06A6B8BD-DDF5-459C-B8EA-6A8FEB1D5D5C}" dt="2023-06-24T15:30:59.973" v="3015"/>
          <ac:spMkLst>
            <pc:docMk/>
            <pc:sldMk cId="277702840" sldId="301"/>
            <ac:spMk id="18" creationId="{396CE131-E4D2-4452-2BE6-744C3E1E96F4}"/>
          </ac:spMkLst>
        </pc:spChg>
        <pc:spChg chg="add mod">
          <ac:chgData name="Ahmed Alghamdi" userId="fbe9dddd-5a69-44b1-8172-ebcf615bf0eb" providerId="ADAL" clId="{06A6B8BD-DDF5-459C-B8EA-6A8FEB1D5D5C}" dt="2023-06-24T15:30:59.973" v="3015"/>
          <ac:spMkLst>
            <pc:docMk/>
            <pc:sldMk cId="277702840" sldId="301"/>
            <ac:spMk id="19" creationId="{4D5B2AFB-0DEE-316E-0EEA-010C391AC9FF}"/>
          </ac:spMkLst>
        </pc:spChg>
        <pc:spChg chg="add mod">
          <ac:chgData name="Ahmed Alghamdi" userId="fbe9dddd-5a69-44b1-8172-ebcf615bf0eb" providerId="ADAL" clId="{06A6B8BD-DDF5-459C-B8EA-6A8FEB1D5D5C}" dt="2023-06-26T09:23:11.970" v="14444" actId="1076"/>
          <ac:spMkLst>
            <pc:docMk/>
            <pc:sldMk cId="277702840" sldId="301"/>
            <ac:spMk id="26" creationId="{4B44D6D8-F7B6-2AB9-6A85-4BD3087F559C}"/>
          </ac:spMkLst>
        </pc:spChg>
        <pc:spChg chg="add mod">
          <ac:chgData name="Ahmed Alghamdi" userId="fbe9dddd-5a69-44b1-8172-ebcf615bf0eb" providerId="ADAL" clId="{06A6B8BD-DDF5-459C-B8EA-6A8FEB1D5D5C}" dt="2023-06-24T15:30:59.973" v="3015"/>
          <ac:spMkLst>
            <pc:docMk/>
            <pc:sldMk cId="277702840" sldId="301"/>
            <ac:spMk id="29" creationId="{14BF0F8A-8B51-6D29-0F97-0E649B0B4802}"/>
          </ac:spMkLst>
        </pc:spChg>
        <pc:spChg chg="add mod">
          <ac:chgData name="Ahmed Alghamdi" userId="fbe9dddd-5a69-44b1-8172-ebcf615bf0eb" providerId="ADAL" clId="{06A6B8BD-DDF5-459C-B8EA-6A8FEB1D5D5C}" dt="2023-06-24T15:30:59.973" v="3015"/>
          <ac:spMkLst>
            <pc:docMk/>
            <pc:sldMk cId="277702840" sldId="301"/>
            <ac:spMk id="30" creationId="{18B7EAF2-332A-A1BA-300A-69B07B9182D5}"/>
          </ac:spMkLst>
        </pc:spChg>
        <pc:spChg chg="add mod">
          <ac:chgData name="Ahmed Alghamdi" userId="fbe9dddd-5a69-44b1-8172-ebcf615bf0eb" providerId="ADAL" clId="{06A6B8BD-DDF5-459C-B8EA-6A8FEB1D5D5C}" dt="2023-06-24T15:30:59.973" v="3015"/>
          <ac:spMkLst>
            <pc:docMk/>
            <pc:sldMk cId="277702840" sldId="301"/>
            <ac:spMk id="31" creationId="{18FEE6BE-E35E-C3AA-057A-934AB73738FD}"/>
          </ac:spMkLst>
        </pc:spChg>
        <pc:spChg chg="add mod">
          <ac:chgData name="Ahmed Alghamdi" userId="fbe9dddd-5a69-44b1-8172-ebcf615bf0eb" providerId="ADAL" clId="{06A6B8BD-DDF5-459C-B8EA-6A8FEB1D5D5C}" dt="2023-06-24T15:30:59.973" v="3015"/>
          <ac:spMkLst>
            <pc:docMk/>
            <pc:sldMk cId="277702840" sldId="301"/>
            <ac:spMk id="32" creationId="{510738F8-8BDF-8DBD-7D33-EDC147A3DAEC}"/>
          </ac:spMkLst>
        </pc:spChg>
        <pc:spChg chg="mod">
          <ac:chgData name="Ahmed Alghamdi" userId="fbe9dddd-5a69-44b1-8172-ebcf615bf0eb" providerId="ADAL" clId="{06A6B8BD-DDF5-459C-B8EA-6A8FEB1D5D5C}" dt="2023-06-24T15:30:59.973" v="3015"/>
          <ac:spMkLst>
            <pc:docMk/>
            <pc:sldMk cId="277702840" sldId="301"/>
            <ac:spMk id="34" creationId="{4ACB36D1-E2D0-7F99-5865-18EBE4D69D7C}"/>
          </ac:spMkLst>
        </pc:spChg>
        <pc:spChg chg="mod">
          <ac:chgData name="Ahmed Alghamdi" userId="fbe9dddd-5a69-44b1-8172-ebcf615bf0eb" providerId="ADAL" clId="{06A6B8BD-DDF5-459C-B8EA-6A8FEB1D5D5C}" dt="2023-06-24T15:30:59.973" v="3015"/>
          <ac:spMkLst>
            <pc:docMk/>
            <pc:sldMk cId="277702840" sldId="301"/>
            <ac:spMk id="35" creationId="{00A0F18C-5B2E-90A8-FF25-59D3059ABE60}"/>
          </ac:spMkLst>
        </pc:spChg>
        <pc:spChg chg="add mod">
          <ac:chgData name="Ahmed Alghamdi" userId="fbe9dddd-5a69-44b1-8172-ebcf615bf0eb" providerId="ADAL" clId="{06A6B8BD-DDF5-459C-B8EA-6A8FEB1D5D5C}" dt="2023-06-24T15:30:59.973" v="3015"/>
          <ac:spMkLst>
            <pc:docMk/>
            <pc:sldMk cId="277702840" sldId="301"/>
            <ac:spMk id="36" creationId="{EAF1C857-593E-75E1-386E-654A22F597B2}"/>
          </ac:spMkLst>
        </pc:spChg>
        <pc:spChg chg="add mod">
          <ac:chgData name="Ahmed Alghamdi" userId="fbe9dddd-5a69-44b1-8172-ebcf615bf0eb" providerId="ADAL" clId="{06A6B8BD-DDF5-459C-B8EA-6A8FEB1D5D5C}" dt="2023-06-24T15:30:59.973" v="3015"/>
          <ac:spMkLst>
            <pc:docMk/>
            <pc:sldMk cId="277702840" sldId="301"/>
            <ac:spMk id="37" creationId="{4EF29A9D-6D8B-A8BD-DA0A-C1372A36ADB1}"/>
          </ac:spMkLst>
        </pc:spChg>
        <pc:spChg chg="add mod">
          <ac:chgData name="Ahmed Alghamdi" userId="fbe9dddd-5a69-44b1-8172-ebcf615bf0eb" providerId="ADAL" clId="{06A6B8BD-DDF5-459C-B8EA-6A8FEB1D5D5C}" dt="2023-06-24T15:30:59.973" v="3015"/>
          <ac:spMkLst>
            <pc:docMk/>
            <pc:sldMk cId="277702840" sldId="301"/>
            <ac:spMk id="38" creationId="{BF1FA810-0512-D60A-4300-2AF02F46155B}"/>
          </ac:spMkLst>
        </pc:spChg>
        <pc:spChg chg="add mod">
          <ac:chgData name="Ahmed Alghamdi" userId="fbe9dddd-5a69-44b1-8172-ebcf615bf0eb" providerId="ADAL" clId="{06A6B8BD-DDF5-459C-B8EA-6A8FEB1D5D5C}" dt="2023-06-24T15:30:59.973" v="3015"/>
          <ac:spMkLst>
            <pc:docMk/>
            <pc:sldMk cId="277702840" sldId="301"/>
            <ac:spMk id="42" creationId="{23C5E3F4-49A4-94D2-845E-B2D77FDF5F86}"/>
          </ac:spMkLst>
        </pc:spChg>
        <pc:spChg chg="add mod">
          <ac:chgData name="Ahmed Alghamdi" userId="fbe9dddd-5a69-44b1-8172-ebcf615bf0eb" providerId="ADAL" clId="{06A6B8BD-DDF5-459C-B8EA-6A8FEB1D5D5C}" dt="2023-06-24T15:30:59.973" v="3015"/>
          <ac:spMkLst>
            <pc:docMk/>
            <pc:sldMk cId="277702840" sldId="301"/>
            <ac:spMk id="43" creationId="{854CF242-1274-88C4-4731-6FAF7EA453D2}"/>
          </ac:spMkLst>
        </pc:spChg>
        <pc:spChg chg="add mod">
          <ac:chgData name="Ahmed Alghamdi" userId="fbe9dddd-5a69-44b1-8172-ebcf615bf0eb" providerId="ADAL" clId="{06A6B8BD-DDF5-459C-B8EA-6A8FEB1D5D5C}" dt="2023-06-24T15:30:59.973" v="3015"/>
          <ac:spMkLst>
            <pc:docMk/>
            <pc:sldMk cId="277702840" sldId="301"/>
            <ac:spMk id="46" creationId="{279CF330-82FF-3ECB-A73A-267ADA079489}"/>
          </ac:spMkLst>
        </pc:spChg>
        <pc:spChg chg="add mod">
          <ac:chgData name="Ahmed Alghamdi" userId="fbe9dddd-5a69-44b1-8172-ebcf615bf0eb" providerId="ADAL" clId="{06A6B8BD-DDF5-459C-B8EA-6A8FEB1D5D5C}" dt="2023-06-25T11:57:17.903" v="7515"/>
          <ac:spMkLst>
            <pc:docMk/>
            <pc:sldMk cId="277702840" sldId="301"/>
            <ac:spMk id="48" creationId="{719713E6-A539-9862-9058-8D61442A8D09}"/>
          </ac:spMkLst>
        </pc:spChg>
        <pc:spChg chg="del">
          <ac:chgData name="Ahmed Alghamdi" userId="fbe9dddd-5a69-44b1-8172-ebcf615bf0eb" providerId="ADAL" clId="{06A6B8BD-DDF5-459C-B8EA-6A8FEB1D5D5C}" dt="2023-06-24T15:31:08.132" v="3017" actId="478"/>
          <ac:spMkLst>
            <pc:docMk/>
            <pc:sldMk cId="277702840" sldId="301"/>
            <ac:spMk id="68" creationId="{84139AE2-C4C3-A2B2-C962-AE3EE1F80C6A}"/>
          </ac:spMkLst>
        </pc:spChg>
        <pc:grpChg chg="del mod">
          <ac:chgData name="Ahmed Alghamdi" userId="fbe9dddd-5a69-44b1-8172-ebcf615bf0eb" providerId="ADAL" clId="{06A6B8BD-DDF5-459C-B8EA-6A8FEB1D5D5C}" dt="2023-06-24T16:26:56.514" v="3939" actId="478"/>
          <ac:grpSpMkLst>
            <pc:docMk/>
            <pc:sldMk cId="277702840" sldId="301"/>
            <ac:grpSpMk id="2" creationId="{58B67B02-E365-92FE-B69E-92C364938EC4}"/>
          </ac:grpSpMkLst>
        </pc:grpChg>
        <pc:grpChg chg="add mod">
          <ac:chgData name="Ahmed Alghamdi" userId="fbe9dddd-5a69-44b1-8172-ebcf615bf0eb" providerId="ADAL" clId="{06A6B8BD-DDF5-459C-B8EA-6A8FEB1D5D5C}" dt="2023-06-24T15:30:59.973" v="3015"/>
          <ac:grpSpMkLst>
            <pc:docMk/>
            <pc:sldMk cId="277702840" sldId="301"/>
            <ac:grpSpMk id="33" creationId="{6E5EAA55-5F12-5C8E-CFFE-1624605D6E72}"/>
          </ac:grpSpMkLst>
        </pc:grpChg>
        <pc:picChg chg="del">
          <ac:chgData name="Ahmed Alghamdi" userId="fbe9dddd-5a69-44b1-8172-ebcf615bf0eb" providerId="ADAL" clId="{06A6B8BD-DDF5-459C-B8EA-6A8FEB1D5D5C}" dt="2023-06-24T15:30:59.627" v="3014" actId="478"/>
          <ac:picMkLst>
            <pc:docMk/>
            <pc:sldMk cId="277702840" sldId="301"/>
            <ac:picMk id="8" creationId="{C41C96D0-8721-4FDF-A58A-EE05F39C4217}"/>
          </ac:picMkLst>
        </pc:picChg>
        <pc:picChg chg="add mod">
          <ac:chgData name="Ahmed Alghamdi" userId="fbe9dddd-5a69-44b1-8172-ebcf615bf0eb" providerId="ADAL" clId="{06A6B8BD-DDF5-459C-B8EA-6A8FEB1D5D5C}" dt="2023-06-26T09:23:07.113" v="14443" actId="1076"/>
          <ac:picMkLst>
            <pc:docMk/>
            <pc:sldMk cId="277702840" sldId="301"/>
            <ac:picMk id="13" creationId="{34EFBA91-7B8D-414A-E902-E571857937C0}"/>
          </ac:picMkLst>
        </pc:picChg>
        <pc:picChg chg="add mod">
          <ac:chgData name="Ahmed Alghamdi" userId="fbe9dddd-5a69-44b1-8172-ebcf615bf0eb" providerId="ADAL" clId="{06A6B8BD-DDF5-459C-B8EA-6A8FEB1D5D5C}" dt="2023-06-24T15:30:59.973" v="3015"/>
          <ac:picMkLst>
            <pc:docMk/>
            <pc:sldMk cId="277702840" sldId="301"/>
            <ac:picMk id="20" creationId="{0271E728-143C-768D-09A8-AC8D470EE6B0}"/>
          </ac:picMkLst>
        </pc:picChg>
        <pc:picChg chg="add mod">
          <ac:chgData name="Ahmed Alghamdi" userId="fbe9dddd-5a69-44b1-8172-ebcf615bf0eb" providerId="ADAL" clId="{06A6B8BD-DDF5-459C-B8EA-6A8FEB1D5D5C}" dt="2023-06-24T15:30:59.973" v="3015"/>
          <ac:picMkLst>
            <pc:docMk/>
            <pc:sldMk cId="277702840" sldId="301"/>
            <ac:picMk id="21" creationId="{3380071A-E24F-DA09-CDBA-2C0092E0F4E4}"/>
          </ac:picMkLst>
        </pc:picChg>
        <pc:picChg chg="add mod">
          <ac:chgData name="Ahmed Alghamdi" userId="fbe9dddd-5a69-44b1-8172-ebcf615bf0eb" providerId="ADAL" clId="{06A6B8BD-DDF5-459C-B8EA-6A8FEB1D5D5C}" dt="2023-06-24T15:30:59.973" v="3015"/>
          <ac:picMkLst>
            <pc:docMk/>
            <pc:sldMk cId="277702840" sldId="301"/>
            <ac:picMk id="22" creationId="{15FFA2B9-337D-B231-B6D6-29605F084D04}"/>
          </ac:picMkLst>
        </pc:picChg>
        <pc:picChg chg="add mod">
          <ac:chgData name="Ahmed Alghamdi" userId="fbe9dddd-5a69-44b1-8172-ebcf615bf0eb" providerId="ADAL" clId="{06A6B8BD-DDF5-459C-B8EA-6A8FEB1D5D5C}" dt="2023-06-24T15:30:59.973" v="3015"/>
          <ac:picMkLst>
            <pc:docMk/>
            <pc:sldMk cId="277702840" sldId="301"/>
            <ac:picMk id="23" creationId="{A2E1A581-5A1C-A3C0-2937-CF140E5970EA}"/>
          </ac:picMkLst>
        </pc:picChg>
        <pc:picChg chg="add mod">
          <ac:chgData name="Ahmed Alghamdi" userId="fbe9dddd-5a69-44b1-8172-ebcf615bf0eb" providerId="ADAL" clId="{06A6B8BD-DDF5-459C-B8EA-6A8FEB1D5D5C}" dt="2023-06-24T15:30:59.973" v="3015"/>
          <ac:picMkLst>
            <pc:docMk/>
            <pc:sldMk cId="277702840" sldId="301"/>
            <ac:picMk id="24" creationId="{C89171FD-0CB1-8F2B-796A-7A2AC852F1F3}"/>
          </ac:picMkLst>
        </pc:picChg>
        <pc:picChg chg="add mod">
          <ac:chgData name="Ahmed Alghamdi" userId="fbe9dddd-5a69-44b1-8172-ebcf615bf0eb" providerId="ADAL" clId="{06A6B8BD-DDF5-459C-B8EA-6A8FEB1D5D5C}" dt="2023-06-24T15:30:59.973" v="3015"/>
          <ac:picMkLst>
            <pc:docMk/>
            <pc:sldMk cId="277702840" sldId="301"/>
            <ac:picMk id="25" creationId="{DE67D92A-9E82-E012-141B-8114DE5AD6D8}"/>
          </ac:picMkLst>
        </pc:picChg>
        <pc:picChg chg="add mod">
          <ac:chgData name="Ahmed Alghamdi" userId="fbe9dddd-5a69-44b1-8172-ebcf615bf0eb" providerId="ADAL" clId="{06A6B8BD-DDF5-459C-B8EA-6A8FEB1D5D5C}" dt="2023-06-26T09:23:41.918" v="14449"/>
          <ac:picMkLst>
            <pc:docMk/>
            <pc:sldMk cId="277702840" sldId="301"/>
            <ac:picMk id="27" creationId="{C3FB59BB-DD2F-E8BA-281D-286BA844CF5B}"/>
          </ac:picMkLst>
        </pc:picChg>
        <pc:picChg chg="add del mod">
          <ac:chgData name="Ahmed Alghamdi" userId="fbe9dddd-5a69-44b1-8172-ebcf615bf0eb" providerId="ADAL" clId="{06A6B8BD-DDF5-459C-B8EA-6A8FEB1D5D5C}" dt="2023-06-26T09:23:01.659" v="14440" actId="478"/>
          <ac:picMkLst>
            <pc:docMk/>
            <pc:sldMk cId="277702840" sldId="301"/>
            <ac:picMk id="28" creationId="{CD7329BC-3608-AD0E-3BFC-271AE56B648F}"/>
          </ac:picMkLst>
        </pc:picChg>
        <pc:cxnChg chg="add mod">
          <ac:chgData name="Ahmed Alghamdi" userId="fbe9dddd-5a69-44b1-8172-ebcf615bf0eb" providerId="ADAL" clId="{06A6B8BD-DDF5-459C-B8EA-6A8FEB1D5D5C}" dt="2023-06-24T15:30:59.973" v="3015"/>
          <ac:cxnSpMkLst>
            <pc:docMk/>
            <pc:sldMk cId="277702840" sldId="301"/>
            <ac:cxnSpMk id="3" creationId="{FAA01AA3-0793-63E4-D15F-2192B339536C}"/>
          </ac:cxnSpMkLst>
        </pc:cxnChg>
        <pc:cxnChg chg="add mod">
          <ac:chgData name="Ahmed Alghamdi" userId="fbe9dddd-5a69-44b1-8172-ebcf615bf0eb" providerId="ADAL" clId="{06A6B8BD-DDF5-459C-B8EA-6A8FEB1D5D5C}" dt="2023-06-24T15:30:59.973" v="3015"/>
          <ac:cxnSpMkLst>
            <pc:docMk/>
            <pc:sldMk cId="277702840" sldId="301"/>
            <ac:cxnSpMk id="10" creationId="{D4B1CE13-C16A-46AD-1F6C-72E68BB74C73}"/>
          </ac:cxnSpMkLst>
        </pc:cxnChg>
        <pc:cxnChg chg="add mod">
          <ac:chgData name="Ahmed Alghamdi" userId="fbe9dddd-5a69-44b1-8172-ebcf615bf0eb" providerId="ADAL" clId="{06A6B8BD-DDF5-459C-B8EA-6A8FEB1D5D5C}" dt="2023-06-24T15:30:59.973" v="3015"/>
          <ac:cxnSpMkLst>
            <pc:docMk/>
            <pc:sldMk cId="277702840" sldId="301"/>
            <ac:cxnSpMk id="39" creationId="{8BB7319A-B0A4-738C-93F2-5427A4242D4D}"/>
          </ac:cxnSpMkLst>
        </pc:cxnChg>
        <pc:cxnChg chg="add mod">
          <ac:chgData name="Ahmed Alghamdi" userId="fbe9dddd-5a69-44b1-8172-ebcf615bf0eb" providerId="ADAL" clId="{06A6B8BD-DDF5-459C-B8EA-6A8FEB1D5D5C}" dt="2023-06-24T15:30:59.973" v="3015"/>
          <ac:cxnSpMkLst>
            <pc:docMk/>
            <pc:sldMk cId="277702840" sldId="301"/>
            <ac:cxnSpMk id="40" creationId="{1B32098C-36E3-4DAF-8276-BC07F8987369}"/>
          </ac:cxnSpMkLst>
        </pc:cxnChg>
        <pc:cxnChg chg="add mod">
          <ac:chgData name="Ahmed Alghamdi" userId="fbe9dddd-5a69-44b1-8172-ebcf615bf0eb" providerId="ADAL" clId="{06A6B8BD-DDF5-459C-B8EA-6A8FEB1D5D5C}" dt="2023-06-24T15:30:59.973" v="3015"/>
          <ac:cxnSpMkLst>
            <pc:docMk/>
            <pc:sldMk cId="277702840" sldId="301"/>
            <ac:cxnSpMk id="41" creationId="{9EEB1836-9B3F-76D5-A38A-21B6BA5E1C4A}"/>
          </ac:cxnSpMkLst>
        </pc:cxnChg>
        <pc:cxnChg chg="add mod">
          <ac:chgData name="Ahmed Alghamdi" userId="fbe9dddd-5a69-44b1-8172-ebcf615bf0eb" providerId="ADAL" clId="{06A6B8BD-DDF5-459C-B8EA-6A8FEB1D5D5C}" dt="2023-06-24T15:30:59.973" v="3015"/>
          <ac:cxnSpMkLst>
            <pc:docMk/>
            <pc:sldMk cId="277702840" sldId="301"/>
            <ac:cxnSpMk id="44" creationId="{78125429-6704-051A-9341-83DF607584C9}"/>
          </ac:cxnSpMkLst>
        </pc:cxnChg>
        <pc:cxnChg chg="add mod">
          <ac:chgData name="Ahmed Alghamdi" userId="fbe9dddd-5a69-44b1-8172-ebcf615bf0eb" providerId="ADAL" clId="{06A6B8BD-DDF5-459C-B8EA-6A8FEB1D5D5C}" dt="2023-06-24T15:30:59.973" v="3015"/>
          <ac:cxnSpMkLst>
            <pc:docMk/>
            <pc:sldMk cId="277702840" sldId="301"/>
            <ac:cxnSpMk id="45" creationId="{EECA6508-DF36-9CB6-CA0B-8E4668951D1D}"/>
          </ac:cxnSpMkLst>
        </pc:cxnChg>
        <pc:cxnChg chg="add mod">
          <ac:chgData name="Ahmed Alghamdi" userId="fbe9dddd-5a69-44b1-8172-ebcf615bf0eb" providerId="ADAL" clId="{06A6B8BD-DDF5-459C-B8EA-6A8FEB1D5D5C}" dt="2023-06-24T15:30:59.973" v="3015"/>
          <ac:cxnSpMkLst>
            <pc:docMk/>
            <pc:sldMk cId="277702840" sldId="301"/>
            <ac:cxnSpMk id="47" creationId="{1BB602B2-AE7B-5CF0-B633-0BE41E8C31AE}"/>
          </ac:cxnSpMkLst>
        </pc:cxnChg>
      </pc:sldChg>
      <pc:sldChg chg="addSp delSp modSp add mod">
        <pc:chgData name="Ahmed Alghamdi" userId="fbe9dddd-5a69-44b1-8172-ebcf615bf0eb" providerId="ADAL" clId="{06A6B8BD-DDF5-459C-B8EA-6A8FEB1D5D5C}" dt="2023-06-26T09:27:25.869" v="14653" actId="13926"/>
        <pc:sldMkLst>
          <pc:docMk/>
          <pc:sldMk cId="1345199346" sldId="302"/>
        </pc:sldMkLst>
        <pc:spChg chg="mod">
          <ac:chgData name="Ahmed Alghamdi" userId="fbe9dddd-5a69-44b1-8172-ebcf615bf0eb" providerId="ADAL" clId="{06A6B8BD-DDF5-459C-B8EA-6A8FEB1D5D5C}" dt="2023-06-26T09:27:25.869" v="14653" actId="13926"/>
          <ac:spMkLst>
            <pc:docMk/>
            <pc:sldMk cId="1345199346" sldId="302"/>
            <ac:spMk id="5" creationId="{47015298-F31D-2BCF-BD15-AC49ADA685FF}"/>
          </ac:spMkLst>
        </pc:spChg>
        <pc:spChg chg="del">
          <ac:chgData name="Ahmed Alghamdi" userId="fbe9dddd-5a69-44b1-8172-ebcf615bf0eb" providerId="ADAL" clId="{06A6B8BD-DDF5-459C-B8EA-6A8FEB1D5D5C}" dt="2023-06-24T15:36:04.469" v="3067" actId="478"/>
          <ac:spMkLst>
            <pc:docMk/>
            <pc:sldMk cId="1345199346" sldId="302"/>
            <ac:spMk id="9" creationId="{F8DF07A7-61C3-892E-556C-5863EEDFF65D}"/>
          </ac:spMkLst>
        </pc:spChg>
        <pc:spChg chg="del">
          <ac:chgData name="Ahmed Alghamdi" userId="fbe9dddd-5a69-44b1-8172-ebcf615bf0eb" providerId="ADAL" clId="{06A6B8BD-DDF5-459C-B8EA-6A8FEB1D5D5C}" dt="2023-06-24T15:36:06.781" v="3069" actId="478"/>
          <ac:spMkLst>
            <pc:docMk/>
            <pc:sldMk cId="1345199346" sldId="302"/>
            <ac:spMk id="12" creationId="{E2FE73B6-7322-A884-9E6D-25DCCBFB305C}"/>
          </ac:spMkLst>
        </pc:spChg>
        <pc:spChg chg="del">
          <ac:chgData name="Ahmed Alghamdi" userId="fbe9dddd-5a69-44b1-8172-ebcf615bf0eb" providerId="ADAL" clId="{06A6B8BD-DDF5-459C-B8EA-6A8FEB1D5D5C}" dt="2023-06-24T15:36:04.469" v="3067" actId="478"/>
          <ac:spMkLst>
            <pc:docMk/>
            <pc:sldMk cId="1345199346" sldId="302"/>
            <ac:spMk id="14" creationId="{6C1C745C-27B7-08AF-ABFE-0B4A834629E3}"/>
          </ac:spMkLst>
        </pc:spChg>
        <pc:spChg chg="del">
          <ac:chgData name="Ahmed Alghamdi" userId="fbe9dddd-5a69-44b1-8172-ebcf615bf0eb" providerId="ADAL" clId="{06A6B8BD-DDF5-459C-B8EA-6A8FEB1D5D5C}" dt="2023-06-24T15:36:04.469" v="3067" actId="478"/>
          <ac:spMkLst>
            <pc:docMk/>
            <pc:sldMk cId="1345199346" sldId="302"/>
            <ac:spMk id="15" creationId="{F26946C9-522E-90B6-9EE2-ECDEB64B387D}"/>
          </ac:spMkLst>
        </pc:spChg>
        <pc:spChg chg="del">
          <ac:chgData name="Ahmed Alghamdi" userId="fbe9dddd-5a69-44b1-8172-ebcf615bf0eb" providerId="ADAL" clId="{06A6B8BD-DDF5-459C-B8EA-6A8FEB1D5D5C}" dt="2023-06-24T15:36:04.469" v="3067" actId="478"/>
          <ac:spMkLst>
            <pc:docMk/>
            <pc:sldMk cId="1345199346" sldId="302"/>
            <ac:spMk id="16" creationId="{5636634A-F505-3E51-57C8-17646031A7F4}"/>
          </ac:spMkLst>
        </pc:spChg>
        <pc:spChg chg="del">
          <ac:chgData name="Ahmed Alghamdi" userId="fbe9dddd-5a69-44b1-8172-ebcf615bf0eb" providerId="ADAL" clId="{06A6B8BD-DDF5-459C-B8EA-6A8FEB1D5D5C}" dt="2023-06-24T15:36:04.469" v="3067" actId="478"/>
          <ac:spMkLst>
            <pc:docMk/>
            <pc:sldMk cId="1345199346" sldId="302"/>
            <ac:spMk id="17" creationId="{4F1D38EC-A8B1-458F-A9F9-BEC0BCF68565}"/>
          </ac:spMkLst>
        </pc:spChg>
        <pc:spChg chg="del">
          <ac:chgData name="Ahmed Alghamdi" userId="fbe9dddd-5a69-44b1-8172-ebcf615bf0eb" providerId="ADAL" clId="{06A6B8BD-DDF5-459C-B8EA-6A8FEB1D5D5C}" dt="2023-06-24T15:36:04.469" v="3067" actId="478"/>
          <ac:spMkLst>
            <pc:docMk/>
            <pc:sldMk cId="1345199346" sldId="302"/>
            <ac:spMk id="18" creationId="{396CE131-E4D2-4452-2BE6-744C3E1E96F4}"/>
          </ac:spMkLst>
        </pc:spChg>
        <pc:spChg chg="del">
          <ac:chgData name="Ahmed Alghamdi" userId="fbe9dddd-5a69-44b1-8172-ebcf615bf0eb" providerId="ADAL" clId="{06A6B8BD-DDF5-459C-B8EA-6A8FEB1D5D5C}" dt="2023-06-24T15:36:04.469" v="3067" actId="478"/>
          <ac:spMkLst>
            <pc:docMk/>
            <pc:sldMk cId="1345199346" sldId="302"/>
            <ac:spMk id="19" creationId="{4D5B2AFB-0DEE-316E-0EEA-010C391AC9FF}"/>
          </ac:spMkLst>
        </pc:spChg>
        <pc:spChg chg="del">
          <ac:chgData name="Ahmed Alghamdi" userId="fbe9dddd-5a69-44b1-8172-ebcf615bf0eb" providerId="ADAL" clId="{06A6B8BD-DDF5-459C-B8EA-6A8FEB1D5D5C}" dt="2023-06-24T15:36:04.469" v="3067" actId="478"/>
          <ac:spMkLst>
            <pc:docMk/>
            <pc:sldMk cId="1345199346" sldId="302"/>
            <ac:spMk id="26" creationId="{4B44D6D8-F7B6-2AB9-6A85-4BD3087F559C}"/>
          </ac:spMkLst>
        </pc:spChg>
        <pc:spChg chg="del">
          <ac:chgData name="Ahmed Alghamdi" userId="fbe9dddd-5a69-44b1-8172-ebcf615bf0eb" providerId="ADAL" clId="{06A6B8BD-DDF5-459C-B8EA-6A8FEB1D5D5C}" dt="2023-06-24T15:36:04.469" v="3067" actId="478"/>
          <ac:spMkLst>
            <pc:docMk/>
            <pc:sldMk cId="1345199346" sldId="302"/>
            <ac:spMk id="29" creationId="{14BF0F8A-8B51-6D29-0F97-0E649B0B4802}"/>
          </ac:spMkLst>
        </pc:spChg>
        <pc:spChg chg="del">
          <ac:chgData name="Ahmed Alghamdi" userId="fbe9dddd-5a69-44b1-8172-ebcf615bf0eb" providerId="ADAL" clId="{06A6B8BD-DDF5-459C-B8EA-6A8FEB1D5D5C}" dt="2023-06-24T15:36:04.469" v="3067" actId="478"/>
          <ac:spMkLst>
            <pc:docMk/>
            <pc:sldMk cId="1345199346" sldId="302"/>
            <ac:spMk id="30" creationId="{18B7EAF2-332A-A1BA-300A-69B07B9182D5}"/>
          </ac:spMkLst>
        </pc:spChg>
        <pc:spChg chg="del">
          <ac:chgData name="Ahmed Alghamdi" userId="fbe9dddd-5a69-44b1-8172-ebcf615bf0eb" providerId="ADAL" clId="{06A6B8BD-DDF5-459C-B8EA-6A8FEB1D5D5C}" dt="2023-06-24T15:36:04.469" v="3067" actId="478"/>
          <ac:spMkLst>
            <pc:docMk/>
            <pc:sldMk cId="1345199346" sldId="302"/>
            <ac:spMk id="31" creationId="{18FEE6BE-E35E-C3AA-057A-934AB73738FD}"/>
          </ac:spMkLst>
        </pc:spChg>
        <pc:spChg chg="del">
          <ac:chgData name="Ahmed Alghamdi" userId="fbe9dddd-5a69-44b1-8172-ebcf615bf0eb" providerId="ADAL" clId="{06A6B8BD-DDF5-459C-B8EA-6A8FEB1D5D5C}" dt="2023-06-24T15:36:04.469" v="3067" actId="478"/>
          <ac:spMkLst>
            <pc:docMk/>
            <pc:sldMk cId="1345199346" sldId="302"/>
            <ac:spMk id="32" creationId="{510738F8-8BDF-8DBD-7D33-EDC147A3DAEC}"/>
          </ac:spMkLst>
        </pc:spChg>
        <pc:spChg chg="del">
          <ac:chgData name="Ahmed Alghamdi" userId="fbe9dddd-5a69-44b1-8172-ebcf615bf0eb" providerId="ADAL" clId="{06A6B8BD-DDF5-459C-B8EA-6A8FEB1D5D5C}" dt="2023-06-24T15:36:04.469" v="3067" actId="478"/>
          <ac:spMkLst>
            <pc:docMk/>
            <pc:sldMk cId="1345199346" sldId="302"/>
            <ac:spMk id="36" creationId="{EAF1C857-593E-75E1-386E-654A22F597B2}"/>
          </ac:spMkLst>
        </pc:spChg>
        <pc:spChg chg="del">
          <ac:chgData name="Ahmed Alghamdi" userId="fbe9dddd-5a69-44b1-8172-ebcf615bf0eb" providerId="ADAL" clId="{06A6B8BD-DDF5-459C-B8EA-6A8FEB1D5D5C}" dt="2023-06-24T15:36:04.469" v="3067" actId="478"/>
          <ac:spMkLst>
            <pc:docMk/>
            <pc:sldMk cId="1345199346" sldId="302"/>
            <ac:spMk id="37" creationId="{4EF29A9D-6D8B-A8BD-DA0A-C1372A36ADB1}"/>
          </ac:spMkLst>
        </pc:spChg>
        <pc:spChg chg="del">
          <ac:chgData name="Ahmed Alghamdi" userId="fbe9dddd-5a69-44b1-8172-ebcf615bf0eb" providerId="ADAL" clId="{06A6B8BD-DDF5-459C-B8EA-6A8FEB1D5D5C}" dt="2023-06-24T15:36:04.469" v="3067" actId="478"/>
          <ac:spMkLst>
            <pc:docMk/>
            <pc:sldMk cId="1345199346" sldId="302"/>
            <ac:spMk id="38" creationId="{BF1FA810-0512-D60A-4300-2AF02F46155B}"/>
          </ac:spMkLst>
        </pc:spChg>
        <pc:spChg chg="del">
          <ac:chgData name="Ahmed Alghamdi" userId="fbe9dddd-5a69-44b1-8172-ebcf615bf0eb" providerId="ADAL" clId="{06A6B8BD-DDF5-459C-B8EA-6A8FEB1D5D5C}" dt="2023-06-24T15:36:04.469" v="3067" actId="478"/>
          <ac:spMkLst>
            <pc:docMk/>
            <pc:sldMk cId="1345199346" sldId="302"/>
            <ac:spMk id="42" creationId="{23C5E3F4-49A4-94D2-845E-B2D77FDF5F86}"/>
          </ac:spMkLst>
        </pc:spChg>
        <pc:spChg chg="del">
          <ac:chgData name="Ahmed Alghamdi" userId="fbe9dddd-5a69-44b1-8172-ebcf615bf0eb" providerId="ADAL" clId="{06A6B8BD-DDF5-459C-B8EA-6A8FEB1D5D5C}" dt="2023-06-24T15:36:04.469" v="3067" actId="478"/>
          <ac:spMkLst>
            <pc:docMk/>
            <pc:sldMk cId="1345199346" sldId="302"/>
            <ac:spMk id="43" creationId="{854CF242-1274-88C4-4731-6FAF7EA453D2}"/>
          </ac:spMkLst>
        </pc:spChg>
        <pc:spChg chg="del">
          <ac:chgData name="Ahmed Alghamdi" userId="fbe9dddd-5a69-44b1-8172-ebcf615bf0eb" providerId="ADAL" clId="{06A6B8BD-DDF5-459C-B8EA-6A8FEB1D5D5C}" dt="2023-06-24T15:36:04.469" v="3067" actId="478"/>
          <ac:spMkLst>
            <pc:docMk/>
            <pc:sldMk cId="1345199346" sldId="302"/>
            <ac:spMk id="46" creationId="{279CF330-82FF-3ECB-A73A-267ADA079489}"/>
          </ac:spMkLst>
        </pc:spChg>
        <pc:spChg chg="add mod">
          <ac:chgData name="Ahmed Alghamdi" userId="fbe9dddd-5a69-44b1-8172-ebcf615bf0eb" providerId="ADAL" clId="{06A6B8BD-DDF5-459C-B8EA-6A8FEB1D5D5C}" dt="2023-06-24T15:36:08.480" v="3070"/>
          <ac:spMkLst>
            <pc:docMk/>
            <pc:sldMk cId="1345199346" sldId="302"/>
            <ac:spMk id="51" creationId="{91BC9371-5508-843F-B3D6-C13A3D724966}"/>
          </ac:spMkLst>
        </pc:spChg>
        <pc:spChg chg="add mod">
          <ac:chgData name="Ahmed Alghamdi" userId="fbe9dddd-5a69-44b1-8172-ebcf615bf0eb" providerId="ADAL" clId="{06A6B8BD-DDF5-459C-B8EA-6A8FEB1D5D5C}" dt="2023-06-24T15:49:07.766" v="3608" actId="20577"/>
          <ac:spMkLst>
            <pc:docMk/>
            <pc:sldMk cId="1345199346" sldId="302"/>
            <ac:spMk id="53" creationId="{508F1490-2F6A-4704-E823-A77180DDE001}"/>
          </ac:spMkLst>
        </pc:spChg>
        <pc:spChg chg="add del mod">
          <ac:chgData name="Ahmed Alghamdi" userId="fbe9dddd-5a69-44b1-8172-ebcf615bf0eb" providerId="ADAL" clId="{06A6B8BD-DDF5-459C-B8EA-6A8FEB1D5D5C}" dt="2023-06-24T15:45:50.202" v="3443" actId="478"/>
          <ac:spMkLst>
            <pc:docMk/>
            <pc:sldMk cId="1345199346" sldId="302"/>
            <ac:spMk id="54" creationId="{FB473724-3BAF-4A25-D52E-CF8F6E8680D6}"/>
          </ac:spMkLst>
        </pc:spChg>
        <pc:spChg chg="add mod">
          <ac:chgData name="Ahmed Alghamdi" userId="fbe9dddd-5a69-44b1-8172-ebcf615bf0eb" providerId="ADAL" clId="{06A6B8BD-DDF5-459C-B8EA-6A8FEB1D5D5C}" dt="2023-06-25T09:41:24.288" v="6503" actId="13926"/>
          <ac:spMkLst>
            <pc:docMk/>
            <pc:sldMk cId="1345199346" sldId="302"/>
            <ac:spMk id="55" creationId="{F0E32F25-C9D9-F748-67F3-B01A9EAD744F}"/>
          </ac:spMkLst>
        </pc:spChg>
        <pc:spChg chg="add mod ord">
          <ac:chgData name="Ahmed Alghamdi" userId="fbe9dddd-5a69-44b1-8172-ebcf615bf0eb" providerId="ADAL" clId="{06A6B8BD-DDF5-459C-B8EA-6A8FEB1D5D5C}" dt="2023-06-24T15:37:09.525" v="3140" actId="208"/>
          <ac:spMkLst>
            <pc:docMk/>
            <pc:sldMk cId="1345199346" sldId="302"/>
            <ac:spMk id="56" creationId="{63915910-595F-6A21-DA8C-087D8205185F}"/>
          </ac:spMkLst>
        </pc:spChg>
        <pc:spChg chg="add mod">
          <ac:chgData name="Ahmed Alghamdi" userId="fbe9dddd-5a69-44b1-8172-ebcf615bf0eb" providerId="ADAL" clId="{06A6B8BD-DDF5-459C-B8EA-6A8FEB1D5D5C}" dt="2023-06-24T15:38:02.074" v="3191" actId="20577"/>
          <ac:spMkLst>
            <pc:docMk/>
            <pc:sldMk cId="1345199346" sldId="302"/>
            <ac:spMk id="57" creationId="{A45453BC-EBE6-A8C0-5336-A27EAE1668F6}"/>
          </ac:spMkLst>
        </pc:spChg>
        <pc:spChg chg="add mod">
          <ac:chgData name="Ahmed Alghamdi" userId="fbe9dddd-5a69-44b1-8172-ebcf615bf0eb" providerId="ADAL" clId="{06A6B8BD-DDF5-459C-B8EA-6A8FEB1D5D5C}" dt="2023-06-24T15:49:13.138" v="3609"/>
          <ac:spMkLst>
            <pc:docMk/>
            <pc:sldMk cId="1345199346" sldId="302"/>
            <ac:spMk id="58" creationId="{95382D4A-E89D-FB77-E17C-D8C99CC2BDAE}"/>
          </ac:spMkLst>
        </pc:spChg>
        <pc:spChg chg="add del mod">
          <ac:chgData name="Ahmed Alghamdi" userId="fbe9dddd-5a69-44b1-8172-ebcf615bf0eb" providerId="ADAL" clId="{06A6B8BD-DDF5-459C-B8EA-6A8FEB1D5D5C}" dt="2023-06-25T09:40:36.702" v="6435" actId="478"/>
          <ac:spMkLst>
            <pc:docMk/>
            <pc:sldMk cId="1345199346" sldId="302"/>
            <ac:spMk id="59" creationId="{69EE9590-7E70-1596-9D98-308D495FDBC6}"/>
          </ac:spMkLst>
        </pc:spChg>
        <pc:grpChg chg="del">
          <ac:chgData name="Ahmed Alghamdi" userId="fbe9dddd-5a69-44b1-8172-ebcf615bf0eb" providerId="ADAL" clId="{06A6B8BD-DDF5-459C-B8EA-6A8FEB1D5D5C}" dt="2023-06-24T15:36:00.063" v="3066" actId="478"/>
          <ac:grpSpMkLst>
            <pc:docMk/>
            <pc:sldMk cId="1345199346" sldId="302"/>
            <ac:grpSpMk id="2" creationId="{58B67B02-E365-92FE-B69E-92C364938EC4}"/>
          </ac:grpSpMkLst>
        </pc:grpChg>
        <pc:grpChg chg="del">
          <ac:chgData name="Ahmed Alghamdi" userId="fbe9dddd-5a69-44b1-8172-ebcf615bf0eb" providerId="ADAL" clId="{06A6B8BD-DDF5-459C-B8EA-6A8FEB1D5D5C}" dt="2023-06-24T15:36:04.469" v="3067" actId="478"/>
          <ac:grpSpMkLst>
            <pc:docMk/>
            <pc:sldMk cId="1345199346" sldId="302"/>
            <ac:grpSpMk id="33" creationId="{6E5EAA55-5F12-5C8E-CFFE-1624605D6E72}"/>
          </ac:grpSpMkLst>
        </pc:grpChg>
        <pc:picChg chg="add del mod">
          <ac:chgData name="Ahmed Alghamdi" userId="fbe9dddd-5a69-44b1-8172-ebcf615bf0eb" providerId="ADAL" clId="{06A6B8BD-DDF5-459C-B8EA-6A8FEB1D5D5C}" dt="2023-06-24T15:37:21.463" v="3143" actId="478"/>
          <ac:picMkLst>
            <pc:docMk/>
            <pc:sldMk cId="1345199346" sldId="302"/>
            <ac:picMk id="8" creationId="{352FAFD1-3C1B-7475-7335-928741EDE433}"/>
          </ac:picMkLst>
        </pc:picChg>
        <pc:picChg chg="add del mod">
          <ac:chgData name="Ahmed Alghamdi" userId="fbe9dddd-5a69-44b1-8172-ebcf615bf0eb" providerId="ADAL" clId="{06A6B8BD-DDF5-459C-B8EA-6A8FEB1D5D5C}" dt="2023-06-24T15:37:32.576" v="3150" actId="478"/>
          <ac:picMkLst>
            <pc:docMk/>
            <pc:sldMk cId="1345199346" sldId="302"/>
            <ac:picMk id="11" creationId="{E1E26D8C-73AB-9A4E-78BC-7C70A5BDEEF6}"/>
          </ac:picMkLst>
        </pc:picChg>
        <pc:picChg chg="del">
          <ac:chgData name="Ahmed Alghamdi" userId="fbe9dddd-5a69-44b1-8172-ebcf615bf0eb" providerId="ADAL" clId="{06A6B8BD-DDF5-459C-B8EA-6A8FEB1D5D5C}" dt="2023-06-24T15:36:05.960" v="3068" actId="478"/>
          <ac:picMkLst>
            <pc:docMk/>
            <pc:sldMk cId="1345199346" sldId="302"/>
            <ac:picMk id="13" creationId="{34EFBA91-7B8D-414A-E902-E571857937C0}"/>
          </ac:picMkLst>
        </pc:picChg>
        <pc:picChg chg="del">
          <ac:chgData name="Ahmed Alghamdi" userId="fbe9dddd-5a69-44b1-8172-ebcf615bf0eb" providerId="ADAL" clId="{06A6B8BD-DDF5-459C-B8EA-6A8FEB1D5D5C}" dt="2023-06-24T15:36:04.469" v="3067" actId="478"/>
          <ac:picMkLst>
            <pc:docMk/>
            <pc:sldMk cId="1345199346" sldId="302"/>
            <ac:picMk id="20" creationId="{0271E728-143C-768D-09A8-AC8D470EE6B0}"/>
          </ac:picMkLst>
        </pc:picChg>
        <pc:picChg chg="del">
          <ac:chgData name="Ahmed Alghamdi" userId="fbe9dddd-5a69-44b1-8172-ebcf615bf0eb" providerId="ADAL" clId="{06A6B8BD-DDF5-459C-B8EA-6A8FEB1D5D5C}" dt="2023-06-24T15:36:04.469" v="3067" actId="478"/>
          <ac:picMkLst>
            <pc:docMk/>
            <pc:sldMk cId="1345199346" sldId="302"/>
            <ac:picMk id="21" creationId="{3380071A-E24F-DA09-CDBA-2C0092E0F4E4}"/>
          </ac:picMkLst>
        </pc:picChg>
        <pc:picChg chg="del">
          <ac:chgData name="Ahmed Alghamdi" userId="fbe9dddd-5a69-44b1-8172-ebcf615bf0eb" providerId="ADAL" clId="{06A6B8BD-DDF5-459C-B8EA-6A8FEB1D5D5C}" dt="2023-06-24T15:36:04.469" v="3067" actId="478"/>
          <ac:picMkLst>
            <pc:docMk/>
            <pc:sldMk cId="1345199346" sldId="302"/>
            <ac:picMk id="22" creationId="{15FFA2B9-337D-B231-B6D6-29605F084D04}"/>
          </ac:picMkLst>
        </pc:picChg>
        <pc:picChg chg="del">
          <ac:chgData name="Ahmed Alghamdi" userId="fbe9dddd-5a69-44b1-8172-ebcf615bf0eb" providerId="ADAL" clId="{06A6B8BD-DDF5-459C-B8EA-6A8FEB1D5D5C}" dt="2023-06-24T15:36:04.469" v="3067" actId="478"/>
          <ac:picMkLst>
            <pc:docMk/>
            <pc:sldMk cId="1345199346" sldId="302"/>
            <ac:picMk id="23" creationId="{A2E1A581-5A1C-A3C0-2937-CF140E5970EA}"/>
          </ac:picMkLst>
        </pc:picChg>
        <pc:picChg chg="del">
          <ac:chgData name="Ahmed Alghamdi" userId="fbe9dddd-5a69-44b1-8172-ebcf615bf0eb" providerId="ADAL" clId="{06A6B8BD-DDF5-459C-B8EA-6A8FEB1D5D5C}" dt="2023-06-24T15:36:04.469" v="3067" actId="478"/>
          <ac:picMkLst>
            <pc:docMk/>
            <pc:sldMk cId="1345199346" sldId="302"/>
            <ac:picMk id="24" creationId="{C89171FD-0CB1-8F2B-796A-7A2AC852F1F3}"/>
          </ac:picMkLst>
        </pc:picChg>
        <pc:picChg chg="del">
          <ac:chgData name="Ahmed Alghamdi" userId="fbe9dddd-5a69-44b1-8172-ebcf615bf0eb" providerId="ADAL" clId="{06A6B8BD-DDF5-459C-B8EA-6A8FEB1D5D5C}" dt="2023-06-24T15:36:04.469" v="3067" actId="478"/>
          <ac:picMkLst>
            <pc:docMk/>
            <pc:sldMk cId="1345199346" sldId="302"/>
            <ac:picMk id="25" creationId="{DE67D92A-9E82-E012-141B-8114DE5AD6D8}"/>
          </ac:picMkLst>
        </pc:picChg>
        <pc:picChg chg="del">
          <ac:chgData name="Ahmed Alghamdi" userId="fbe9dddd-5a69-44b1-8172-ebcf615bf0eb" providerId="ADAL" clId="{06A6B8BD-DDF5-459C-B8EA-6A8FEB1D5D5C}" dt="2023-06-24T15:36:04.469" v="3067" actId="478"/>
          <ac:picMkLst>
            <pc:docMk/>
            <pc:sldMk cId="1345199346" sldId="302"/>
            <ac:picMk id="27" creationId="{C3FB59BB-DD2F-E8BA-281D-286BA844CF5B}"/>
          </ac:picMkLst>
        </pc:picChg>
        <pc:picChg chg="del">
          <ac:chgData name="Ahmed Alghamdi" userId="fbe9dddd-5a69-44b1-8172-ebcf615bf0eb" providerId="ADAL" clId="{06A6B8BD-DDF5-459C-B8EA-6A8FEB1D5D5C}" dt="2023-06-24T15:36:04.469" v="3067" actId="478"/>
          <ac:picMkLst>
            <pc:docMk/>
            <pc:sldMk cId="1345199346" sldId="302"/>
            <ac:picMk id="28" creationId="{CD7329BC-3608-AD0E-3BFC-271AE56B648F}"/>
          </ac:picMkLst>
        </pc:picChg>
        <pc:picChg chg="add mod">
          <ac:chgData name="Ahmed Alghamdi" userId="fbe9dddd-5a69-44b1-8172-ebcf615bf0eb" providerId="ADAL" clId="{06A6B8BD-DDF5-459C-B8EA-6A8FEB1D5D5C}" dt="2023-06-24T15:36:08.480" v="3070"/>
          <ac:picMkLst>
            <pc:docMk/>
            <pc:sldMk cId="1345199346" sldId="302"/>
            <ac:picMk id="52" creationId="{25BF2427-B2D4-493B-4F26-FEA52B3CA73F}"/>
          </ac:picMkLst>
        </pc:picChg>
        <pc:cxnChg chg="del">
          <ac:chgData name="Ahmed Alghamdi" userId="fbe9dddd-5a69-44b1-8172-ebcf615bf0eb" providerId="ADAL" clId="{06A6B8BD-DDF5-459C-B8EA-6A8FEB1D5D5C}" dt="2023-06-24T15:36:04.469" v="3067" actId="478"/>
          <ac:cxnSpMkLst>
            <pc:docMk/>
            <pc:sldMk cId="1345199346" sldId="302"/>
            <ac:cxnSpMk id="3" creationId="{FAA01AA3-0793-63E4-D15F-2192B339536C}"/>
          </ac:cxnSpMkLst>
        </pc:cxnChg>
        <pc:cxnChg chg="del">
          <ac:chgData name="Ahmed Alghamdi" userId="fbe9dddd-5a69-44b1-8172-ebcf615bf0eb" providerId="ADAL" clId="{06A6B8BD-DDF5-459C-B8EA-6A8FEB1D5D5C}" dt="2023-06-24T15:36:04.469" v="3067" actId="478"/>
          <ac:cxnSpMkLst>
            <pc:docMk/>
            <pc:sldMk cId="1345199346" sldId="302"/>
            <ac:cxnSpMk id="10" creationId="{D4B1CE13-C16A-46AD-1F6C-72E68BB74C73}"/>
          </ac:cxnSpMkLst>
        </pc:cxnChg>
        <pc:cxnChg chg="del">
          <ac:chgData name="Ahmed Alghamdi" userId="fbe9dddd-5a69-44b1-8172-ebcf615bf0eb" providerId="ADAL" clId="{06A6B8BD-DDF5-459C-B8EA-6A8FEB1D5D5C}" dt="2023-06-24T15:36:04.469" v="3067" actId="478"/>
          <ac:cxnSpMkLst>
            <pc:docMk/>
            <pc:sldMk cId="1345199346" sldId="302"/>
            <ac:cxnSpMk id="39" creationId="{8BB7319A-B0A4-738C-93F2-5427A4242D4D}"/>
          </ac:cxnSpMkLst>
        </pc:cxnChg>
        <pc:cxnChg chg="del">
          <ac:chgData name="Ahmed Alghamdi" userId="fbe9dddd-5a69-44b1-8172-ebcf615bf0eb" providerId="ADAL" clId="{06A6B8BD-DDF5-459C-B8EA-6A8FEB1D5D5C}" dt="2023-06-24T15:36:04.469" v="3067" actId="478"/>
          <ac:cxnSpMkLst>
            <pc:docMk/>
            <pc:sldMk cId="1345199346" sldId="302"/>
            <ac:cxnSpMk id="40" creationId="{1B32098C-36E3-4DAF-8276-BC07F8987369}"/>
          </ac:cxnSpMkLst>
        </pc:cxnChg>
        <pc:cxnChg chg="del">
          <ac:chgData name="Ahmed Alghamdi" userId="fbe9dddd-5a69-44b1-8172-ebcf615bf0eb" providerId="ADAL" clId="{06A6B8BD-DDF5-459C-B8EA-6A8FEB1D5D5C}" dt="2023-06-24T15:36:04.469" v="3067" actId="478"/>
          <ac:cxnSpMkLst>
            <pc:docMk/>
            <pc:sldMk cId="1345199346" sldId="302"/>
            <ac:cxnSpMk id="41" creationId="{9EEB1836-9B3F-76D5-A38A-21B6BA5E1C4A}"/>
          </ac:cxnSpMkLst>
        </pc:cxnChg>
        <pc:cxnChg chg="del">
          <ac:chgData name="Ahmed Alghamdi" userId="fbe9dddd-5a69-44b1-8172-ebcf615bf0eb" providerId="ADAL" clId="{06A6B8BD-DDF5-459C-B8EA-6A8FEB1D5D5C}" dt="2023-06-24T15:36:04.469" v="3067" actId="478"/>
          <ac:cxnSpMkLst>
            <pc:docMk/>
            <pc:sldMk cId="1345199346" sldId="302"/>
            <ac:cxnSpMk id="44" creationId="{78125429-6704-051A-9341-83DF607584C9}"/>
          </ac:cxnSpMkLst>
        </pc:cxnChg>
        <pc:cxnChg chg="del">
          <ac:chgData name="Ahmed Alghamdi" userId="fbe9dddd-5a69-44b1-8172-ebcf615bf0eb" providerId="ADAL" clId="{06A6B8BD-DDF5-459C-B8EA-6A8FEB1D5D5C}" dt="2023-06-24T15:36:04.469" v="3067" actId="478"/>
          <ac:cxnSpMkLst>
            <pc:docMk/>
            <pc:sldMk cId="1345199346" sldId="302"/>
            <ac:cxnSpMk id="45" creationId="{EECA6508-DF36-9CB6-CA0B-8E4668951D1D}"/>
          </ac:cxnSpMkLst>
        </pc:cxnChg>
        <pc:cxnChg chg="del">
          <ac:chgData name="Ahmed Alghamdi" userId="fbe9dddd-5a69-44b1-8172-ebcf615bf0eb" providerId="ADAL" clId="{06A6B8BD-DDF5-459C-B8EA-6A8FEB1D5D5C}" dt="2023-06-24T15:36:04.469" v="3067" actId="478"/>
          <ac:cxnSpMkLst>
            <pc:docMk/>
            <pc:sldMk cId="1345199346" sldId="302"/>
            <ac:cxnSpMk id="47" creationId="{1BB602B2-AE7B-5CF0-B633-0BE41E8C31AE}"/>
          </ac:cxnSpMkLst>
        </pc:cxnChg>
        <pc:cxnChg chg="add mod">
          <ac:chgData name="Ahmed Alghamdi" userId="fbe9dddd-5a69-44b1-8172-ebcf615bf0eb" providerId="ADAL" clId="{06A6B8BD-DDF5-459C-B8EA-6A8FEB1D5D5C}" dt="2023-06-24T15:36:08.480" v="3070"/>
          <ac:cxnSpMkLst>
            <pc:docMk/>
            <pc:sldMk cId="1345199346" sldId="302"/>
            <ac:cxnSpMk id="48" creationId="{48EB9172-83A0-A154-1B63-5EACFB80FF48}"/>
          </ac:cxnSpMkLst>
        </pc:cxnChg>
        <pc:cxnChg chg="add mod">
          <ac:chgData name="Ahmed Alghamdi" userId="fbe9dddd-5a69-44b1-8172-ebcf615bf0eb" providerId="ADAL" clId="{06A6B8BD-DDF5-459C-B8EA-6A8FEB1D5D5C}" dt="2023-06-24T15:36:08.480" v="3070"/>
          <ac:cxnSpMkLst>
            <pc:docMk/>
            <pc:sldMk cId="1345199346" sldId="302"/>
            <ac:cxnSpMk id="49" creationId="{793F48B8-F8DA-03AF-7DC7-9D5B7F7C433B}"/>
          </ac:cxnSpMkLst>
        </pc:cxnChg>
        <pc:cxnChg chg="add mod">
          <ac:chgData name="Ahmed Alghamdi" userId="fbe9dddd-5a69-44b1-8172-ebcf615bf0eb" providerId="ADAL" clId="{06A6B8BD-DDF5-459C-B8EA-6A8FEB1D5D5C}" dt="2023-06-24T15:36:08.480" v="3070"/>
          <ac:cxnSpMkLst>
            <pc:docMk/>
            <pc:sldMk cId="1345199346" sldId="302"/>
            <ac:cxnSpMk id="50" creationId="{14B61DDA-3EB1-4BA0-BDAE-237448D2917C}"/>
          </ac:cxnSpMkLst>
        </pc:cxnChg>
      </pc:sldChg>
      <pc:sldChg chg="addSp delSp modSp add mod">
        <pc:chgData name="Ahmed Alghamdi" userId="fbe9dddd-5a69-44b1-8172-ebcf615bf0eb" providerId="ADAL" clId="{06A6B8BD-DDF5-459C-B8EA-6A8FEB1D5D5C}" dt="2023-06-26T09:28:05.067" v="14701" actId="20577"/>
        <pc:sldMkLst>
          <pc:docMk/>
          <pc:sldMk cId="3136485142" sldId="303"/>
        </pc:sldMkLst>
        <pc:spChg chg="add mod topLvl">
          <ac:chgData name="Ahmed Alghamdi" userId="fbe9dddd-5a69-44b1-8172-ebcf615bf0eb" providerId="ADAL" clId="{06A6B8BD-DDF5-459C-B8EA-6A8FEB1D5D5C}" dt="2023-06-24T15:56:25.277" v="3652" actId="165"/>
          <ac:spMkLst>
            <pc:docMk/>
            <pc:sldMk cId="3136485142" sldId="303"/>
            <ac:spMk id="2" creationId="{7EEF4BE6-3FF6-ADCF-17C1-04CC2BCF550B}"/>
          </ac:spMkLst>
        </pc:spChg>
        <pc:spChg chg="mod">
          <ac:chgData name="Ahmed Alghamdi" userId="fbe9dddd-5a69-44b1-8172-ebcf615bf0eb" providerId="ADAL" clId="{06A6B8BD-DDF5-459C-B8EA-6A8FEB1D5D5C}" dt="2023-06-26T09:28:05.067" v="14701" actId="20577"/>
          <ac:spMkLst>
            <pc:docMk/>
            <pc:sldMk cId="3136485142" sldId="303"/>
            <ac:spMk id="5" creationId="{47015298-F31D-2BCF-BD15-AC49ADA685FF}"/>
          </ac:spMkLst>
        </pc:spChg>
        <pc:spChg chg="add mod topLvl">
          <ac:chgData name="Ahmed Alghamdi" userId="fbe9dddd-5a69-44b1-8172-ebcf615bf0eb" providerId="ADAL" clId="{06A6B8BD-DDF5-459C-B8EA-6A8FEB1D5D5C}" dt="2023-06-24T15:56:25.277" v="3652" actId="165"/>
          <ac:spMkLst>
            <pc:docMk/>
            <pc:sldMk cId="3136485142" sldId="303"/>
            <ac:spMk id="6" creationId="{4DD82028-D960-F492-C0A5-44286A1B9817}"/>
          </ac:spMkLst>
        </pc:spChg>
        <pc:spChg chg="add mod topLvl">
          <ac:chgData name="Ahmed Alghamdi" userId="fbe9dddd-5a69-44b1-8172-ebcf615bf0eb" providerId="ADAL" clId="{06A6B8BD-DDF5-459C-B8EA-6A8FEB1D5D5C}" dt="2023-06-24T15:56:25.277" v="3652" actId="165"/>
          <ac:spMkLst>
            <pc:docMk/>
            <pc:sldMk cId="3136485142" sldId="303"/>
            <ac:spMk id="8" creationId="{9C77586E-FA03-8AB7-A80A-2E63570A44D9}"/>
          </ac:spMkLst>
        </pc:spChg>
        <pc:spChg chg="add mod topLvl">
          <ac:chgData name="Ahmed Alghamdi" userId="fbe9dddd-5a69-44b1-8172-ebcf615bf0eb" providerId="ADAL" clId="{06A6B8BD-DDF5-459C-B8EA-6A8FEB1D5D5C}" dt="2023-06-24T15:56:25.277" v="3652" actId="165"/>
          <ac:spMkLst>
            <pc:docMk/>
            <pc:sldMk cId="3136485142" sldId="303"/>
            <ac:spMk id="10" creationId="{43A07586-95DB-809D-A9B4-90D74D307B18}"/>
          </ac:spMkLst>
        </pc:spChg>
        <pc:spChg chg="add mod topLvl">
          <ac:chgData name="Ahmed Alghamdi" userId="fbe9dddd-5a69-44b1-8172-ebcf615bf0eb" providerId="ADAL" clId="{06A6B8BD-DDF5-459C-B8EA-6A8FEB1D5D5C}" dt="2023-06-24T15:57:37.419" v="3728" actId="20577"/>
          <ac:spMkLst>
            <pc:docMk/>
            <pc:sldMk cId="3136485142" sldId="303"/>
            <ac:spMk id="11" creationId="{B9B8BBEC-A66A-21C6-2AD3-1121AAF1FDD0}"/>
          </ac:spMkLst>
        </pc:spChg>
        <pc:spChg chg="add mod topLvl">
          <ac:chgData name="Ahmed Alghamdi" userId="fbe9dddd-5a69-44b1-8172-ebcf615bf0eb" providerId="ADAL" clId="{06A6B8BD-DDF5-459C-B8EA-6A8FEB1D5D5C}" dt="2023-06-25T07:50:37.293" v="4591" actId="1037"/>
          <ac:spMkLst>
            <pc:docMk/>
            <pc:sldMk cId="3136485142" sldId="303"/>
            <ac:spMk id="13" creationId="{140E2D66-E184-2FFB-0228-6C2BF157E3CB}"/>
          </ac:spMkLst>
        </pc:spChg>
        <pc:spChg chg="add mod topLvl">
          <ac:chgData name="Ahmed Alghamdi" userId="fbe9dddd-5a69-44b1-8172-ebcf615bf0eb" providerId="ADAL" clId="{06A6B8BD-DDF5-459C-B8EA-6A8FEB1D5D5C}" dt="2023-06-24T16:20:37.766" v="3823" actId="165"/>
          <ac:spMkLst>
            <pc:docMk/>
            <pc:sldMk cId="3136485142" sldId="303"/>
            <ac:spMk id="14" creationId="{9011290B-6F49-6825-00D4-71132614C1EB}"/>
          </ac:spMkLst>
        </pc:spChg>
        <pc:spChg chg="add mod topLvl">
          <ac:chgData name="Ahmed Alghamdi" userId="fbe9dddd-5a69-44b1-8172-ebcf615bf0eb" providerId="ADAL" clId="{06A6B8BD-DDF5-459C-B8EA-6A8FEB1D5D5C}" dt="2023-06-24T16:20:37.766" v="3823" actId="165"/>
          <ac:spMkLst>
            <pc:docMk/>
            <pc:sldMk cId="3136485142" sldId="303"/>
            <ac:spMk id="15" creationId="{A3AE8146-9009-4E50-3214-553439329633}"/>
          </ac:spMkLst>
        </pc:spChg>
        <pc:spChg chg="add mod topLvl">
          <ac:chgData name="Ahmed Alghamdi" userId="fbe9dddd-5a69-44b1-8172-ebcf615bf0eb" providerId="ADAL" clId="{06A6B8BD-DDF5-459C-B8EA-6A8FEB1D5D5C}" dt="2023-06-24T16:20:37.766" v="3823" actId="165"/>
          <ac:spMkLst>
            <pc:docMk/>
            <pc:sldMk cId="3136485142" sldId="303"/>
            <ac:spMk id="16" creationId="{D83B036A-98E9-E065-8667-81EFFC985576}"/>
          </ac:spMkLst>
        </pc:spChg>
        <pc:spChg chg="add del mod topLvl">
          <ac:chgData name="Ahmed Alghamdi" userId="fbe9dddd-5a69-44b1-8172-ebcf615bf0eb" providerId="ADAL" clId="{06A6B8BD-DDF5-459C-B8EA-6A8FEB1D5D5C}" dt="2023-06-24T16:23:00.070" v="3866" actId="478"/>
          <ac:spMkLst>
            <pc:docMk/>
            <pc:sldMk cId="3136485142" sldId="303"/>
            <ac:spMk id="17" creationId="{D67E9A28-5CD9-3B91-F010-97589ACD521F}"/>
          </ac:spMkLst>
        </pc:spChg>
        <pc:spChg chg="add del mod topLvl">
          <ac:chgData name="Ahmed Alghamdi" userId="fbe9dddd-5a69-44b1-8172-ebcf615bf0eb" providerId="ADAL" clId="{06A6B8BD-DDF5-459C-B8EA-6A8FEB1D5D5C}" dt="2023-06-24T16:23:00.070" v="3866" actId="478"/>
          <ac:spMkLst>
            <pc:docMk/>
            <pc:sldMk cId="3136485142" sldId="303"/>
            <ac:spMk id="18" creationId="{4261BB52-478A-C9A5-60DF-9953AFBA1F10}"/>
          </ac:spMkLst>
        </pc:spChg>
        <pc:spChg chg="add del mod topLvl">
          <ac:chgData name="Ahmed Alghamdi" userId="fbe9dddd-5a69-44b1-8172-ebcf615bf0eb" providerId="ADAL" clId="{06A6B8BD-DDF5-459C-B8EA-6A8FEB1D5D5C}" dt="2023-06-24T16:23:00.070" v="3866" actId="478"/>
          <ac:spMkLst>
            <pc:docMk/>
            <pc:sldMk cId="3136485142" sldId="303"/>
            <ac:spMk id="19" creationId="{FB870E6C-09A8-BF58-F2FC-6311FCDBA31D}"/>
          </ac:spMkLst>
        </pc:spChg>
        <pc:spChg chg="add del mod topLvl">
          <ac:chgData name="Ahmed Alghamdi" userId="fbe9dddd-5a69-44b1-8172-ebcf615bf0eb" providerId="ADAL" clId="{06A6B8BD-DDF5-459C-B8EA-6A8FEB1D5D5C}" dt="2023-06-24T16:23:00.070" v="3866" actId="478"/>
          <ac:spMkLst>
            <pc:docMk/>
            <pc:sldMk cId="3136485142" sldId="303"/>
            <ac:spMk id="20" creationId="{91336210-E2D1-D609-A6CE-00B73FBA2467}"/>
          </ac:spMkLst>
        </pc:spChg>
        <pc:spChg chg="add del mod topLvl">
          <ac:chgData name="Ahmed Alghamdi" userId="fbe9dddd-5a69-44b1-8172-ebcf615bf0eb" providerId="ADAL" clId="{06A6B8BD-DDF5-459C-B8EA-6A8FEB1D5D5C}" dt="2023-06-24T16:23:00.070" v="3866" actId="478"/>
          <ac:spMkLst>
            <pc:docMk/>
            <pc:sldMk cId="3136485142" sldId="303"/>
            <ac:spMk id="21" creationId="{1CB086C8-6582-70BC-32F9-0A8E7C6BC517}"/>
          </ac:spMkLst>
        </pc:spChg>
        <pc:spChg chg="add del mod topLvl">
          <ac:chgData name="Ahmed Alghamdi" userId="fbe9dddd-5a69-44b1-8172-ebcf615bf0eb" providerId="ADAL" clId="{06A6B8BD-DDF5-459C-B8EA-6A8FEB1D5D5C}" dt="2023-06-24T16:23:00.070" v="3866" actId="478"/>
          <ac:spMkLst>
            <pc:docMk/>
            <pc:sldMk cId="3136485142" sldId="303"/>
            <ac:spMk id="22" creationId="{FF8021FC-C982-E1F9-E430-8FE33EE1E200}"/>
          </ac:spMkLst>
        </pc:spChg>
        <pc:spChg chg="add del mod topLvl">
          <ac:chgData name="Ahmed Alghamdi" userId="fbe9dddd-5a69-44b1-8172-ebcf615bf0eb" providerId="ADAL" clId="{06A6B8BD-DDF5-459C-B8EA-6A8FEB1D5D5C}" dt="2023-06-24T16:23:00.070" v="3866" actId="478"/>
          <ac:spMkLst>
            <pc:docMk/>
            <pc:sldMk cId="3136485142" sldId="303"/>
            <ac:spMk id="24" creationId="{EE03ADAF-A670-2325-AF99-177425D76123}"/>
          </ac:spMkLst>
        </pc:spChg>
        <pc:spChg chg="add del mod topLvl">
          <ac:chgData name="Ahmed Alghamdi" userId="fbe9dddd-5a69-44b1-8172-ebcf615bf0eb" providerId="ADAL" clId="{06A6B8BD-DDF5-459C-B8EA-6A8FEB1D5D5C}" dt="2023-06-24T16:23:00.070" v="3866" actId="478"/>
          <ac:spMkLst>
            <pc:docMk/>
            <pc:sldMk cId="3136485142" sldId="303"/>
            <ac:spMk id="26" creationId="{A2A3BB84-45C1-0DE5-F3F2-D48AA93EA9AA}"/>
          </ac:spMkLst>
        </pc:spChg>
        <pc:spChg chg="add del mod topLvl">
          <ac:chgData name="Ahmed Alghamdi" userId="fbe9dddd-5a69-44b1-8172-ebcf615bf0eb" providerId="ADAL" clId="{06A6B8BD-DDF5-459C-B8EA-6A8FEB1D5D5C}" dt="2023-06-24T15:57:54.628" v="3735"/>
          <ac:spMkLst>
            <pc:docMk/>
            <pc:sldMk cId="3136485142" sldId="303"/>
            <ac:spMk id="27" creationId="{2CB5E33E-1385-2445-481E-71303EDE9165}"/>
          </ac:spMkLst>
        </pc:spChg>
        <pc:spChg chg="mod">
          <ac:chgData name="Ahmed Alghamdi" userId="fbe9dddd-5a69-44b1-8172-ebcf615bf0eb" providerId="ADAL" clId="{06A6B8BD-DDF5-459C-B8EA-6A8FEB1D5D5C}" dt="2023-06-24T15:56:25.277" v="3652" actId="165"/>
          <ac:spMkLst>
            <pc:docMk/>
            <pc:sldMk cId="3136485142" sldId="303"/>
            <ac:spMk id="29" creationId="{4BFDC3B1-ADE2-D7A0-1363-550C4887368F}"/>
          </ac:spMkLst>
        </pc:spChg>
        <pc:spChg chg="mod">
          <ac:chgData name="Ahmed Alghamdi" userId="fbe9dddd-5a69-44b1-8172-ebcf615bf0eb" providerId="ADAL" clId="{06A6B8BD-DDF5-459C-B8EA-6A8FEB1D5D5C}" dt="2023-06-24T15:56:25.277" v="3652" actId="165"/>
          <ac:spMkLst>
            <pc:docMk/>
            <pc:sldMk cId="3136485142" sldId="303"/>
            <ac:spMk id="30" creationId="{31DD6DCD-228E-D11B-0E40-4A6E6799A112}"/>
          </ac:spMkLst>
        </pc:spChg>
        <pc:spChg chg="mod">
          <ac:chgData name="Ahmed Alghamdi" userId="fbe9dddd-5a69-44b1-8172-ebcf615bf0eb" providerId="ADAL" clId="{06A6B8BD-DDF5-459C-B8EA-6A8FEB1D5D5C}" dt="2023-06-24T15:56:25.277" v="3652" actId="165"/>
          <ac:spMkLst>
            <pc:docMk/>
            <pc:sldMk cId="3136485142" sldId="303"/>
            <ac:spMk id="31" creationId="{0052E098-BC32-BF44-4024-DC26D64DF691}"/>
          </ac:spMkLst>
        </pc:spChg>
        <pc:spChg chg="mod">
          <ac:chgData name="Ahmed Alghamdi" userId="fbe9dddd-5a69-44b1-8172-ebcf615bf0eb" providerId="ADAL" clId="{06A6B8BD-DDF5-459C-B8EA-6A8FEB1D5D5C}" dt="2023-06-24T15:56:25.277" v="3652" actId="165"/>
          <ac:spMkLst>
            <pc:docMk/>
            <pc:sldMk cId="3136485142" sldId="303"/>
            <ac:spMk id="32" creationId="{E86F8537-276E-60E2-CDC2-2C8C55ED6ADB}"/>
          </ac:spMkLst>
        </pc:spChg>
        <pc:spChg chg="mod">
          <ac:chgData name="Ahmed Alghamdi" userId="fbe9dddd-5a69-44b1-8172-ebcf615bf0eb" providerId="ADAL" clId="{06A6B8BD-DDF5-459C-B8EA-6A8FEB1D5D5C}" dt="2023-06-24T15:56:25.277" v="3652" actId="165"/>
          <ac:spMkLst>
            <pc:docMk/>
            <pc:sldMk cId="3136485142" sldId="303"/>
            <ac:spMk id="33" creationId="{BA393FD6-B293-4C1A-7840-5A7DBF55D21F}"/>
          </ac:spMkLst>
        </pc:spChg>
        <pc:spChg chg="mod">
          <ac:chgData name="Ahmed Alghamdi" userId="fbe9dddd-5a69-44b1-8172-ebcf615bf0eb" providerId="ADAL" clId="{06A6B8BD-DDF5-459C-B8EA-6A8FEB1D5D5C}" dt="2023-06-24T15:56:25.277" v="3652" actId="165"/>
          <ac:spMkLst>
            <pc:docMk/>
            <pc:sldMk cId="3136485142" sldId="303"/>
            <ac:spMk id="34" creationId="{E3130618-4973-F07D-2C13-7AF2FC74520F}"/>
          </ac:spMkLst>
        </pc:spChg>
        <pc:spChg chg="mod">
          <ac:chgData name="Ahmed Alghamdi" userId="fbe9dddd-5a69-44b1-8172-ebcf615bf0eb" providerId="ADAL" clId="{06A6B8BD-DDF5-459C-B8EA-6A8FEB1D5D5C}" dt="2023-06-24T15:56:25.277" v="3652" actId="165"/>
          <ac:spMkLst>
            <pc:docMk/>
            <pc:sldMk cId="3136485142" sldId="303"/>
            <ac:spMk id="35" creationId="{38282C59-A067-7845-897C-0689C54653A8}"/>
          </ac:spMkLst>
        </pc:spChg>
        <pc:spChg chg="mod">
          <ac:chgData name="Ahmed Alghamdi" userId="fbe9dddd-5a69-44b1-8172-ebcf615bf0eb" providerId="ADAL" clId="{06A6B8BD-DDF5-459C-B8EA-6A8FEB1D5D5C}" dt="2023-06-24T15:56:25.277" v="3652" actId="165"/>
          <ac:spMkLst>
            <pc:docMk/>
            <pc:sldMk cId="3136485142" sldId="303"/>
            <ac:spMk id="36" creationId="{6CBF9D80-BB34-D701-ED93-4CC2901293B3}"/>
          </ac:spMkLst>
        </pc:spChg>
        <pc:spChg chg="mod">
          <ac:chgData name="Ahmed Alghamdi" userId="fbe9dddd-5a69-44b1-8172-ebcf615bf0eb" providerId="ADAL" clId="{06A6B8BD-DDF5-459C-B8EA-6A8FEB1D5D5C}" dt="2023-06-24T15:56:25.277" v="3652" actId="165"/>
          <ac:spMkLst>
            <pc:docMk/>
            <pc:sldMk cId="3136485142" sldId="303"/>
            <ac:spMk id="37" creationId="{A3CC6873-AEAB-291D-3CF8-322C09931C81}"/>
          </ac:spMkLst>
        </pc:spChg>
        <pc:spChg chg="mod">
          <ac:chgData name="Ahmed Alghamdi" userId="fbe9dddd-5a69-44b1-8172-ebcf615bf0eb" providerId="ADAL" clId="{06A6B8BD-DDF5-459C-B8EA-6A8FEB1D5D5C}" dt="2023-06-24T15:56:25.277" v="3652" actId="165"/>
          <ac:spMkLst>
            <pc:docMk/>
            <pc:sldMk cId="3136485142" sldId="303"/>
            <ac:spMk id="38" creationId="{AD77FE47-0350-D50B-C2C1-6D072C52F9B7}"/>
          </ac:spMkLst>
        </pc:spChg>
        <pc:spChg chg="mod">
          <ac:chgData name="Ahmed Alghamdi" userId="fbe9dddd-5a69-44b1-8172-ebcf615bf0eb" providerId="ADAL" clId="{06A6B8BD-DDF5-459C-B8EA-6A8FEB1D5D5C}" dt="2023-06-24T15:56:25.277" v="3652" actId="165"/>
          <ac:spMkLst>
            <pc:docMk/>
            <pc:sldMk cId="3136485142" sldId="303"/>
            <ac:spMk id="39" creationId="{0D8CBED0-819B-6941-2238-7186227C85AD}"/>
          </ac:spMkLst>
        </pc:spChg>
        <pc:spChg chg="mod">
          <ac:chgData name="Ahmed Alghamdi" userId="fbe9dddd-5a69-44b1-8172-ebcf615bf0eb" providerId="ADAL" clId="{06A6B8BD-DDF5-459C-B8EA-6A8FEB1D5D5C}" dt="2023-06-24T15:56:25.277" v="3652" actId="165"/>
          <ac:spMkLst>
            <pc:docMk/>
            <pc:sldMk cId="3136485142" sldId="303"/>
            <ac:spMk id="40" creationId="{FEC47671-B11B-9522-6F3C-5AEE38361A75}"/>
          </ac:spMkLst>
        </pc:spChg>
        <pc:spChg chg="mod">
          <ac:chgData name="Ahmed Alghamdi" userId="fbe9dddd-5a69-44b1-8172-ebcf615bf0eb" providerId="ADAL" clId="{06A6B8BD-DDF5-459C-B8EA-6A8FEB1D5D5C}" dt="2023-06-24T15:56:25.277" v="3652" actId="165"/>
          <ac:spMkLst>
            <pc:docMk/>
            <pc:sldMk cId="3136485142" sldId="303"/>
            <ac:spMk id="41" creationId="{6F3B935B-9C84-BC49-00DA-443116CA20C1}"/>
          </ac:spMkLst>
        </pc:spChg>
        <pc:spChg chg="mod">
          <ac:chgData name="Ahmed Alghamdi" userId="fbe9dddd-5a69-44b1-8172-ebcf615bf0eb" providerId="ADAL" clId="{06A6B8BD-DDF5-459C-B8EA-6A8FEB1D5D5C}" dt="2023-06-24T15:56:25.277" v="3652" actId="165"/>
          <ac:spMkLst>
            <pc:docMk/>
            <pc:sldMk cId="3136485142" sldId="303"/>
            <ac:spMk id="43" creationId="{5FF323C3-A883-7895-6C18-90DD137E32D4}"/>
          </ac:spMkLst>
        </pc:spChg>
        <pc:spChg chg="mod">
          <ac:chgData name="Ahmed Alghamdi" userId="fbe9dddd-5a69-44b1-8172-ebcf615bf0eb" providerId="ADAL" clId="{06A6B8BD-DDF5-459C-B8EA-6A8FEB1D5D5C}" dt="2023-06-24T15:56:25.277" v="3652" actId="165"/>
          <ac:spMkLst>
            <pc:docMk/>
            <pc:sldMk cId="3136485142" sldId="303"/>
            <ac:spMk id="44" creationId="{18648212-D489-1B0F-D0BD-5EE5E50411E8}"/>
          </ac:spMkLst>
        </pc:spChg>
        <pc:spChg chg="mod">
          <ac:chgData name="Ahmed Alghamdi" userId="fbe9dddd-5a69-44b1-8172-ebcf615bf0eb" providerId="ADAL" clId="{06A6B8BD-DDF5-459C-B8EA-6A8FEB1D5D5C}" dt="2023-06-24T15:56:25.277" v="3652" actId="165"/>
          <ac:spMkLst>
            <pc:docMk/>
            <pc:sldMk cId="3136485142" sldId="303"/>
            <ac:spMk id="46" creationId="{B9411FE0-D0CB-9EE5-D56D-1988C085162D}"/>
          </ac:spMkLst>
        </pc:spChg>
        <pc:spChg chg="mod">
          <ac:chgData name="Ahmed Alghamdi" userId="fbe9dddd-5a69-44b1-8172-ebcf615bf0eb" providerId="ADAL" clId="{06A6B8BD-DDF5-459C-B8EA-6A8FEB1D5D5C}" dt="2023-06-24T15:56:25.277" v="3652" actId="165"/>
          <ac:spMkLst>
            <pc:docMk/>
            <pc:sldMk cId="3136485142" sldId="303"/>
            <ac:spMk id="47" creationId="{78AB024A-8FC2-7918-68CC-4185BCC2519B}"/>
          </ac:spMkLst>
        </pc:spChg>
        <pc:spChg chg="del">
          <ac:chgData name="Ahmed Alghamdi" userId="fbe9dddd-5a69-44b1-8172-ebcf615bf0eb" providerId="ADAL" clId="{06A6B8BD-DDF5-459C-B8EA-6A8FEB1D5D5C}" dt="2023-06-24T15:50:27.105" v="3611" actId="478"/>
          <ac:spMkLst>
            <pc:docMk/>
            <pc:sldMk cId="3136485142" sldId="303"/>
            <ac:spMk id="51" creationId="{91BC9371-5508-843F-B3D6-C13A3D724966}"/>
          </ac:spMkLst>
        </pc:spChg>
        <pc:spChg chg="del">
          <ac:chgData name="Ahmed Alghamdi" userId="fbe9dddd-5a69-44b1-8172-ebcf615bf0eb" providerId="ADAL" clId="{06A6B8BD-DDF5-459C-B8EA-6A8FEB1D5D5C}" dt="2023-06-24T15:50:27.105" v="3611" actId="478"/>
          <ac:spMkLst>
            <pc:docMk/>
            <pc:sldMk cId="3136485142" sldId="303"/>
            <ac:spMk id="53" creationId="{508F1490-2F6A-4704-E823-A77180DDE001}"/>
          </ac:spMkLst>
        </pc:spChg>
        <pc:spChg chg="mod">
          <ac:chgData name="Ahmed Alghamdi" userId="fbe9dddd-5a69-44b1-8172-ebcf615bf0eb" providerId="ADAL" clId="{06A6B8BD-DDF5-459C-B8EA-6A8FEB1D5D5C}" dt="2023-06-24T15:56:25.277" v="3652" actId="165"/>
          <ac:spMkLst>
            <pc:docMk/>
            <pc:sldMk cId="3136485142" sldId="303"/>
            <ac:spMk id="54" creationId="{A10CBA4C-7C58-6801-F132-6028915EBB6F}"/>
          </ac:spMkLst>
        </pc:spChg>
        <pc:spChg chg="del">
          <ac:chgData name="Ahmed Alghamdi" userId="fbe9dddd-5a69-44b1-8172-ebcf615bf0eb" providerId="ADAL" clId="{06A6B8BD-DDF5-459C-B8EA-6A8FEB1D5D5C}" dt="2023-06-24T15:50:27.105" v="3611" actId="478"/>
          <ac:spMkLst>
            <pc:docMk/>
            <pc:sldMk cId="3136485142" sldId="303"/>
            <ac:spMk id="55" creationId="{F0E32F25-C9D9-F748-67F3-B01A9EAD744F}"/>
          </ac:spMkLst>
        </pc:spChg>
        <pc:spChg chg="del">
          <ac:chgData name="Ahmed Alghamdi" userId="fbe9dddd-5a69-44b1-8172-ebcf615bf0eb" providerId="ADAL" clId="{06A6B8BD-DDF5-459C-B8EA-6A8FEB1D5D5C}" dt="2023-06-24T15:50:27.105" v="3611" actId="478"/>
          <ac:spMkLst>
            <pc:docMk/>
            <pc:sldMk cId="3136485142" sldId="303"/>
            <ac:spMk id="56" creationId="{63915910-595F-6A21-DA8C-087D8205185F}"/>
          </ac:spMkLst>
        </pc:spChg>
        <pc:spChg chg="del">
          <ac:chgData name="Ahmed Alghamdi" userId="fbe9dddd-5a69-44b1-8172-ebcf615bf0eb" providerId="ADAL" clId="{06A6B8BD-DDF5-459C-B8EA-6A8FEB1D5D5C}" dt="2023-06-24T15:50:27.105" v="3611" actId="478"/>
          <ac:spMkLst>
            <pc:docMk/>
            <pc:sldMk cId="3136485142" sldId="303"/>
            <ac:spMk id="57" creationId="{A45453BC-EBE6-A8C0-5336-A27EAE1668F6}"/>
          </ac:spMkLst>
        </pc:spChg>
        <pc:spChg chg="del">
          <ac:chgData name="Ahmed Alghamdi" userId="fbe9dddd-5a69-44b1-8172-ebcf615bf0eb" providerId="ADAL" clId="{06A6B8BD-DDF5-459C-B8EA-6A8FEB1D5D5C}" dt="2023-06-24T15:50:27.105" v="3611" actId="478"/>
          <ac:spMkLst>
            <pc:docMk/>
            <pc:sldMk cId="3136485142" sldId="303"/>
            <ac:spMk id="58" creationId="{95382D4A-E89D-FB77-E17C-D8C99CC2BDAE}"/>
          </ac:spMkLst>
        </pc:spChg>
        <pc:spChg chg="mod">
          <ac:chgData name="Ahmed Alghamdi" userId="fbe9dddd-5a69-44b1-8172-ebcf615bf0eb" providerId="ADAL" clId="{06A6B8BD-DDF5-459C-B8EA-6A8FEB1D5D5C}" dt="2023-06-24T15:56:25.277" v="3652" actId="165"/>
          <ac:spMkLst>
            <pc:docMk/>
            <pc:sldMk cId="3136485142" sldId="303"/>
            <ac:spMk id="59" creationId="{7BBC949E-B68A-E49F-F201-E71D58655802}"/>
          </ac:spMkLst>
        </pc:spChg>
        <pc:spChg chg="mod">
          <ac:chgData name="Ahmed Alghamdi" userId="fbe9dddd-5a69-44b1-8172-ebcf615bf0eb" providerId="ADAL" clId="{06A6B8BD-DDF5-459C-B8EA-6A8FEB1D5D5C}" dt="2023-06-24T15:56:25.277" v="3652" actId="165"/>
          <ac:spMkLst>
            <pc:docMk/>
            <pc:sldMk cId="3136485142" sldId="303"/>
            <ac:spMk id="60" creationId="{9658041D-FA89-D1D2-AA6D-26836A62AC0F}"/>
          </ac:spMkLst>
        </pc:spChg>
        <pc:spChg chg="mod">
          <ac:chgData name="Ahmed Alghamdi" userId="fbe9dddd-5a69-44b1-8172-ebcf615bf0eb" providerId="ADAL" clId="{06A6B8BD-DDF5-459C-B8EA-6A8FEB1D5D5C}" dt="2023-06-24T15:56:25.277" v="3652" actId="165"/>
          <ac:spMkLst>
            <pc:docMk/>
            <pc:sldMk cId="3136485142" sldId="303"/>
            <ac:spMk id="61" creationId="{DAB77411-F8EF-45DB-1FDD-07CCD7F30658}"/>
          </ac:spMkLst>
        </pc:spChg>
        <pc:spChg chg="mod">
          <ac:chgData name="Ahmed Alghamdi" userId="fbe9dddd-5a69-44b1-8172-ebcf615bf0eb" providerId="ADAL" clId="{06A6B8BD-DDF5-459C-B8EA-6A8FEB1D5D5C}" dt="2023-06-24T15:56:25.277" v="3652" actId="165"/>
          <ac:spMkLst>
            <pc:docMk/>
            <pc:sldMk cId="3136485142" sldId="303"/>
            <ac:spMk id="62" creationId="{9BD188A3-8DBD-7E82-E9CE-3B23A0BC25CC}"/>
          </ac:spMkLst>
        </pc:spChg>
        <pc:spChg chg="mod">
          <ac:chgData name="Ahmed Alghamdi" userId="fbe9dddd-5a69-44b1-8172-ebcf615bf0eb" providerId="ADAL" clId="{06A6B8BD-DDF5-459C-B8EA-6A8FEB1D5D5C}" dt="2023-06-24T15:56:25.277" v="3652" actId="165"/>
          <ac:spMkLst>
            <pc:docMk/>
            <pc:sldMk cId="3136485142" sldId="303"/>
            <ac:spMk id="63" creationId="{F98A511A-70A2-1B04-DD8B-8A3C2C884F0E}"/>
          </ac:spMkLst>
        </pc:spChg>
        <pc:spChg chg="mod">
          <ac:chgData name="Ahmed Alghamdi" userId="fbe9dddd-5a69-44b1-8172-ebcf615bf0eb" providerId="ADAL" clId="{06A6B8BD-DDF5-459C-B8EA-6A8FEB1D5D5C}" dt="2023-06-24T15:56:25.277" v="3652" actId="165"/>
          <ac:spMkLst>
            <pc:docMk/>
            <pc:sldMk cId="3136485142" sldId="303"/>
            <ac:spMk id="64" creationId="{FDE766B3-A8F3-723A-341A-399442598F9C}"/>
          </ac:spMkLst>
        </pc:spChg>
        <pc:spChg chg="mod">
          <ac:chgData name="Ahmed Alghamdi" userId="fbe9dddd-5a69-44b1-8172-ebcf615bf0eb" providerId="ADAL" clId="{06A6B8BD-DDF5-459C-B8EA-6A8FEB1D5D5C}" dt="2023-06-24T15:56:25.277" v="3652" actId="165"/>
          <ac:spMkLst>
            <pc:docMk/>
            <pc:sldMk cId="3136485142" sldId="303"/>
            <ac:spMk id="65" creationId="{50D60901-4750-87C9-600B-442F3B919375}"/>
          </ac:spMkLst>
        </pc:spChg>
        <pc:spChg chg="mod">
          <ac:chgData name="Ahmed Alghamdi" userId="fbe9dddd-5a69-44b1-8172-ebcf615bf0eb" providerId="ADAL" clId="{06A6B8BD-DDF5-459C-B8EA-6A8FEB1D5D5C}" dt="2023-06-24T15:56:25.277" v="3652" actId="165"/>
          <ac:spMkLst>
            <pc:docMk/>
            <pc:sldMk cId="3136485142" sldId="303"/>
            <ac:spMk id="66" creationId="{F7322BD4-78D4-1493-8909-AA636BCCBEA1}"/>
          </ac:spMkLst>
        </pc:spChg>
        <pc:spChg chg="mod">
          <ac:chgData name="Ahmed Alghamdi" userId="fbe9dddd-5a69-44b1-8172-ebcf615bf0eb" providerId="ADAL" clId="{06A6B8BD-DDF5-459C-B8EA-6A8FEB1D5D5C}" dt="2023-06-24T15:56:25.277" v="3652" actId="165"/>
          <ac:spMkLst>
            <pc:docMk/>
            <pc:sldMk cId="3136485142" sldId="303"/>
            <ac:spMk id="67" creationId="{54863C5F-5811-E642-C027-38524664EAC3}"/>
          </ac:spMkLst>
        </pc:spChg>
        <pc:spChg chg="mod">
          <ac:chgData name="Ahmed Alghamdi" userId="fbe9dddd-5a69-44b1-8172-ebcf615bf0eb" providerId="ADAL" clId="{06A6B8BD-DDF5-459C-B8EA-6A8FEB1D5D5C}" dt="2023-06-24T15:56:25.277" v="3652" actId="165"/>
          <ac:spMkLst>
            <pc:docMk/>
            <pc:sldMk cId="3136485142" sldId="303"/>
            <ac:spMk id="68" creationId="{9FA7D502-613B-3921-CAF7-5E1264645737}"/>
          </ac:spMkLst>
        </pc:spChg>
        <pc:spChg chg="mod">
          <ac:chgData name="Ahmed Alghamdi" userId="fbe9dddd-5a69-44b1-8172-ebcf615bf0eb" providerId="ADAL" clId="{06A6B8BD-DDF5-459C-B8EA-6A8FEB1D5D5C}" dt="2023-06-24T15:56:25.277" v="3652" actId="165"/>
          <ac:spMkLst>
            <pc:docMk/>
            <pc:sldMk cId="3136485142" sldId="303"/>
            <ac:spMk id="69" creationId="{A90D4164-A4F7-A795-BED2-DF8CFA002F3F}"/>
          </ac:spMkLst>
        </pc:spChg>
        <pc:spChg chg="mod">
          <ac:chgData name="Ahmed Alghamdi" userId="fbe9dddd-5a69-44b1-8172-ebcf615bf0eb" providerId="ADAL" clId="{06A6B8BD-DDF5-459C-B8EA-6A8FEB1D5D5C}" dt="2023-06-24T15:56:25.277" v="3652" actId="165"/>
          <ac:spMkLst>
            <pc:docMk/>
            <pc:sldMk cId="3136485142" sldId="303"/>
            <ac:spMk id="70" creationId="{48B76DEE-FA83-5CE9-944A-EDD62DC7106D}"/>
          </ac:spMkLst>
        </pc:spChg>
        <pc:spChg chg="mod">
          <ac:chgData name="Ahmed Alghamdi" userId="fbe9dddd-5a69-44b1-8172-ebcf615bf0eb" providerId="ADAL" clId="{06A6B8BD-DDF5-459C-B8EA-6A8FEB1D5D5C}" dt="2023-06-24T15:56:25.277" v="3652" actId="165"/>
          <ac:spMkLst>
            <pc:docMk/>
            <pc:sldMk cId="3136485142" sldId="303"/>
            <ac:spMk id="71" creationId="{0AF1D570-4F5D-EB39-06F0-BB56A576D29E}"/>
          </ac:spMkLst>
        </pc:spChg>
        <pc:spChg chg="mod">
          <ac:chgData name="Ahmed Alghamdi" userId="fbe9dddd-5a69-44b1-8172-ebcf615bf0eb" providerId="ADAL" clId="{06A6B8BD-DDF5-459C-B8EA-6A8FEB1D5D5C}" dt="2023-06-24T15:56:25.277" v="3652" actId="165"/>
          <ac:spMkLst>
            <pc:docMk/>
            <pc:sldMk cId="3136485142" sldId="303"/>
            <ac:spMk id="72" creationId="{B1F14147-E48B-5B6E-4556-087344B5101E}"/>
          </ac:spMkLst>
        </pc:spChg>
        <pc:spChg chg="mod">
          <ac:chgData name="Ahmed Alghamdi" userId="fbe9dddd-5a69-44b1-8172-ebcf615bf0eb" providerId="ADAL" clId="{06A6B8BD-DDF5-459C-B8EA-6A8FEB1D5D5C}" dt="2023-06-24T15:56:25.277" v="3652" actId="165"/>
          <ac:spMkLst>
            <pc:docMk/>
            <pc:sldMk cId="3136485142" sldId="303"/>
            <ac:spMk id="73" creationId="{1A1ECEDB-30C1-67F8-07C1-BCA597B1D5E8}"/>
          </ac:spMkLst>
        </pc:spChg>
        <pc:spChg chg="mod">
          <ac:chgData name="Ahmed Alghamdi" userId="fbe9dddd-5a69-44b1-8172-ebcf615bf0eb" providerId="ADAL" clId="{06A6B8BD-DDF5-459C-B8EA-6A8FEB1D5D5C}" dt="2023-06-24T15:56:25.277" v="3652" actId="165"/>
          <ac:spMkLst>
            <pc:docMk/>
            <pc:sldMk cId="3136485142" sldId="303"/>
            <ac:spMk id="74" creationId="{FA52838B-C524-C725-8D78-E80A4B26BB76}"/>
          </ac:spMkLst>
        </pc:spChg>
        <pc:spChg chg="mod">
          <ac:chgData name="Ahmed Alghamdi" userId="fbe9dddd-5a69-44b1-8172-ebcf615bf0eb" providerId="ADAL" clId="{06A6B8BD-DDF5-459C-B8EA-6A8FEB1D5D5C}" dt="2023-06-24T15:56:25.277" v="3652" actId="165"/>
          <ac:spMkLst>
            <pc:docMk/>
            <pc:sldMk cId="3136485142" sldId="303"/>
            <ac:spMk id="75" creationId="{8EC4B3C4-D13D-FD4B-8ED8-677F8DC2D56E}"/>
          </ac:spMkLst>
        </pc:spChg>
        <pc:spChg chg="mod">
          <ac:chgData name="Ahmed Alghamdi" userId="fbe9dddd-5a69-44b1-8172-ebcf615bf0eb" providerId="ADAL" clId="{06A6B8BD-DDF5-459C-B8EA-6A8FEB1D5D5C}" dt="2023-06-24T15:56:25.277" v="3652" actId="165"/>
          <ac:spMkLst>
            <pc:docMk/>
            <pc:sldMk cId="3136485142" sldId="303"/>
            <ac:spMk id="76" creationId="{64A80A41-0D8F-8E54-6A6B-37B29E149CBD}"/>
          </ac:spMkLst>
        </pc:spChg>
        <pc:spChg chg="mod">
          <ac:chgData name="Ahmed Alghamdi" userId="fbe9dddd-5a69-44b1-8172-ebcf615bf0eb" providerId="ADAL" clId="{06A6B8BD-DDF5-459C-B8EA-6A8FEB1D5D5C}" dt="2023-06-24T15:56:25.277" v="3652" actId="165"/>
          <ac:spMkLst>
            <pc:docMk/>
            <pc:sldMk cId="3136485142" sldId="303"/>
            <ac:spMk id="77" creationId="{581B2174-1716-02C2-D335-1D188F29FFA9}"/>
          </ac:spMkLst>
        </pc:spChg>
        <pc:spChg chg="mod">
          <ac:chgData name="Ahmed Alghamdi" userId="fbe9dddd-5a69-44b1-8172-ebcf615bf0eb" providerId="ADAL" clId="{06A6B8BD-DDF5-459C-B8EA-6A8FEB1D5D5C}" dt="2023-06-24T15:56:25.277" v="3652" actId="165"/>
          <ac:spMkLst>
            <pc:docMk/>
            <pc:sldMk cId="3136485142" sldId="303"/>
            <ac:spMk id="78" creationId="{967D5C15-E3FA-EE5D-488B-3ABE8863C9C3}"/>
          </ac:spMkLst>
        </pc:spChg>
        <pc:spChg chg="mod">
          <ac:chgData name="Ahmed Alghamdi" userId="fbe9dddd-5a69-44b1-8172-ebcf615bf0eb" providerId="ADAL" clId="{06A6B8BD-DDF5-459C-B8EA-6A8FEB1D5D5C}" dt="2023-06-24T15:56:25.277" v="3652" actId="165"/>
          <ac:spMkLst>
            <pc:docMk/>
            <pc:sldMk cId="3136485142" sldId="303"/>
            <ac:spMk id="79" creationId="{F58067F6-26E0-2AD7-38E3-5196CA6AFE2B}"/>
          </ac:spMkLst>
        </pc:spChg>
        <pc:spChg chg="mod">
          <ac:chgData name="Ahmed Alghamdi" userId="fbe9dddd-5a69-44b1-8172-ebcf615bf0eb" providerId="ADAL" clId="{06A6B8BD-DDF5-459C-B8EA-6A8FEB1D5D5C}" dt="2023-06-24T15:56:25.277" v="3652" actId="165"/>
          <ac:spMkLst>
            <pc:docMk/>
            <pc:sldMk cId="3136485142" sldId="303"/>
            <ac:spMk id="80" creationId="{2A329538-E709-C63B-3A68-DDAFEAB75185}"/>
          </ac:spMkLst>
        </pc:spChg>
        <pc:spChg chg="mod">
          <ac:chgData name="Ahmed Alghamdi" userId="fbe9dddd-5a69-44b1-8172-ebcf615bf0eb" providerId="ADAL" clId="{06A6B8BD-DDF5-459C-B8EA-6A8FEB1D5D5C}" dt="2023-06-24T15:56:25.277" v="3652" actId="165"/>
          <ac:spMkLst>
            <pc:docMk/>
            <pc:sldMk cId="3136485142" sldId="303"/>
            <ac:spMk id="81" creationId="{85C2A83D-1E3B-EAF4-CF44-E633FEFFD2DF}"/>
          </ac:spMkLst>
        </pc:spChg>
        <pc:spChg chg="mod">
          <ac:chgData name="Ahmed Alghamdi" userId="fbe9dddd-5a69-44b1-8172-ebcf615bf0eb" providerId="ADAL" clId="{06A6B8BD-DDF5-459C-B8EA-6A8FEB1D5D5C}" dt="2023-06-24T15:56:25.277" v="3652" actId="165"/>
          <ac:spMkLst>
            <pc:docMk/>
            <pc:sldMk cId="3136485142" sldId="303"/>
            <ac:spMk id="82" creationId="{DC4B297D-AD6A-B324-4E23-C050D925F627}"/>
          </ac:spMkLst>
        </pc:spChg>
        <pc:spChg chg="mod">
          <ac:chgData name="Ahmed Alghamdi" userId="fbe9dddd-5a69-44b1-8172-ebcf615bf0eb" providerId="ADAL" clId="{06A6B8BD-DDF5-459C-B8EA-6A8FEB1D5D5C}" dt="2023-06-24T15:56:25.277" v="3652" actId="165"/>
          <ac:spMkLst>
            <pc:docMk/>
            <pc:sldMk cId="3136485142" sldId="303"/>
            <ac:spMk id="83" creationId="{6DC3EF62-5ED7-ACA7-5028-B3390E62C26F}"/>
          </ac:spMkLst>
        </pc:spChg>
        <pc:spChg chg="mod">
          <ac:chgData name="Ahmed Alghamdi" userId="fbe9dddd-5a69-44b1-8172-ebcf615bf0eb" providerId="ADAL" clId="{06A6B8BD-DDF5-459C-B8EA-6A8FEB1D5D5C}" dt="2023-06-24T15:56:25.277" v="3652" actId="165"/>
          <ac:spMkLst>
            <pc:docMk/>
            <pc:sldMk cId="3136485142" sldId="303"/>
            <ac:spMk id="84" creationId="{4977D64A-79BD-6EE8-48DE-B0911CCB7F3F}"/>
          </ac:spMkLst>
        </pc:spChg>
        <pc:spChg chg="mod">
          <ac:chgData name="Ahmed Alghamdi" userId="fbe9dddd-5a69-44b1-8172-ebcf615bf0eb" providerId="ADAL" clId="{06A6B8BD-DDF5-459C-B8EA-6A8FEB1D5D5C}" dt="2023-06-24T15:56:25.277" v="3652" actId="165"/>
          <ac:spMkLst>
            <pc:docMk/>
            <pc:sldMk cId="3136485142" sldId="303"/>
            <ac:spMk id="85" creationId="{7CC057E1-18A9-10DE-D965-2802D580A4E5}"/>
          </ac:spMkLst>
        </pc:spChg>
        <pc:spChg chg="mod">
          <ac:chgData name="Ahmed Alghamdi" userId="fbe9dddd-5a69-44b1-8172-ebcf615bf0eb" providerId="ADAL" clId="{06A6B8BD-DDF5-459C-B8EA-6A8FEB1D5D5C}" dt="2023-06-24T15:56:25.277" v="3652" actId="165"/>
          <ac:spMkLst>
            <pc:docMk/>
            <pc:sldMk cId="3136485142" sldId="303"/>
            <ac:spMk id="86" creationId="{6FDA9AE3-25D9-D0E9-0FBA-9CBC9830DA82}"/>
          </ac:spMkLst>
        </pc:spChg>
        <pc:spChg chg="mod">
          <ac:chgData name="Ahmed Alghamdi" userId="fbe9dddd-5a69-44b1-8172-ebcf615bf0eb" providerId="ADAL" clId="{06A6B8BD-DDF5-459C-B8EA-6A8FEB1D5D5C}" dt="2023-06-24T15:56:25.277" v="3652" actId="165"/>
          <ac:spMkLst>
            <pc:docMk/>
            <pc:sldMk cId="3136485142" sldId="303"/>
            <ac:spMk id="87" creationId="{CD793AC2-D1FA-A7F0-E919-AC1F015EE49D}"/>
          </ac:spMkLst>
        </pc:spChg>
        <pc:spChg chg="mod">
          <ac:chgData name="Ahmed Alghamdi" userId="fbe9dddd-5a69-44b1-8172-ebcf615bf0eb" providerId="ADAL" clId="{06A6B8BD-DDF5-459C-B8EA-6A8FEB1D5D5C}" dt="2023-06-24T15:56:25.277" v="3652" actId="165"/>
          <ac:spMkLst>
            <pc:docMk/>
            <pc:sldMk cId="3136485142" sldId="303"/>
            <ac:spMk id="88" creationId="{FE0353C5-772B-924A-2D76-01F71268DCFD}"/>
          </ac:spMkLst>
        </pc:spChg>
        <pc:spChg chg="mod">
          <ac:chgData name="Ahmed Alghamdi" userId="fbe9dddd-5a69-44b1-8172-ebcf615bf0eb" providerId="ADAL" clId="{06A6B8BD-DDF5-459C-B8EA-6A8FEB1D5D5C}" dt="2023-06-24T15:56:25.277" v="3652" actId="165"/>
          <ac:spMkLst>
            <pc:docMk/>
            <pc:sldMk cId="3136485142" sldId="303"/>
            <ac:spMk id="89" creationId="{F7177253-9B6E-B92E-038A-7AB3B2628645}"/>
          </ac:spMkLst>
        </pc:spChg>
        <pc:spChg chg="mod">
          <ac:chgData name="Ahmed Alghamdi" userId="fbe9dddd-5a69-44b1-8172-ebcf615bf0eb" providerId="ADAL" clId="{06A6B8BD-DDF5-459C-B8EA-6A8FEB1D5D5C}" dt="2023-06-24T15:56:25.277" v="3652" actId="165"/>
          <ac:spMkLst>
            <pc:docMk/>
            <pc:sldMk cId="3136485142" sldId="303"/>
            <ac:spMk id="90" creationId="{6B2E698E-380B-B085-B5AF-BC1E026F9FAE}"/>
          </ac:spMkLst>
        </pc:spChg>
        <pc:spChg chg="mod">
          <ac:chgData name="Ahmed Alghamdi" userId="fbe9dddd-5a69-44b1-8172-ebcf615bf0eb" providerId="ADAL" clId="{06A6B8BD-DDF5-459C-B8EA-6A8FEB1D5D5C}" dt="2023-06-24T15:56:25.277" v="3652" actId="165"/>
          <ac:spMkLst>
            <pc:docMk/>
            <pc:sldMk cId="3136485142" sldId="303"/>
            <ac:spMk id="91" creationId="{10AB1D7A-00BC-08F6-659B-307FB319BAE2}"/>
          </ac:spMkLst>
        </pc:spChg>
        <pc:spChg chg="mod">
          <ac:chgData name="Ahmed Alghamdi" userId="fbe9dddd-5a69-44b1-8172-ebcf615bf0eb" providerId="ADAL" clId="{06A6B8BD-DDF5-459C-B8EA-6A8FEB1D5D5C}" dt="2023-06-24T15:56:25.277" v="3652" actId="165"/>
          <ac:spMkLst>
            <pc:docMk/>
            <pc:sldMk cId="3136485142" sldId="303"/>
            <ac:spMk id="92" creationId="{2EDE14C0-83A5-8400-7DD6-6D785B163CF4}"/>
          </ac:spMkLst>
        </pc:spChg>
        <pc:spChg chg="mod">
          <ac:chgData name="Ahmed Alghamdi" userId="fbe9dddd-5a69-44b1-8172-ebcf615bf0eb" providerId="ADAL" clId="{06A6B8BD-DDF5-459C-B8EA-6A8FEB1D5D5C}" dt="2023-06-24T15:56:25.277" v="3652" actId="165"/>
          <ac:spMkLst>
            <pc:docMk/>
            <pc:sldMk cId="3136485142" sldId="303"/>
            <ac:spMk id="93" creationId="{0FE3C955-F93F-7943-F443-65749CDDBAA0}"/>
          </ac:spMkLst>
        </pc:spChg>
        <pc:spChg chg="mod">
          <ac:chgData name="Ahmed Alghamdi" userId="fbe9dddd-5a69-44b1-8172-ebcf615bf0eb" providerId="ADAL" clId="{06A6B8BD-DDF5-459C-B8EA-6A8FEB1D5D5C}" dt="2023-06-24T15:56:25.277" v="3652" actId="165"/>
          <ac:spMkLst>
            <pc:docMk/>
            <pc:sldMk cId="3136485142" sldId="303"/>
            <ac:spMk id="94" creationId="{E77A89A3-1EB8-E2F3-357F-E3AAFBEFCD8C}"/>
          </ac:spMkLst>
        </pc:spChg>
        <pc:spChg chg="mod">
          <ac:chgData name="Ahmed Alghamdi" userId="fbe9dddd-5a69-44b1-8172-ebcf615bf0eb" providerId="ADAL" clId="{06A6B8BD-DDF5-459C-B8EA-6A8FEB1D5D5C}" dt="2023-06-24T15:56:25.277" v="3652" actId="165"/>
          <ac:spMkLst>
            <pc:docMk/>
            <pc:sldMk cId="3136485142" sldId="303"/>
            <ac:spMk id="95" creationId="{039C8E8C-5299-B63D-6632-4B26DB69248C}"/>
          </ac:spMkLst>
        </pc:spChg>
        <pc:spChg chg="mod">
          <ac:chgData name="Ahmed Alghamdi" userId="fbe9dddd-5a69-44b1-8172-ebcf615bf0eb" providerId="ADAL" clId="{06A6B8BD-DDF5-459C-B8EA-6A8FEB1D5D5C}" dt="2023-06-24T15:56:25.277" v="3652" actId="165"/>
          <ac:spMkLst>
            <pc:docMk/>
            <pc:sldMk cId="3136485142" sldId="303"/>
            <ac:spMk id="96" creationId="{9DF726F5-1FCF-F6CF-45C4-E9B84368847C}"/>
          </ac:spMkLst>
        </pc:spChg>
        <pc:spChg chg="mod">
          <ac:chgData name="Ahmed Alghamdi" userId="fbe9dddd-5a69-44b1-8172-ebcf615bf0eb" providerId="ADAL" clId="{06A6B8BD-DDF5-459C-B8EA-6A8FEB1D5D5C}" dt="2023-06-24T15:56:25.277" v="3652" actId="165"/>
          <ac:spMkLst>
            <pc:docMk/>
            <pc:sldMk cId="3136485142" sldId="303"/>
            <ac:spMk id="97" creationId="{7383BB68-17A0-A570-21DA-56FC6354CE4A}"/>
          </ac:spMkLst>
        </pc:spChg>
        <pc:spChg chg="mod">
          <ac:chgData name="Ahmed Alghamdi" userId="fbe9dddd-5a69-44b1-8172-ebcf615bf0eb" providerId="ADAL" clId="{06A6B8BD-DDF5-459C-B8EA-6A8FEB1D5D5C}" dt="2023-06-24T15:56:25.277" v="3652" actId="165"/>
          <ac:spMkLst>
            <pc:docMk/>
            <pc:sldMk cId="3136485142" sldId="303"/>
            <ac:spMk id="98" creationId="{B7C7B568-6C12-1AF5-9CDB-6F794FEB8D85}"/>
          </ac:spMkLst>
        </pc:spChg>
        <pc:spChg chg="mod">
          <ac:chgData name="Ahmed Alghamdi" userId="fbe9dddd-5a69-44b1-8172-ebcf615bf0eb" providerId="ADAL" clId="{06A6B8BD-DDF5-459C-B8EA-6A8FEB1D5D5C}" dt="2023-06-24T15:56:25.277" v="3652" actId="165"/>
          <ac:spMkLst>
            <pc:docMk/>
            <pc:sldMk cId="3136485142" sldId="303"/>
            <ac:spMk id="99" creationId="{A536B660-0BB1-3AE0-0299-4E229A7B9A57}"/>
          </ac:spMkLst>
        </pc:spChg>
        <pc:spChg chg="mod">
          <ac:chgData name="Ahmed Alghamdi" userId="fbe9dddd-5a69-44b1-8172-ebcf615bf0eb" providerId="ADAL" clId="{06A6B8BD-DDF5-459C-B8EA-6A8FEB1D5D5C}" dt="2023-06-24T15:56:25.277" v="3652" actId="165"/>
          <ac:spMkLst>
            <pc:docMk/>
            <pc:sldMk cId="3136485142" sldId="303"/>
            <ac:spMk id="100" creationId="{CFFF5093-4755-5548-EFD3-16207DE6BD63}"/>
          </ac:spMkLst>
        </pc:spChg>
        <pc:spChg chg="mod">
          <ac:chgData name="Ahmed Alghamdi" userId="fbe9dddd-5a69-44b1-8172-ebcf615bf0eb" providerId="ADAL" clId="{06A6B8BD-DDF5-459C-B8EA-6A8FEB1D5D5C}" dt="2023-06-24T15:56:25.277" v="3652" actId="165"/>
          <ac:spMkLst>
            <pc:docMk/>
            <pc:sldMk cId="3136485142" sldId="303"/>
            <ac:spMk id="101" creationId="{4106D92C-D8F1-B5D4-1C8D-62F31F67C170}"/>
          </ac:spMkLst>
        </pc:spChg>
        <pc:spChg chg="mod">
          <ac:chgData name="Ahmed Alghamdi" userId="fbe9dddd-5a69-44b1-8172-ebcf615bf0eb" providerId="ADAL" clId="{06A6B8BD-DDF5-459C-B8EA-6A8FEB1D5D5C}" dt="2023-06-24T15:56:25.277" v="3652" actId="165"/>
          <ac:spMkLst>
            <pc:docMk/>
            <pc:sldMk cId="3136485142" sldId="303"/>
            <ac:spMk id="102" creationId="{3768195F-9BC6-FA2B-2FA3-20EC4C96D3E0}"/>
          </ac:spMkLst>
        </pc:spChg>
        <pc:spChg chg="mod">
          <ac:chgData name="Ahmed Alghamdi" userId="fbe9dddd-5a69-44b1-8172-ebcf615bf0eb" providerId="ADAL" clId="{06A6B8BD-DDF5-459C-B8EA-6A8FEB1D5D5C}" dt="2023-06-24T15:56:25.277" v="3652" actId="165"/>
          <ac:spMkLst>
            <pc:docMk/>
            <pc:sldMk cId="3136485142" sldId="303"/>
            <ac:spMk id="103" creationId="{53B5D9F2-8CB6-E002-8F44-2DB14A76B288}"/>
          </ac:spMkLst>
        </pc:spChg>
        <pc:spChg chg="mod">
          <ac:chgData name="Ahmed Alghamdi" userId="fbe9dddd-5a69-44b1-8172-ebcf615bf0eb" providerId="ADAL" clId="{06A6B8BD-DDF5-459C-B8EA-6A8FEB1D5D5C}" dt="2023-06-24T15:56:25.277" v="3652" actId="165"/>
          <ac:spMkLst>
            <pc:docMk/>
            <pc:sldMk cId="3136485142" sldId="303"/>
            <ac:spMk id="104" creationId="{4E1F9584-D6BB-A973-6A60-0160ECCF9760}"/>
          </ac:spMkLst>
        </pc:spChg>
        <pc:spChg chg="mod">
          <ac:chgData name="Ahmed Alghamdi" userId="fbe9dddd-5a69-44b1-8172-ebcf615bf0eb" providerId="ADAL" clId="{06A6B8BD-DDF5-459C-B8EA-6A8FEB1D5D5C}" dt="2023-06-24T15:56:25.277" v="3652" actId="165"/>
          <ac:spMkLst>
            <pc:docMk/>
            <pc:sldMk cId="3136485142" sldId="303"/>
            <ac:spMk id="105" creationId="{330F056A-AE5D-B095-DB81-C7A9114AAE01}"/>
          </ac:spMkLst>
        </pc:spChg>
        <pc:spChg chg="mod">
          <ac:chgData name="Ahmed Alghamdi" userId="fbe9dddd-5a69-44b1-8172-ebcf615bf0eb" providerId="ADAL" clId="{06A6B8BD-DDF5-459C-B8EA-6A8FEB1D5D5C}" dt="2023-06-24T15:56:25.277" v="3652" actId="165"/>
          <ac:spMkLst>
            <pc:docMk/>
            <pc:sldMk cId="3136485142" sldId="303"/>
            <ac:spMk id="106" creationId="{3FBC856B-9ABC-EF45-67B7-1A34D53D1786}"/>
          </ac:spMkLst>
        </pc:spChg>
        <pc:spChg chg="mod">
          <ac:chgData name="Ahmed Alghamdi" userId="fbe9dddd-5a69-44b1-8172-ebcf615bf0eb" providerId="ADAL" clId="{06A6B8BD-DDF5-459C-B8EA-6A8FEB1D5D5C}" dt="2023-06-24T15:56:25.277" v="3652" actId="165"/>
          <ac:spMkLst>
            <pc:docMk/>
            <pc:sldMk cId="3136485142" sldId="303"/>
            <ac:spMk id="107" creationId="{ECBBB1A2-2B65-74FE-D6C1-20A03A0724C1}"/>
          </ac:spMkLst>
        </pc:spChg>
        <pc:spChg chg="mod">
          <ac:chgData name="Ahmed Alghamdi" userId="fbe9dddd-5a69-44b1-8172-ebcf615bf0eb" providerId="ADAL" clId="{06A6B8BD-DDF5-459C-B8EA-6A8FEB1D5D5C}" dt="2023-06-24T15:56:25.277" v="3652" actId="165"/>
          <ac:spMkLst>
            <pc:docMk/>
            <pc:sldMk cId="3136485142" sldId="303"/>
            <ac:spMk id="108" creationId="{7646094E-124D-8BAB-9791-8E414EA8D0AD}"/>
          </ac:spMkLst>
        </pc:spChg>
        <pc:spChg chg="mod">
          <ac:chgData name="Ahmed Alghamdi" userId="fbe9dddd-5a69-44b1-8172-ebcf615bf0eb" providerId="ADAL" clId="{06A6B8BD-DDF5-459C-B8EA-6A8FEB1D5D5C}" dt="2023-06-24T15:56:25.277" v="3652" actId="165"/>
          <ac:spMkLst>
            <pc:docMk/>
            <pc:sldMk cId="3136485142" sldId="303"/>
            <ac:spMk id="109" creationId="{A0FF4A73-D8AF-1A1D-9E56-1DF96192E304}"/>
          </ac:spMkLst>
        </pc:spChg>
        <pc:spChg chg="mod">
          <ac:chgData name="Ahmed Alghamdi" userId="fbe9dddd-5a69-44b1-8172-ebcf615bf0eb" providerId="ADAL" clId="{06A6B8BD-DDF5-459C-B8EA-6A8FEB1D5D5C}" dt="2023-06-24T15:56:25.277" v="3652" actId="165"/>
          <ac:spMkLst>
            <pc:docMk/>
            <pc:sldMk cId="3136485142" sldId="303"/>
            <ac:spMk id="110" creationId="{669B136B-3C08-57D4-6785-CD741A2676AE}"/>
          </ac:spMkLst>
        </pc:spChg>
        <pc:spChg chg="mod">
          <ac:chgData name="Ahmed Alghamdi" userId="fbe9dddd-5a69-44b1-8172-ebcf615bf0eb" providerId="ADAL" clId="{06A6B8BD-DDF5-459C-B8EA-6A8FEB1D5D5C}" dt="2023-06-24T15:56:25.277" v="3652" actId="165"/>
          <ac:spMkLst>
            <pc:docMk/>
            <pc:sldMk cId="3136485142" sldId="303"/>
            <ac:spMk id="111" creationId="{25F91922-400E-F44F-9860-25DEBE050ACA}"/>
          </ac:spMkLst>
        </pc:spChg>
        <pc:spChg chg="mod">
          <ac:chgData name="Ahmed Alghamdi" userId="fbe9dddd-5a69-44b1-8172-ebcf615bf0eb" providerId="ADAL" clId="{06A6B8BD-DDF5-459C-B8EA-6A8FEB1D5D5C}" dt="2023-06-24T15:56:25.277" v="3652" actId="165"/>
          <ac:spMkLst>
            <pc:docMk/>
            <pc:sldMk cId="3136485142" sldId="303"/>
            <ac:spMk id="112" creationId="{9E26C9E9-F7FB-B1B6-95C3-7B24722150C7}"/>
          </ac:spMkLst>
        </pc:spChg>
        <pc:spChg chg="mod">
          <ac:chgData name="Ahmed Alghamdi" userId="fbe9dddd-5a69-44b1-8172-ebcf615bf0eb" providerId="ADAL" clId="{06A6B8BD-DDF5-459C-B8EA-6A8FEB1D5D5C}" dt="2023-06-24T15:56:25.277" v="3652" actId="165"/>
          <ac:spMkLst>
            <pc:docMk/>
            <pc:sldMk cId="3136485142" sldId="303"/>
            <ac:spMk id="113" creationId="{4921D5D9-C664-7DE0-3B32-F2ED2CA5B13D}"/>
          </ac:spMkLst>
        </pc:spChg>
        <pc:spChg chg="mod">
          <ac:chgData name="Ahmed Alghamdi" userId="fbe9dddd-5a69-44b1-8172-ebcf615bf0eb" providerId="ADAL" clId="{06A6B8BD-DDF5-459C-B8EA-6A8FEB1D5D5C}" dt="2023-06-24T15:56:25.277" v="3652" actId="165"/>
          <ac:spMkLst>
            <pc:docMk/>
            <pc:sldMk cId="3136485142" sldId="303"/>
            <ac:spMk id="114" creationId="{4B00D06D-5CA5-013C-D91E-D40A15B01325}"/>
          </ac:spMkLst>
        </pc:spChg>
        <pc:spChg chg="mod">
          <ac:chgData name="Ahmed Alghamdi" userId="fbe9dddd-5a69-44b1-8172-ebcf615bf0eb" providerId="ADAL" clId="{06A6B8BD-DDF5-459C-B8EA-6A8FEB1D5D5C}" dt="2023-06-24T15:56:25.277" v="3652" actId="165"/>
          <ac:spMkLst>
            <pc:docMk/>
            <pc:sldMk cId="3136485142" sldId="303"/>
            <ac:spMk id="115" creationId="{35C6A81C-B946-0806-8A2B-2A345B0ED49A}"/>
          </ac:spMkLst>
        </pc:spChg>
        <pc:spChg chg="mod">
          <ac:chgData name="Ahmed Alghamdi" userId="fbe9dddd-5a69-44b1-8172-ebcf615bf0eb" providerId="ADAL" clId="{06A6B8BD-DDF5-459C-B8EA-6A8FEB1D5D5C}" dt="2023-06-24T15:56:25.277" v="3652" actId="165"/>
          <ac:spMkLst>
            <pc:docMk/>
            <pc:sldMk cId="3136485142" sldId="303"/>
            <ac:spMk id="116" creationId="{9D9AD4E1-5B50-202B-59DC-10A00D012ECF}"/>
          </ac:spMkLst>
        </pc:spChg>
        <pc:spChg chg="mod">
          <ac:chgData name="Ahmed Alghamdi" userId="fbe9dddd-5a69-44b1-8172-ebcf615bf0eb" providerId="ADAL" clId="{06A6B8BD-DDF5-459C-B8EA-6A8FEB1D5D5C}" dt="2023-06-24T15:56:25.277" v="3652" actId="165"/>
          <ac:spMkLst>
            <pc:docMk/>
            <pc:sldMk cId="3136485142" sldId="303"/>
            <ac:spMk id="117" creationId="{09711D6A-78D7-2AD5-5A00-37447ACB3243}"/>
          </ac:spMkLst>
        </pc:spChg>
        <pc:spChg chg="mod">
          <ac:chgData name="Ahmed Alghamdi" userId="fbe9dddd-5a69-44b1-8172-ebcf615bf0eb" providerId="ADAL" clId="{06A6B8BD-DDF5-459C-B8EA-6A8FEB1D5D5C}" dt="2023-06-24T15:56:25.277" v="3652" actId="165"/>
          <ac:spMkLst>
            <pc:docMk/>
            <pc:sldMk cId="3136485142" sldId="303"/>
            <ac:spMk id="118" creationId="{17A3A4AE-202E-48FD-A4AB-F01D582BDBCB}"/>
          </ac:spMkLst>
        </pc:spChg>
        <pc:spChg chg="mod">
          <ac:chgData name="Ahmed Alghamdi" userId="fbe9dddd-5a69-44b1-8172-ebcf615bf0eb" providerId="ADAL" clId="{06A6B8BD-DDF5-459C-B8EA-6A8FEB1D5D5C}" dt="2023-06-24T15:56:25.277" v="3652" actId="165"/>
          <ac:spMkLst>
            <pc:docMk/>
            <pc:sldMk cId="3136485142" sldId="303"/>
            <ac:spMk id="119" creationId="{B61EC638-F01B-7DEE-C19F-EB3E8C3BF77A}"/>
          </ac:spMkLst>
        </pc:spChg>
        <pc:spChg chg="mod">
          <ac:chgData name="Ahmed Alghamdi" userId="fbe9dddd-5a69-44b1-8172-ebcf615bf0eb" providerId="ADAL" clId="{06A6B8BD-DDF5-459C-B8EA-6A8FEB1D5D5C}" dt="2023-06-24T15:56:25.277" v="3652" actId="165"/>
          <ac:spMkLst>
            <pc:docMk/>
            <pc:sldMk cId="3136485142" sldId="303"/>
            <ac:spMk id="120" creationId="{3F73F4D0-AC54-D9A7-6557-C4BB364F7832}"/>
          </ac:spMkLst>
        </pc:spChg>
        <pc:spChg chg="mod">
          <ac:chgData name="Ahmed Alghamdi" userId="fbe9dddd-5a69-44b1-8172-ebcf615bf0eb" providerId="ADAL" clId="{06A6B8BD-DDF5-459C-B8EA-6A8FEB1D5D5C}" dt="2023-06-24T15:56:25.277" v="3652" actId="165"/>
          <ac:spMkLst>
            <pc:docMk/>
            <pc:sldMk cId="3136485142" sldId="303"/>
            <ac:spMk id="121" creationId="{3F3DBAA2-A9D2-1B9B-5383-6BE0DFA3C4BF}"/>
          </ac:spMkLst>
        </pc:spChg>
        <pc:spChg chg="mod">
          <ac:chgData name="Ahmed Alghamdi" userId="fbe9dddd-5a69-44b1-8172-ebcf615bf0eb" providerId="ADAL" clId="{06A6B8BD-DDF5-459C-B8EA-6A8FEB1D5D5C}" dt="2023-06-24T15:56:25.277" v="3652" actId="165"/>
          <ac:spMkLst>
            <pc:docMk/>
            <pc:sldMk cId="3136485142" sldId="303"/>
            <ac:spMk id="122" creationId="{9E10E413-A915-9AD4-3695-169AC2DF1C27}"/>
          </ac:spMkLst>
        </pc:spChg>
        <pc:spChg chg="mod">
          <ac:chgData name="Ahmed Alghamdi" userId="fbe9dddd-5a69-44b1-8172-ebcf615bf0eb" providerId="ADAL" clId="{06A6B8BD-DDF5-459C-B8EA-6A8FEB1D5D5C}" dt="2023-06-24T15:56:25.277" v="3652" actId="165"/>
          <ac:spMkLst>
            <pc:docMk/>
            <pc:sldMk cId="3136485142" sldId="303"/>
            <ac:spMk id="123" creationId="{526A2653-3790-B5C2-A70A-1F9FBFC4647B}"/>
          </ac:spMkLst>
        </pc:spChg>
        <pc:spChg chg="mod">
          <ac:chgData name="Ahmed Alghamdi" userId="fbe9dddd-5a69-44b1-8172-ebcf615bf0eb" providerId="ADAL" clId="{06A6B8BD-DDF5-459C-B8EA-6A8FEB1D5D5C}" dt="2023-06-24T15:56:25.277" v="3652" actId="165"/>
          <ac:spMkLst>
            <pc:docMk/>
            <pc:sldMk cId="3136485142" sldId="303"/>
            <ac:spMk id="124" creationId="{98451AD4-EDF7-E321-9C19-1F61812B8FD5}"/>
          </ac:spMkLst>
        </pc:spChg>
        <pc:spChg chg="mod">
          <ac:chgData name="Ahmed Alghamdi" userId="fbe9dddd-5a69-44b1-8172-ebcf615bf0eb" providerId="ADAL" clId="{06A6B8BD-DDF5-459C-B8EA-6A8FEB1D5D5C}" dt="2023-06-24T15:56:25.277" v="3652" actId="165"/>
          <ac:spMkLst>
            <pc:docMk/>
            <pc:sldMk cId="3136485142" sldId="303"/>
            <ac:spMk id="125" creationId="{4FD6B451-203D-8C8C-798D-11BD57359C54}"/>
          </ac:spMkLst>
        </pc:spChg>
        <pc:spChg chg="mod">
          <ac:chgData name="Ahmed Alghamdi" userId="fbe9dddd-5a69-44b1-8172-ebcf615bf0eb" providerId="ADAL" clId="{06A6B8BD-DDF5-459C-B8EA-6A8FEB1D5D5C}" dt="2023-06-24T15:56:25.277" v="3652" actId="165"/>
          <ac:spMkLst>
            <pc:docMk/>
            <pc:sldMk cId="3136485142" sldId="303"/>
            <ac:spMk id="126" creationId="{75159AF7-DCED-B4C6-914F-96B60891466F}"/>
          </ac:spMkLst>
        </pc:spChg>
        <pc:spChg chg="mod">
          <ac:chgData name="Ahmed Alghamdi" userId="fbe9dddd-5a69-44b1-8172-ebcf615bf0eb" providerId="ADAL" clId="{06A6B8BD-DDF5-459C-B8EA-6A8FEB1D5D5C}" dt="2023-06-24T15:56:25.277" v="3652" actId="165"/>
          <ac:spMkLst>
            <pc:docMk/>
            <pc:sldMk cId="3136485142" sldId="303"/>
            <ac:spMk id="128" creationId="{28D64FB7-CB9C-0D48-4EA4-9A5245A0F67A}"/>
          </ac:spMkLst>
        </pc:spChg>
        <pc:spChg chg="mod">
          <ac:chgData name="Ahmed Alghamdi" userId="fbe9dddd-5a69-44b1-8172-ebcf615bf0eb" providerId="ADAL" clId="{06A6B8BD-DDF5-459C-B8EA-6A8FEB1D5D5C}" dt="2023-06-24T15:56:25.277" v="3652" actId="165"/>
          <ac:spMkLst>
            <pc:docMk/>
            <pc:sldMk cId="3136485142" sldId="303"/>
            <ac:spMk id="129" creationId="{A5A278A7-188A-E2B6-93C9-02D51793E938}"/>
          </ac:spMkLst>
        </pc:spChg>
        <pc:spChg chg="mod">
          <ac:chgData name="Ahmed Alghamdi" userId="fbe9dddd-5a69-44b1-8172-ebcf615bf0eb" providerId="ADAL" clId="{06A6B8BD-DDF5-459C-B8EA-6A8FEB1D5D5C}" dt="2023-06-24T15:56:25.277" v="3652" actId="165"/>
          <ac:spMkLst>
            <pc:docMk/>
            <pc:sldMk cId="3136485142" sldId="303"/>
            <ac:spMk id="130" creationId="{0E772D05-5A85-5CAA-9DF9-B81A154F6E1B}"/>
          </ac:spMkLst>
        </pc:spChg>
        <pc:spChg chg="mod">
          <ac:chgData name="Ahmed Alghamdi" userId="fbe9dddd-5a69-44b1-8172-ebcf615bf0eb" providerId="ADAL" clId="{06A6B8BD-DDF5-459C-B8EA-6A8FEB1D5D5C}" dt="2023-06-24T15:56:25.277" v="3652" actId="165"/>
          <ac:spMkLst>
            <pc:docMk/>
            <pc:sldMk cId="3136485142" sldId="303"/>
            <ac:spMk id="131" creationId="{C3A53036-4DD6-6A2E-1511-01FA8677BAEC}"/>
          </ac:spMkLst>
        </pc:spChg>
        <pc:spChg chg="mod">
          <ac:chgData name="Ahmed Alghamdi" userId="fbe9dddd-5a69-44b1-8172-ebcf615bf0eb" providerId="ADAL" clId="{06A6B8BD-DDF5-459C-B8EA-6A8FEB1D5D5C}" dt="2023-06-24T15:56:25.277" v="3652" actId="165"/>
          <ac:spMkLst>
            <pc:docMk/>
            <pc:sldMk cId="3136485142" sldId="303"/>
            <ac:spMk id="132" creationId="{8ED6E08D-3C65-94E9-0615-14526D0CAB03}"/>
          </ac:spMkLst>
        </pc:spChg>
        <pc:spChg chg="mod">
          <ac:chgData name="Ahmed Alghamdi" userId="fbe9dddd-5a69-44b1-8172-ebcf615bf0eb" providerId="ADAL" clId="{06A6B8BD-DDF5-459C-B8EA-6A8FEB1D5D5C}" dt="2023-06-24T15:56:25.277" v="3652" actId="165"/>
          <ac:spMkLst>
            <pc:docMk/>
            <pc:sldMk cId="3136485142" sldId="303"/>
            <ac:spMk id="133" creationId="{353610EB-8187-727B-E698-F7BA96686990}"/>
          </ac:spMkLst>
        </pc:spChg>
        <pc:spChg chg="mod">
          <ac:chgData name="Ahmed Alghamdi" userId="fbe9dddd-5a69-44b1-8172-ebcf615bf0eb" providerId="ADAL" clId="{06A6B8BD-DDF5-459C-B8EA-6A8FEB1D5D5C}" dt="2023-06-24T15:56:25.277" v="3652" actId="165"/>
          <ac:spMkLst>
            <pc:docMk/>
            <pc:sldMk cId="3136485142" sldId="303"/>
            <ac:spMk id="134" creationId="{8812842E-8459-AB61-0831-36C8E2E439D9}"/>
          </ac:spMkLst>
        </pc:spChg>
        <pc:spChg chg="mod">
          <ac:chgData name="Ahmed Alghamdi" userId="fbe9dddd-5a69-44b1-8172-ebcf615bf0eb" providerId="ADAL" clId="{06A6B8BD-DDF5-459C-B8EA-6A8FEB1D5D5C}" dt="2023-06-24T15:56:25.277" v="3652" actId="165"/>
          <ac:spMkLst>
            <pc:docMk/>
            <pc:sldMk cId="3136485142" sldId="303"/>
            <ac:spMk id="135" creationId="{9AF674CF-3B66-B9D7-843D-5E76D357F6F1}"/>
          </ac:spMkLst>
        </pc:spChg>
        <pc:spChg chg="mod">
          <ac:chgData name="Ahmed Alghamdi" userId="fbe9dddd-5a69-44b1-8172-ebcf615bf0eb" providerId="ADAL" clId="{06A6B8BD-DDF5-459C-B8EA-6A8FEB1D5D5C}" dt="2023-06-24T15:56:25.277" v="3652" actId="165"/>
          <ac:spMkLst>
            <pc:docMk/>
            <pc:sldMk cId="3136485142" sldId="303"/>
            <ac:spMk id="136" creationId="{C771445D-C430-4E81-1781-E24D61754891}"/>
          </ac:spMkLst>
        </pc:spChg>
        <pc:spChg chg="mod">
          <ac:chgData name="Ahmed Alghamdi" userId="fbe9dddd-5a69-44b1-8172-ebcf615bf0eb" providerId="ADAL" clId="{06A6B8BD-DDF5-459C-B8EA-6A8FEB1D5D5C}" dt="2023-06-24T15:56:25.277" v="3652" actId="165"/>
          <ac:spMkLst>
            <pc:docMk/>
            <pc:sldMk cId="3136485142" sldId="303"/>
            <ac:spMk id="137" creationId="{4F87659A-1733-05B0-F73A-071070E1862B}"/>
          </ac:spMkLst>
        </pc:spChg>
        <pc:spChg chg="mod">
          <ac:chgData name="Ahmed Alghamdi" userId="fbe9dddd-5a69-44b1-8172-ebcf615bf0eb" providerId="ADAL" clId="{06A6B8BD-DDF5-459C-B8EA-6A8FEB1D5D5C}" dt="2023-06-24T15:56:25.277" v="3652" actId="165"/>
          <ac:spMkLst>
            <pc:docMk/>
            <pc:sldMk cId="3136485142" sldId="303"/>
            <ac:spMk id="138" creationId="{C7F43C02-D5FA-0742-E122-51CC27D06EB9}"/>
          </ac:spMkLst>
        </pc:spChg>
        <pc:spChg chg="mod">
          <ac:chgData name="Ahmed Alghamdi" userId="fbe9dddd-5a69-44b1-8172-ebcf615bf0eb" providerId="ADAL" clId="{06A6B8BD-DDF5-459C-B8EA-6A8FEB1D5D5C}" dt="2023-06-24T15:56:25.277" v="3652" actId="165"/>
          <ac:spMkLst>
            <pc:docMk/>
            <pc:sldMk cId="3136485142" sldId="303"/>
            <ac:spMk id="139" creationId="{572214F3-F562-BD70-7DC9-4E8800976735}"/>
          </ac:spMkLst>
        </pc:spChg>
        <pc:spChg chg="mod">
          <ac:chgData name="Ahmed Alghamdi" userId="fbe9dddd-5a69-44b1-8172-ebcf615bf0eb" providerId="ADAL" clId="{06A6B8BD-DDF5-459C-B8EA-6A8FEB1D5D5C}" dt="2023-06-24T15:56:25.277" v="3652" actId="165"/>
          <ac:spMkLst>
            <pc:docMk/>
            <pc:sldMk cId="3136485142" sldId="303"/>
            <ac:spMk id="140" creationId="{D483D41F-04C0-CF01-2EBF-211E75282CCA}"/>
          </ac:spMkLst>
        </pc:spChg>
        <pc:spChg chg="mod">
          <ac:chgData name="Ahmed Alghamdi" userId="fbe9dddd-5a69-44b1-8172-ebcf615bf0eb" providerId="ADAL" clId="{06A6B8BD-DDF5-459C-B8EA-6A8FEB1D5D5C}" dt="2023-06-24T15:56:25.277" v="3652" actId="165"/>
          <ac:spMkLst>
            <pc:docMk/>
            <pc:sldMk cId="3136485142" sldId="303"/>
            <ac:spMk id="141" creationId="{15CD84DC-E2DD-B08C-877B-35C0603DB365}"/>
          </ac:spMkLst>
        </pc:spChg>
        <pc:spChg chg="mod">
          <ac:chgData name="Ahmed Alghamdi" userId="fbe9dddd-5a69-44b1-8172-ebcf615bf0eb" providerId="ADAL" clId="{06A6B8BD-DDF5-459C-B8EA-6A8FEB1D5D5C}" dt="2023-06-24T15:56:25.277" v="3652" actId="165"/>
          <ac:spMkLst>
            <pc:docMk/>
            <pc:sldMk cId="3136485142" sldId="303"/>
            <ac:spMk id="143" creationId="{A7F2D5F6-8AAE-F4C5-649E-387C629FBDC8}"/>
          </ac:spMkLst>
        </pc:spChg>
        <pc:spChg chg="mod">
          <ac:chgData name="Ahmed Alghamdi" userId="fbe9dddd-5a69-44b1-8172-ebcf615bf0eb" providerId="ADAL" clId="{06A6B8BD-DDF5-459C-B8EA-6A8FEB1D5D5C}" dt="2023-06-24T15:56:25.277" v="3652" actId="165"/>
          <ac:spMkLst>
            <pc:docMk/>
            <pc:sldMk cId="3136485142" sldId="303"/>
            <ac:spMk id="144" creationId="{86CC190A-2778-CA73-96B7-5FD97478395E}"/>
          </ac:spMkLst>
        </pc:spChg>
        <pc:spChg chg="mod">
          <ac:chgData name="Ahmed Alghamdi" userId="fbe9dddd-5a69-44b1-8172-ebcf615bf0eb" providerId="ADAL" clId="{06A6B8BD-DDF5-459C-B8EA-6A8FEB1D5D5C}" dt="2023-06-24T15:56:25.277" v="3652" actId="165"/>
          <ac:spMkLst>
            <pc:docMk/>
            <pc:sldMk cId="3136485142" sldId="303"/>
            <ac:spMk id="145" creationId="{E0AB76DF-5DC2-B6A6-0675-CFBCDB936A66}"/>
          </ac:spMkLst>
        </pc:spChg>
        <pc:spChg chg="mod">
          <ac:chgData name="Ahmed Alghamdi" userId="fbe9dddd-5a69-44b1-8172-ebcf615bf0eb" providerId="ADAL" clId="{06A6B8BD-DDF5-459C-B8EA-6A8FEB1D5D5C}" dt="2023-06-24T15:56:25.277" v="3652" actId="165"/>
          <ac:spMkLst>
            <pc:docMk/>
            <pc:sldMk cId="3136485142" sldId="303"/>
            <ac:spMk id="146" creationId="{C5F140F3-1775-BC98-152B-F1EF5984A007}"/>
          </ac:spMkLst>
        </pc:spChg>
        <pc:spChg chg="mod">
          <ac:chgData name="Ahmed Alghamdi" userId="fbe9dddd-5a69-44b1-8172-ebcf615bf0eb" providerId="ADAL" clId="{06A6B8BD-DDF5-459C-B8EA-6A8FEB1D5D5C}" dt="2023-06-24T15:56:25.277" v="3652" actId="165"/>
          <ac:spMkLst>
            <pc:docMk/>
            <pc:sldMk cId="3136485142" sldId="303"/>
            <ac:spMk id="147" creationId="{7AB453DA-14C7-F91C-E63D-BA5E6B25ADF1}"/>
          </ac:spMkLst>
        </pc:spChg>
        <pc:spChg chg="mod">
          <ac:chgData name="Ahmed Alghamdi" userId="fbe9dddd-5a69-44b1-8172-ebcf615bf0eb" providerId="ADAL" clId="{06A6B8BD-DDF5-459C-B8EA-6A8FEB1D5D5C}" dt="2023-06-24T15:56:25.277" v="3652" actId="165"/>
          <ac:spMkLst>
            <pc:docMk/>
            <pc:sldMk cId="3136485142" sldId="303"/>
            <ac:spMk id="148" creationId="{7F2C7A84-2071-92A0-5468-3917741F63A9}"/>
          </ac:spMkLst>
        </pc:spChg>
        <pc:spChg chg="mod">
          <ac:chgData name="Ahmed Alghamdi" userId="fbe9dddd-5a69-44b1-8172-ebcf615bf0eb" providerId="ADAL" clId="{06A6B8BD-DDF5-459C-B8EA-6A8FEB1D5D5C}" dt="2023-06-24T15:56:25.277" v="3652" actId="165"/>
          <ac:spMkLst>
            <pc:docMk/>
            <pc:sldMk cId="3136485142" sldId="303"/>
            <ac:spMk id="149" creationId="{5366A191-E969-7596-DA36-CDBC3B9EA865}"/>
          </ac:spMkLst>
        </pc:spChg>
        <pc:spChg chg="mod">
          <ac:chgData name="Ahmed Alghamdi" userId="fbe9dddd-5a69-44b1-8172-ebcf615bf0eb" providerId="ADAL" clId="{06A6B8BD-DDF5-459C-B8EA-6A8FEB1D5D5C}" dt="2023-06-24T15:56:25.277" v="3652" actId="165"/>
          <ac:spMkLst>
            <pc:docMk/>
            <pc:sldMk cId="3136485142" sldId="303"/>
            <ac:spMk id="150" creationId="{6E2A1B6F-77DA-8C79-97AC-05E2435362F7}"/>
          </ac:spMkLst>
        </pc:spChg>
        <pc:spChg chg="mod">
          <ac:chgData name="Ahmed Alghamdi" userId="fbe9dddd-5a69-44b1-8172-ebcf615bf0eb" providerId="ADAL" clId="{06A6B8BD-DDF5-459C-B8EA-6A8FEB1D5D5C}" dt="2023-06-24T15:56:25.277" v="3652" actId="165"/>
          <ac:spMkLst>
            <pc:docMk/>
            <pc:sldMk cId="3136485142" sldId="303"/>
            <ac:spMk id="151" creationId="{785311B8-93EC-A3A3-3AD5-5F3CFC8377B2}"/>
          </ac:spMkLst>
        </pc:spChg>
        <pc:spChg chg="mod">
          <ac:chgData name="Ahmed Alghamdi" userId="fbe9dddd-5a69-44b1-8172-ebcf615bf0eb" providerId="ADAL" clId="{06A6B8BD-DDF5-459C-B8EA-6A8FEB1D5D5C}" dt="2023-06-24T15:56:25.277" v="3652" actId="165"/>
          <ac:spMkLst>
            <pc:docMk/>
            <pc:sldMk cId="3136485142" sldId="303"/>
            <ac:spMk id="153" creationId="{C1465DEB-50D5-3E90-F4A8-5FD198C533F1}"/>
          </ac:spMkLst>
        </pc:spChg>
        <pc:spChg chg="mod">
          <ac:chgData name="Ahmed Alghamdi" userId="fbe9dddd-5a69-44b1-8172-ebcf615bf0eb" providerId="ADAL" clId="{06A6B8BD-DDF5-459C-B8EA-6A8FEB1D5D5C}" dt="2023-06-24T15:56:25.277" v="3652" actId="165"/>
          <ac:spMkLst>
            <pc:docMk/>
            <pc:sldMk cId="3136485142" sldId="303"/>
            <ac:spMk id="154" creationId="{9FDC5F9C-0A18-281F-FE08-90FBECABEFDD}"/>
          </ac:spMkLst>
        </pc:spChg>
        <pc:spChg chg="mod">
          <ac:chgData name="Ahmed Alghamdi" userId="fbe9dddd-5a69-44b1-8172-ebcf615bf0eb" providerId="ADAL" clId="{06A6B8BD-DDF5-459C-B8EA-6A8FEB1D5D5C}" dt="2023-06-24T15:56:25.277" v="3652" actId="165"/>
          <ac:spMkLst>
            <pc:docMk/>
            <pc:sldMk cId="3136485142" sldId="303"/>
            <ac:spMk id="155" creationId="{C2890EEC-9D19-9390-B1CA-CBE5023572D5}"/>
          </ac:spMkLst>
        </pc:spChg>
        <pc:spChg chg="mod">
          <ac:chgData name="Ahmed Alghamdi" userId="fbe9dddd-5a69-44b1-8172-ebcf615bf0eb" providerId="ADAL" clId="{06A6B8BD-DDF5-459C-B8EA-6A8FEB1D5D5C}" dt="2023-06-24T15:56:25.277" v="3652" actId="165"/>
          <ac:spMkLst>
            <pc:docMk/>
            <pc:sldMk cId="3136485142" sldId="303"/>
            <ac:spMk id="156" creationId="{0AC9D6E5-7D84-3467-568C-34D914822453}"/>
          </ac:spMkLst>
        </pc:spChg>
        <pc:spChg chg="mod">
          <ac:chgData name="Ahmed Alghamdi" userId="fbe9dddd-5a69-44b1-8172-ebcf615bf0eb" providerId="ADAL" clId="{06A6B8BD-DDF5-459C-B8EA-6A8FEB1D5D5C}" dt="2023-06-24T15:56:25.277" v="3652" actId="165"/>
          <ac:spMkLst>
            <pc:docMk/>
            <pc:sldMk cId="3136485142" sldId="303"/>
            <ac:spMk id="157" creationId="{974EB767-FE5A-9930-F1A7-F3940316F33F}"/>
          </ac:spMkLst>
        </pc:spChg>
        <pc:spChg chg="mod">
          <ac:chgData name="Ahmed Alghamdi" userId="fbe9dddd-5a69-44b1-8172-ebcf615bf0eb" providerId="ADAL" clId="{06A6B8BD-DDF5-459C-B8EA-6A8FEB1D5D5C}" dt="2023-06-24T15:56:25.277" v="3652" actId="165"/>
          <ac:spMkLst>
            <pc:docMk/>
            <pc:sldMk cId="3136485142" sldId="303"/>
            <ac:spMk id="158" creationId="{48967727-80A0-C779-D005-9FCCC627157A}"/>
          </ac:spMkLst>
        </pc:spChg>
        <pc:spChg chg="mod">
          <ac:chgData name="Ahmed Alghamdi" userId="fbe9dddd-5a69-44b1-8172-ebcf615bf0eb" providerId="ADAL" clId="{06A6B8BD-DDF5-459C-B8EA-6A8FEB1D5D5C}" dt="2023-06-24T15:56:25.277" v="3652" actId="165"/>
          <ac:spMkLst>
            <pc:docMk/>
            <pc:sldMk cId="3136485142" sldId="303"/>
            <ac:spMk id="159" creationId="{34BBDA2E-B89D-0608-726B-90A2F5B3A5CA}"/>
          </ac:spMkLst>
        </pc:spChg>
        <pc:spChg chg="mod">
          <ac:chgData name="Ahmed Alghamdi" userId="fbe9dddd-5a69-44b1-8172-ebcf615bf0eb" providerId="ADAL" clId="{06A6B8BD-DDF5-459C-B8EA-6A8FEB1D5D5C}" dt="2023-06-24T15:56:25.277" v="3652" actId="165"/>
          <ac:spMkLst>
            <pc:docMk/>
            <pc:sldMk cId="3136485142" sldId="303"/>
            <ac:spMk id="161" creationId="{0B83A4A5-F1C8-9974-4A48-4957581CB046}"/>
          </ac:spMkLst>
        </pc:spChg>
        <pc:spChg chg="mod">
          <ac:chgData name="Ahmed Alghamdi" userId="fbe9dddd-5a69-44b1-8172-ebcf615bf0eb" providerId="ADAL" clId="{06A6B8BD-DDF5-459C-B8EA-6A8FEB1D5D5C}" dt="2023-06-24T15:56:25.277" v="3652" actId="165"/>
          <ac:spMkLst>
            <pc:docMk/>
            <pc:sldMk cId="3136485142" sldId="303"/>
            <ac:spMk id="162" creationId="{4264D6D6-0354-E70F-8A89-D10694C926AA}"/>
          </ac:spMkLst>
        </pc:spChg>
        <pc:spChg chg="mod">
          <ac:chgData name="Ahmed Alghamdi" userId="fbe9dddd-5a69-44b1-8172-ebcf615bf0eb" providerId="ADAL" clId="{06A6B8BD-DDF5-459C-B8EA-6A8FEB1D5D5C}" dt="2023-06-24T15:56:25.277" v="3652" actId="165"/>
          <ac:spMkLst>
            <pc:docMk/>
            <pc:sldMk cId="3136485142" sldId="303"/>
            <ac:spMk id="163" creationId="{25A73106-DF70-F23C-33F3-523C020CB015}"/>
          </ac:spMkLst>
        </pc:spChg>
        <pc:spChg chg="mod">
          <ac:chgData name="Ahmed Alghamdi" userId="fbe9dddd-5a69-44b1-8172-ebcf615bf0eb" providerId="ADAL" clId="{06A6B8BD-DDF5-459C-B8EA-6A8FEB1D5D5C}" dt="2023-06-24T15:56:25.277" v="3652" actId="165"/>
          <ac:spMkLst>
            <pc:docMk/>
            <pc:sldMk cId="3136485142" sldId="303"/>
            <ac:spMk id="164" creationId="{2D24F860-B0CA-79C6-BE0F-80AC38687D83}"/>
          </ac:spMkLst>
        </pc:spChg>
        <pc:spChg chg="mod">
          <ac:chgData name="Ahmed Alghamdi" userId="fbe9dddd-5a69-44b1-8172-ebcf615bf0eb" providerId="ADAL" clId="{06A6B8BD-DDF5-459C-B8EA-6A8FEB1D5D5C}" dt="2023-06-24T15:56:25.277" v="3652" actId="165"/>
          <ac:spMkLst>
            <pc:docMk/>
            <pc:sldMk cId="3136485142" sldId="303"/>
            <ac:spMk id="165" creationId="{5EAE0E9F-6AAC-A46E-5CF6-B73F560DCD58}"/>
          </ac:spMkLst>
        </pc:spChg>
        <pc:spChg chg="mod">
          <ac:chgData name="Ahmed Alghamdi" userId="fbe9dddd-5a69-44b1-8172-ebcf615bf0eb" providerId="ADAL" clId="{06A6B8BD-DDF5-459C-B8EA-6A8FEB1D5D5C}" dt="2023-06-24T15:56:25.277" v="3652" actId="165"/>
          <ac:spMkLst>
            <pc:docMk/>
            <pc:sldMk cId="3136485142" sldId="303"/>
            <ac:spMk id="166" creationId="{216E663B-10D4-E5B0-7C62-F8119AB59F9B}"/>
          </ac:spMkLst>
        </pc:spChg>
        <pc:spChg chg="mod">
          <ac:chgData name="Ahmed Alghamdi" userId="fbe9dddd-5a69-44b1-8172-ebcf615bf0eb" providerId="ADAL" clId="{06A6B8BD-DDF5-459C-B8EA-6A8FEB1D5D5C}" dt="2023-06-24T15:56:25.277" v="3652" actId="165"/>
          <ac:spMkLst>
            <pc:docMk/>
            <pc:sldMk cId="3136485142" sldId="303"/>
            <ac:spMk id="167" creationId="{AEFCC7E2-3859-E057-6288-A2EEAC71E8D5}"/>
          </ac:spMkLst>
        </pc:spChg>
        <pc:spChg chg="mod">
          <ac:chgData name="Ahmed Alghamdi" userId="fbe9dddd-5a69-44b1-8172-ebcf615bf0eb" providerId="ADAL" clId="{06A6B8BD-DDF5-459C-B8EA-6A8FEB1D5D5C}" dt="2023-06-24T15:56:25.277" v="3652" actId="165"/>
          <ac:spMkLst>
            <pc:docMk/>
            <pc:sldMk cId="3136485142" sldId="303"/>
            <ac:spMk id="168" creationId="{E1FF3E8D-47DB-C3B6-6671-7AE762D5E1D0}"/>
          </ac:spMkLst>
        </pc:spChg>
        <pc:spChg chg="mod">
          <ac:chgData name="Ahmed Alghamdi" userId="fbe9dddd-5a69-44b1-8172-ebcf615bf0eb" providerId="ADAL" clId="{06A6B8BD-DDF5-459C-B8EA-6A8FEB1D5D5C}" dt="2023-06-24T15:56:25.277" v="3652" actId="165"/>
          <ac:spMkLst>
            <pc:docMk/>
            <pc:sldMk cId="3136485142" sldId="303"/>
            <ac:spMk id="169" creationId="{7CCBFA4D-9697-DCFB-C33B-6C8EC7C538F6}"/>
          </ac:spMkLst>
        </pc:spChg>
        <pc:spChg chg="add del mod topLvl">
          <ac:chgData name="Ahmed Alghamdi" userId="fbe9dddd-5a69-44b1-8172-ebcf615bf0eb" providerId="ADAL" clId="{06A6B8BD-DDF5-459C-B8EA-6A8FEB1D5D5C}" dt="2023-06-24T16:23:40.773" v="3872" actId="478"/>
          <ac:spMkLst>
            <pc:docMk/>
            <pc:sldMk cId="3136485142" sldId="303"/>
            <ac:spMk id="170" creationId="{120677B4-A249-C71E-7B04-F95A1C40BCDD}"/>
          </ac:spMkLst>
        </pc:spChg>
        <pc:spChg chg="add mod topLvl">
          <ac:chgData name="Ahmed Alghamdi" userId="fbe9dddd-5a69-44b1-8172-ebcf615bf0eb" providerId="ADAL" clId="{06A6B8BD-DDF5-459C-B8EA-6A8FEB1D5D5C}" dt="2023-06-24T15:57:42.033" v="3730" actId="20577"/>
          <ac:spMkLst>
            <pc:docMk/>
            <pc:sldMk cId="3136485142" sldId="303"/>
            <ac:spMk id="171" creationId="{AA54D63C-2897-D2AC-AAF5-358605924B0C}"/>
          </ac:spMkLst>
        </pc:spChg>
        <pc:spChg chg="add mod topLvl">
          <ac:chgData name="Ahmed Alghamdi" userId="fbe9dddd-5a69-44b1-8172-ebcf615bf0eb" providerId="ADAL" clId="{06A6B8BD-DDF5-459C-B8EA-6A8FEB1D5D5C}" dt="2023-06-24T15:56:25.277" v="3652" actId="165"/>
          <ac:spMkLst>
            <pc:docMk/>
            <pc:sldMk cId="3136485142" sldId="303"/>
            <ac:spMk id="173" creationId="{4C35C8DA-677D-6D5B-BC48-9E7A29798967}"/>
          </ac:spMkLst>
        </pc:spChg>
        <pc:spChg chg="add del mod topLvl">
          <ac:chgData name="Ahmed Alghamdi" userId="fbe9dddd-5a69-44b1-8172-ebcf615bf0eb" providerId="ADAL" clId="{06A6B8BD-DDF5-459C-B8EA-6A8FEB1D5D5C}" dt="2023-06-24T16:23:40.773" v="3872" actId="478"/>
          <ac:spMkLst>
            <pc:docMk/>
            <pc:sldMk cId="3136485142" sldId="303"/>
            <ac:spMk id="175" creationId="{9F98E3B2-F337-E2A5-FE6F-803ABC4CA810}"/>
          </ac:spMkLst>
        </pc:spChg>
        <pc:spChg chg="add del mod topLvl">
          <ac:chgData name="Ahmed Alghamdi" userId="fbe9dddd-5a69-44b1-8172-ebcf615bf0eb" providerId="ADAL" clId="{06A6B8BD-DDF5-459C-B8EA-6A8FEB1D5D5C}" dt="2023-06-24T16:23:40.773" v="3872" actId="478"/>
          <ac:spMkLst>
            <pc:docMk/>
            <pc:sldMk cId="3136485142" sldId="303"/>
            <ac:spMk id="177" creationId="{39E4681C-0105-88FC-D29D-6BB82824782B}"/>
          </ac:spMkLst>
        </pc:spChg>
        <pc:spChg chg="add del mod topLvl">
          <ac:chgData name="Ahmed Alghamdi" userId="fbe9dddd-5a69-44b1-8172-ebcf615bf0eb" providerId="ADAL" clId="{06A6B8BD-DDF5-459C-B8EA-6A8FEB1D5D5C}" dt="2023-06-24T16:23:40.773" v="3872" actId="478"/>
          <ac:spMkLst>
            <pc:docMk/>
            <pc:sldMk cId="3136485142" sldId="303"/>
            <ac:spMk id="178" creationId="{2C1247FC-AF7D-B0CA-71ED-19F23F236928}"/>
          </ac:spMkLst>
        </pc:spChg>
        <pc:spChg chg="add del mod topLvl">
          <ac:chgData name="Ahmed Alghamdi" userId="fbe9dddd-5a69-44b1-8172-ebcf615bf0eb" providerId="ADAL" clId="{06A6B8BD-DDF5-459C-B8EA-6A8FEB1D5D5C}" dt="2023-06-24T16:23:40.773" v="3872" actId="478"/>
          <ac:spMkLst>
            <pc:docMk/>
            <pc:sldMk cId="3136485142" sldId="303"/>
            <ac:spMk id="180" creationId="{09032CCE-A238-9F35-334A-A547176CE7F9}"/>
          </ac:spMkLst>
        </pc:spChg>
        <pc:spChg chg="add del mod topLvl">
          <ac:chgData name="Ahmed Alghamdi" userId="fbe9dddd-5a69-44b1-8172-ebcf615bf0eb" providerId="ADAL" clId="{06A6B8BD-DDF5-459C-B8EA-6A8FEB1D5D5C}" dt="2023-06-24T16:23:40.773" v="3872" actId="478"/>
          <ac:spMkLst>
            <pc:docMk/>
            <pc:sldMk cId="3136485142" sldId="303"/>
            <ac:spMk id="182" creationId="{8AF65FCE-F8D1-C33B-8BB0-DDC798D19439}"/>
          </ac:spMkLst>
        </pc:spChg>
        <pc:spChg chg="add del mod topLvl">
          <ac:chgData name="Ahmed Alghamdi" userId="fbe9dddd-5a69-44b1-8172-ebcf615bf0eb" providerId="ADAL" clId="{06A6B8BD-DDF5-459C-B8EA-6A8FEB1D5D5C}" dt="2023-06-24T16:23:40.773" v="3872" actId="478"/>
          <ac:spMkLst>
            <pc:docMk/>
            <pc:sldMk cId="3136485142" sldId="303"/>
            <ac:spMk id="184" creationId="{80BAED8A-9372-DC0B-19E5-25E24E3E4DF9}"/>
          </ac:spMkLst>
        </pc:spChg>
        <pc:spChg chg="add del mod topLvl">
          <ac:chgData name="Ahmed Alghamdi" userId="fbe9dddd-5a69-44b1-8172-ebcf615bf0eb" providerId="ADAL" clId="{06A6B8BD-DDF5-459C-B8EA-6A8FEB1D5D5C}" dt="2023-06-24T16:23:40.773" v="3872" actId="478"/>
          <ac:spMkLst>
            <pc:docMk/>
            <pc:sldMk cId="3136485142" sldId="303"/>
            <ac:spMk id="185" creationId="{759AF1F2-8670-7A4F-4FD5-F96ED4EF3C08}"/>
          </ac:spMkLst>
        </pc:spChg>
        <pc:spChg chg="add del mod topLvl">
          <ac:chgData name="Ahmed Alghamdi" userId="fbe9dddd-5a69-44b1-8172-ebcf615bf0eb" providerId="ADAL" clId="{06A6B8BD-DDF5-459C-B8EA-6A8FEB1D5D5C}" dt="2023-06-24T16:23:40.773" v="3872" actId="478"/>
          <ac:spMkLst>
            <pc:docMk/>
            <pc:sldMk cId="3136485142" sldId="303"/>
            <ac:spMk id="186" creationId="{4953B564-5484-2D25-EE2C-1D19783B95A4}"/>
          </ac:spMkLst>
        </pc:spChg>
        <pc:spChg chg="add del mod topLvl">
          <ac:chgData name="Ahmed Alghamdi" userId="fbe9dddd-5a69-44b1-8172-ebcf615bf0eb" providerId="ADAL" clId="{06A6B8BD-DDF5-459C-B8EA-6A8FEB1D5D5C}" dt="2023-06-24T16:23:40.773" v="3872" actId="478"/>
          <ac:spMkLst>
            <pc:docMk/>
            <pc:sldMk cId="3136485142" sldId="303"/>
            <ac:spMk id="187" creationId="{86067942-F6BA-7316-FE13-E4E48716C06C}"/>
          </ac:spMkLst>
        </pc:spChg>
        <pc:spChg chg="add del mod topLvl">
          <ac:chgData name="Ahmed Alghamdi" userId="fbe9dddd-5a69-44b1-8172-ebcf615bf0eb" providerId="ADAL" clId="{06A6B8BD-DDF5-459C-B8EA-6A8FEB1D5D5C}" dt="2023-06-24T16:23:40.773" v="3872" actId="478"/>
          <ac:spMkLst>
            <pc:docMk/>
            <pc:sldMk cId="3136485142" sldId="303"/>
            <ac:spMk id="188" creationId="{8712F566-0DAC-A345-6E67-ED7B6702BD1E}"/>
          </ac:spMkLst>
        </pc:spChg>
        <pc:spChg chg="add del mod topLvl">
          <ac:chgData name="Ahmed Alghamdi" userId="fbe9dddd-5a69-44b1-8172-ebcf615bf0eb" providerId="ADAL" clId="{06A6B8BD-DDF5-459C-B8EA-6A8FEB1D5D5C}" dt="2023-06-24T16:23:40.773" v="3872" actId="478"/>
          <ac:spMkLst>
            <pc:docMk/>
            <pc:sldMk cId="3136485142" sldId="303"/>
            <ac:spMk id="189" creationId="{C870476A-7E2C-6923-37C0-383EC81D4537}"/>
          </ac:spMkLst>
        </pc:spChg>
        <pc:spChg chg="add del mod topLvl">
          <ac:chgData name="Ahmed Alghamdi" userId="fbe9dddd-5a69-44b1-8172-ebcf615bf0eb" providerId="ADAL" clId="{06A6B8BD-DDF5-459C-B8EA-6A8FEB1D5D5C}" dt="2023-06-24T16:23:40.773" v="3872" actId="478"/>
          <ac:spMkLst>
            <pc:docMk/>
            <pc:sldMk cId="3136485142" sldId="303"/>
            <ac:spMk id="190" creationId="{006F8002-2595-CA8D-53A5-2DB95AD6A726}"/>
          </ac:spMkLst>
        </pc:spChg>
        <pc:spChg chg="add del mod topLvl">
          <ac:chgData name="Ahmed Alghamdi" userId="fbe9dddd-5a69-44b1-8172-ebcf615bf0eb" providerId="ADAL" clId="{06A6B8BD-DDF5-459C-B8EA-6A8FEB1D5D5C}" dt="2023-06-24T16:23:40.773" v="3872" actId="478"/>
          <ac:spMkLst>
            <pc:docMk/>
            <pc:sldMk cId="3136485142" sldId="303"/>
            <ac:spMk id="192" creationId="{69BF3CA6-865E-D2C6-95A6-717AF26A511A}"/>
          </ac:spMkLst>
        </pc:spChg>
        <pc:spChg chg="add del mod topLvl">
          <ac:chgData name="Ahmed Alghamdi" userId="fbe9dddd-5a69-44b1-8172-ebcf615bf0eb" providerId="ADAL" clId="{06A6B8BD-DDF5-459C-B8EA-6A8FEB1D5D5C}" dt="2023-06-24T16:23:40.773" v="3872" actId="478"/>
          <ac:spMkLst>
            <pc:docMk/>
            <pc:sldMk cId="3136485142" sldId="303"/>
            <ac:spMk id="195" creationId="{1A45E265-BE21-212D-092B-2DD1FC03D684}"/>
          </ac:spMkLst>
        </pc:spChg>
        <pc:spChg chg="add mod topLvl">
          <ac:chgData name="Ahmed Alghamdi" userId="fbe9dddd-5a69-44b1-8172-ebcf615bf0eb" providerId="ADAL" clId="{06A6B8BD-DDF5-459C-B8EA-6A8FEB1D5D5C}" dt="2023-06-24T15:57:44.794" v="3732" actId="20577"/>
          <ac:spMkLst>
            <pc:docMk/>
            <pc:sldMk cId="3136485142" sldId="303"/>
            <ac:spMk id="196" creationId="{C1351474-6324-2F08-2F7B-47BAFE8D884D}"/>
          </ac:spMkLst>
        </pc:spChg>
        <pc:spChg chg="add mod topLvl">
          <ac:chgData name="Ahmed Alghamdi" userId="fbe9dddd-5a69-44b1-8172-ebcf615bf0eb" providerId="ADAL" clId="{06A6B8BD-DDF5-459C-B8EA-6A8FEB1D5D5C}" dt="2023-06-24T15:56:25.277" v="3652" actId="165"/>
          <ac:spMkLst>
            <pc:docMk/>
            <pc:sldMk cId="3136485142" sldId="303"/>
            <ac:spMk id="198" creationId="{3CFFD270-6199-04BB-0E20-FE774F9CC75D}"/>
          </ac:spMkLst>
        </pc:spChg>
        <pc:spChg chg="add del mod topLvl">
          <ac:chgData name="Ahmed Alghamdi" userId="fbe9dddd-5a69-44b1-8172-ebcf615bf0eb" providerId="ADAL" clId="{06A6B8BD-DDF5-459C-B8EA-6A8FEB1D5D5C}" dt="2023-06-24T16:23:40.773" v="3872" actId="478"/>
          <ac:spMkLst>
            <pc:docMk/>
            <pc:sldMk cId="3136485142" sldId="303"/>
            <ac:spMk id="201" creationId="{4AC56EDE-8A58-9F60-212A-8461EB814C5B}"/>
          </ac:spMkLst>
        </pc:spChg>
        <pc:spChg chg="add del mod">
          <ac:chgData name="Ahmed Alghamdi" userId="fbe9dddd-5a69-44b1-8172-ebcf615bf0eb" providerId="ADAL" clId="{06A6B8BD-DDF5-459C-B8EA-6A8FEB1D5D5C}" dt="2023-06-24T15:55:44.722" v="3636" actId="478"/>
          <ac:spMkLst>
            <pc:docMk/>
            <pc:sldMk cId="3136485142" sldId="303"/>
            <ac:spMk id="202" creationId="{66437C39-CF48-E844-7CA1-0B5DB48D9A8B}"/>
          </ac:spMkLst>
        </pc:spChg>
        <pc:spChg chg="add del mod topLvl">
          <ac:chgData name="Ahmed Alghamdi" userId="fbe9dddd-5a69-44b1-8172-ebcf615bf0eb" providerId="ADAL" clId="{06A6B8BD-DDF5-459C-B8EA-6A8FEB1D5D5C}" dt="2023-06-24T16:23:40.773" v="3872" actId="478"/>
          <ac:spMkLst>
            <pc:docMk/>
            <pc:sldMk cId="3136485142" sldId="303"/>
            <ac:spMk id="204" creationId="{8FEA2E36-7E46-C8BC-AF6E-30620ED8DAE1}"/>
          </ac:spMkLst>
        </pc:spChg>
        <pc:spChg chg="add del mod topLvl">
          <ac:chgData name="Ahmed Alghamdi" userId="fbe9dddd-5a69-44b1-8172-ebcf615bf0eb" providerId="ADAL" clId="{06A6B8BD-DDF5-459C-B8EA-6A8FEB1D5D5C}" dt="2023-06-24T16:23:40.773" v="3872" actId="478"/>
          <ac:spMkLst>
            <pc:docMk/>
            <pc:sldMk cId="3136485142" sldId="303"/>
            <ac:spMk id="205" creationId="{B0558DD4-384D-CB21-4728-3DC7633A114D}"/>
          </ac:spMkLst>
        </pc:spChg>
        <pc:spChg chg="add del mod topLvl">
          <ac:chgData name="Ahmed Alghamdi" userId="fbe9dddd-5a69-44b1-8172-ebcf615bf0eb" providerId="ADAL" clId="{06A6B8BD-DDF5-459C-B8EA-6A8FEB1D5D5C}" dt="2023-06-24T16:23:40.773" v="3872" actId="478"/>
          <ac:spMkLst>
            <pc:docMk/>
            <pc:sldMk cId="3136485142" sldId="303"/>
            <ac:spMk id="206" creationId="{09176601-9E75-3582-F226-B363DD3E1222}"/>
          </ac:spMkLst>
        </pc:spChg>
        <pc:spChg chg="add del mod topLvl">
          <ac:chgData name="Ahmed Alghamdi" userId="fbe9dddd-5a69-44b1-8172-ebcf615bf0eb" providerId="ADAL" clId="{06A6B8BD-DDF5-459C-B8EA-6A8FEB1D5D5C}" dt="2023-06-24T16:23:40.773" v="3872" actId="478"/>
          <ac:spMkLst>
            <pc:docMk/>
            <pc:sldMk cId="3136485142" sldId="303"/>
            <ac:spMk id="208" creationId="{FAC80DEB-1404-3B16-5DC1-2378ACA62EAE}"/>
          </ac:spMkLst>
        </pc:spChg>
        <pc:spChg chg="add del mod topLvl">
          <ac:chgData name="Ahmed Alghamdi" userId="fbe9dddd-5a69-44b1-8172-ebcf615bf0eb" providerId="ADAL" clId="{06A6B8BD-DDF5-459C-B8EA-6A8FEB1D5D5C}" dt="2023-06-24T16:23:40.773" v="3872" actId="478"/>
          <ac:spMkLst>
            <pc:docMk/>
            <pc:sldMk cId="3136485142" sldId="303"/>
            <ac:spMk id="209" creationId="{0436F3D1-F245-32E1-A4D5-949283A876ED}"/>
          </ac:spMkLst>
        </pc:spChg>
        <pc:spChg chg="add del mod topLvl">
          <ac:chgData name="Ahmed Alghamdi" userId="fbe9dddd-5a69-44b1-8172-ebcf615bf0eb" providerId="ADAL" clId="{06A6B8BD-DDF5-459C-B8EA-6A8FEB1D5D5C}" dt="2023-06-24T16:23:40.773" v="3872" actId="478"/>
          <ac:spMkLst>
            <pc:docMk/>
            <pc:sldMk cId="3136485142" sldId="303"/>
            <ac:spMk id="210" creationId="{6219E4A1-5ABD-803A-5B2E-C2F244B411EE}"/>
          </ac:spMkLst>
        </pc:spChg>
        <pc:spChg chg="add del mod topLvl">
          <ac:chgData name="Ahmed Alghamdi" userId="fbe9dddd-5a69-44b1-8172-ebcf615bf0eb" providerId="ADAL" clId="{06A6B8BD-DDF5-459C-B8EA-6A8FEB1D5D5C}" dt="2023-06-24T16:23:40.773" v="3872" actId="478"/>
          <ac:spMkLst>
            <pc:docMk/>
            <pc:sldMk cId="3136485142" sldId="303"/>
            <ac:spMk id="211" creationId="{539EE9C8-53A4-C1CA-1FC7-EB8C49AA86D0}"/>
          </ac:spMkLst>
        </pc:spChg>
        <pc:spChg chg="add del mod topLvl">
          <ac:chgData name="Ahmed Alghamdi" userId="fbe9dddd-5a69-44b1-8172-ebcf615bf0eb" providerId="ADAL" clId="{06A6B8BD-DDF5-459C-B8EA-6A8FEB1D5D5C}" dt="2023-06-24T16:23:40.773" v="3872" actId="478"/>
          <ac:spMkLst>
            <pc:docMk/>
            <pc:sldMk cId="3136485142" sldId="303"/>
            <ac:spMk id="212" creationId="{F1B67E71-B32F-E939-239A-6D5EB891A74B}"/>
          </ac:spMkLst>
        </pc:spChg>
        <pc:spChg chg="add del mod topLvl">
          <ac:chgData name="Ahmed Alghamdi" userId="fbe9dddd-5a69-44b1-8172-ebcf615bf0eb" providerId="ADAL" clId="{06A6B8BD-DDF5-459C-B8EA-6A8FEB1D5D5C}" dt="2023-06-24T16:23:40.773" v="3872" actId="478"/>
          <ac:spMkLst>
            <pc:docMk/>
            <pc:sldMk cId="3136485142" sldId="303"/>
            <ac:spMk id="213" creationId="{DE466AD4-7E2A-858F-6068-0016B2CADA6A}"/>
          </ac:spMkLst>
        </pc:spChg>
        <pc:spChg chg="add del mod topLvl">
          <ac:chgData name="Ahmed Alghamdi" userId="fbe9dddd-5a69-44b1-8172-ebcf615bf0eb" providerId="ADAL" clId="{06A6B8BD-DDF5-459C-B8EA-6A8FEB1D5D5C}" dt="2023-06-24T16:23:40.773" v="3872" actId="478"/>
          <ac:spMkLst>
            <pc:docMk/>
            <pc:sldMk cId="3136485142" sldId="303"/>
            <ac:spMk id="214" creationId="{EFD9557B-8571-295A-4E0E-32A6785D8690}"/>
          </ac:spMkLst>
        </pc:spChg>
        <pc:spChg chg="add del mod topLvl">
          <ac:chgData name="Ahmed Alghamdi" userId="fbe9dddd-5a69-44b1-8172-ebcf615bf0eb" providerId="ADAL" clId="{06A6B8BD-DDF5-459C-B8EA-6A8FEB1D5D5C}" dt="2023-06-24T16:23:40.773" v="3872" actId="478"/>
          <ac:spMkLst>
            <pc:docMk/>
            <pc:sldMk cId="3136485142" sldId="303"/>
            <ac:spMk id="215" creationId="{F2F4CBA8-A241-DEB0-2744-69A05AF8B4ED}"/>
          </ac:spMkLst>
        </pc:spChg>
        <pc:spChg chg="add del mod topLvl">
          <ac:chgData name="Ahmed Alghamdi" userId="fbe9dddd-5a69-44b1-8172-ebcf615bf0eb" providerId="ADAL" clId="{06A6B8BD-DDF5-459C-B8EA-6A8FEB1D5D5C}" dt="2023-06-24T16:23:40.773" v="3872" actId="478"/>
          <ac:spMkLst>
            <pc:docMk/>
            <pc:sldMk cId="3136485142" sldId="303"/>
            <ac:spMk id="216" creationId="{4354A92C-26E9-3A05-C133-113372552288}"/>
          </ac:spMkLst>
        </pc:spChg>
        <pc:spChg chg="add del mod topLvl">
          <ac:chgData name="Ahmed Alghamdi" userId="fbe9dddd-5a69-44b1-8172-ebcf615bf0eb" providerId="ADAL" clId="{06A6B8BD-DDF5-459C-B8EA-6A8FEB1D5D5C}" dt="2023-06-24T16:23:40.773" v="3872" actId="478"/>
          <ac:spMkLst>
            <pc:docMk/>
            <pc:sldMk cId="3136485142" sldId="303"/>
            <ac:spMk id="220" creationId="{A0619D4B-7F6B-6FFC-2E3B-E9AC0932EC2D}"/>
          </ac:spMkLst>
        </pc:spChg>
        <pc:spChg chg="add del mod topLvl">
          <ac:chgData name="Ahmed Alghamdi" userId="fbe9dddd-5a69-44b1-8172-ebcf615bf0eb" providerId="ADAL" clId="{06A6B8BD-DDF5-459C-B8EA-6A8FEB1D5D5C}" dt="2023-06-24T16:23:40.773" v="3872" actId="478"/>
          <ac:spMkLst>
            <pc:docMk/>
            <pc:sldMk cId="3136485142" sldId="303"/>
            <ac:spMk id="225" creationId="{87DD6692-D6FE-6A47-7006-D602F87B5102}"/>
          </ac:spMkLst>
        </pc:spChg>
        <pc:spChg chg="add del mod topLvl">
          <ac:chgData name="Ahmed Alghamdi" userId="fbe9dddd-5a69-44b1-8172-ebcf615bf0eb" providerId="ADAL" clId="{06A6B8BD-DDF5-459C-B8EA-6A8FEB1D5D5C}" dt="2023-06-24T16:23:40.773" v="3872" actId="478"/>
          <ac:spMkLst>
            <pc:docMk/>
            <pc:sldMk cId="3136485142" sldId="303"/>
            <ac:spMk id="227" creationId="{35865D04-174C-E2E0-B3E8-D8F805E3D240}"/>
          </ac:spMkLst>
        </pc:spChg>
        <pc:spChg chg="add del mod topLvl">
          <ac:chgData name="Ahmed Alghamdi" userId="fbe9dddd-5a69-44b1-8172-ebcf615bf0eb" providerId="ADAL" clId="{06A6B8BD-DDF5-459C-B8EA-6A8FEB1D5D5C}" dt="2023-06-24T16:23:40.773" v="3872" actId="478"/>
          <ac:spMkLst>
            <pc:docMk/>
            <pc:sldMk cId="3136485142" sldId="303"/>
            <ac:spMk id="231" creationId="{225AC3EA-8A56-8E87-5C0D-EDA74A656751}"/>
          </ac:spMkLst>
        </pc:spChg>
        <pc:spChg chg="add mod">
          <ac:chgData name="Ahmed Alghamdi" userId="fbe9dddd-5a69-44b1-8172-ebcf615bf0eb" providerId="ADAL" clId="{06A6B8BD-DDF5-459C-B8EA-6A8FEB1D5D5C}" dt="2023-06-24T15:57:27.420" v="3706"/>
          <ac:spMkLst>
            <pc:docMk/>
            <pc:sldMk cId="3136485142" sldId="303"/>
            <ac:spMk id="233" creationId="{BC8AC871-B5DE-4354-E45A-E3E7521CD540}"/>
          </ac:spMkLst>
        </pc:spChg>
        <pc:spChg chg="add mod">
          <ac:chgData name="Ahmed Alghamdi" userId="fbe9dddd-5a69-44b1-8172-ebcf615bf0eb" providerId="ADAL" clId="{06A6B8BD-DDF5-459C-B8EA-6A8FEB1D5D5C}" dt="2023-06-24T15:56:10.404" v="3644"/>
          <ac:spMkLst>
            <pc:docMk/>
            <pc:sldMk cId="3136485142" sldId="303"/>
            <ac:spMk id="234" creationId="{7FDA0019-9676-DDA8-E736-E2C1B6DEE6F9}"/>
          </ac:spMkLst>
        </pc:spChg>
        <pc:spChg chg="add mod">
          <ac:chgData name="Ahmed Alghamdi" userId="fbe9dddd-5a69-44b1-8172-ebcf615bf0eb" providerId="ADAL" clId="{06A6B8BD-DDF5-459C-B8EA-6A8FEB1D5D5C}" dt="2023-06-24T15:57:27.420" v="3706"/>
          <ac:spMkLst>
            <pc:docMk/>
            <pc:sldMk cId="3136485142" sldId="303"/>
            <ac:spMk id="235" creationId="{DE2AA584-5841-72AD-0F7F-D79A10540120}"/>
          </ac:spMkLst>
        </pc:spChg>
        <pc:spChg chg="add mod">
          <ac:chgData name="Ahmed Alghamdi" userId="fbe9dddd-5a69-44b1-8172-ebcf615bf0eb" providerId="ADAL" clId="{06A6B8BD-DDF5-459C-B8EA-6A8FEB1D5D5C}" dt="2023-06-24T15:57:07.664" v="3696" actId="404"/>
          <ac:spMkLst>
            <pc:docMk/>
            <pc:sldMk cId="3136485142" sldId="303"/>
            <ac:spMk id="236" creationId="{3F24ABCF-8DC1-5C7A-BCD9-03C2D7067806}"/>
          </ac:spMkLst>
        </pc:spChg>
        <pc:spChg chg="add mod">
          <ac:chgData name="Ahmed Alghamdi" userId="fbe9dddd-5a69-44b1-8172-ebcf615bf0eb" providerId="ADAL" clId="{06A6B8BD-DDF5-459C-B8EA-6A8FEB1D5D5C}" dt="2023-06-24T16:21:00.606" v="3843"/>
          <ac:spMkLst>
            <pc:docMk/>
            <pc:sldMk cId="3136485142" sldId="303"/>
            <ac:spMk id="237" creationId="{E4055697-0B29-A22E-9C8D-6544D1314334}"/>
          </ac:spMkLst>
        </pc:spChg>
        <pc:spChg chg="add mod">
          <ac:chgData name="Ahmed Alghamdi" userId="fbe9dddd-5a69-44b1-8172-ebcf615bf0eb" providerId="ADAL" clId="{06A6B8BD-DDF5-459C-B8EA-6A8FEB1D5D5C}" dt="2023-06-24T16:21:42.921" v="3854" actId="14100"/>
          <ac:spMkLst>
            <pc:docMk/>
            <pc:sldMk cId="3136485142" sldId="303"/>
            <ac:spMk id="238" creationId="{A590C4CA-93B9-3C66-3B28-8CC317E3F95E}"/>
          </ac:spMkLst>
        </pc:spChg>
        <pc:spChg chg="add del mod">
          <ac:chgData name="Ahmed Alghamdi" userId="fbe9dddd-5a69-44b1-8172-ebcf615bf0eb" providerId="ADAL" clId="{06A6B8BD-DDF5-459C-B8EA-6A8FEB1D5D5C}" dt="2023-06-24T16:21:32.383" v="3848" actId="478"/>
          <ac:spMkLst>
            <pc:docMk/>
            <pc:sldMk cId="3136485142" sldId="303"/>
            <ac:spMk id="239" creationId="{42D51F83-2D2B-5A07-61C4-E61A38823B7F}"/>
          </ac:spMkLst>
        </pc:spChg>
        <pc:spChg chg="add mod">
          <ac:chgData name="Ahmed Alghamdi" userId="fbe9dddd-5a69-44b1-8172-ebcf615bf0eb" providerId="ADAL" clId="{06A6B8BD-DDF5-459C-B8EA-6A8FEB1D5D5C}" dt="2023-06-24T16:22:46.217" v="3865" actId="2711"/>
          <ac:spMkLst>
            <pc:docMk/>
            <pc:sldMk cId="3136485142" sldId="303"/>
            <ac:spMk id="241" creationId="{03D11263-90C0-5CF6-0DFE-E0550E7AFCAC}"/>
          </ac:spMkLst>
        </pc:spChg>
        <pc:spChg chg="add mod">
          <ac:chgData name="Ahmed Alghamdi" userId="fbe9dddd-5a69-44b1-8172-ebcf615bf0eb" providerId="ADAL" clId="{06A6B8BD-DDF5-459C-B8EA-6A8FEB1D5D5C}" dt="2023-06-24T16:24:45.960" v="3913" actId="20577"/>
          <ac:spMkLst>
            <pc:docMk/>
            <pc:sldMk cId="3136485142" sldId="303"/>
            <ac:spMk id="242" creationId="{C4AFB474-B95B-487C-84F9-BE2F5117580C}"/>
          </ac:spMkLst>
        </pc:spChg>
        <pc:spChg chg="add mod">
          <ac:chgData name="Ahmed Alghamdi" userId="fbe9dddd-5a69-44b1-8172-ebcf615bf0eb" providerId="ADAL" clId="{06A6B8BD-DDF5-459C-B8EA-6A8FEB1D5D5C}" dt="2023-06-24T16:24:40.892" v="3908" actId="20577"/>
          <ac:spMkLst>
            <pc:docMk/>
            <pc:sldMk cId="3136485142" sldId="303"/>
            <ac:spMk id="243" creationId="{E4F84CB8-6B4C-B3C8-E2D9-2A2D905A8043}"/>
          </ac:spMkLst>
        </pc:spChg>
        <pc:spChg chg="add mod">
          <ac:chgData name="Ahmed Alghamdi" userId="fbe9dddd-5a69-44b1-8172-ebcf615bf0eb" providerId="ADAL" clId="{06A6B8BD-DDF5-459C-B8EA-6A8FEB1D5D5C}" dt="2023-06-24T16:24:49.192" v="3914"/>
          <ac:spMkLst>
            <pc:docMk/>
            <pc:sldMk cId="3136485142" sldId="303"/>
            <ac:spMk id="244" creationId="{C0D1E73F-9A94-2082-0DC8-BFCD4297116D}"/>
          </ac:spMkLst>
        </pc:spChg>
        <pc:spChg chg="add mod">
          <ac:chgData name="Ahmed Alghamdi" userId="fbe9dddd-5a69-44b1-8172-ebcf615bf0eb" providerId="ADAL" clId="{06A6B8BD-DDF5-459C-B8EA-6A8FEB1D5D5C}" dt="2023-06-24T16:23:14.530" v="3867" actId="571"/>
          <ac:spMkLst>
            <pc:docMk/>
            <pc:sldMk cId="3136485142" sldId="303"/>
            <ac:spMk id="245" creationId="{21FE7D11-6428-0E87-FC70-418E2B3D2BD2}"/>
          </ac:spMkLst>
        </pc:spChg>
        <pc:spChg chg="add mod">
          <ac:chgData name="Ahmed Alghamdi" userId="fbe9dddd-5a69-44b1-8172-ebcf615bf0eb" providerId="ADAL" clId="{06A6B8BD-DDF5-459C-B8EA-6A8FEB1D5D5C}" dt="2023-06-24T16:23:14.530" v="3867" actId="571"/>
          <ac:spMkLst>
            <pc:docMk/>
            <pc:sldMk cId="3136485142" sldId="303"/>
            <ac:spMk id="246" creationId="{8EA97E68-94F2-5DB8-4692-5930741C6588}"/>
          </ac:spMkLst>
        </pc:spChg>
        <pc:spChg chg="add mod">
          <ac:chgData name="Ahmed Alghamdi" userId="fbe9dddd-5a69-44b1-8172-ebcf615bf0eb" providerId="ADAL" clId="{06A6B8BD-DDF5-459C-B8EA-6A8FEB1D5D5C}" dt="2023-06-24T16:23:14.530" v="3867" actId="571"/>
          <ac:spMkLst>
            <pc:docMk/>
            <pc:sldMk cId="3136485142" sldId="303"/>
            <ac:spMk id="247" creationId="{8AAEDB70-0783-0D7B-4082-1A93F0DAD5F3}"/>
          </ac:spMkLst>
        </pc:spChg>
        <pc:spChg chg="add mod">
          <ac:chgData name="Ahmed Alghamdi" userId="fbe9dddd-5a69-44b1-8172-ebcf615bf0eb" providerId="ADAL" clId="{06A6B8BD-DDF5-459C-B8EA-6A8FEB1D5D5C}" dt="2023-06-24T16:24:57.318" v="3924"/>
          <ac:spMkLst>
            <pc:docMk/>
            <pc:sldMk cId="3136485142" sldId="303"/>
            <ac:spMk id="248" creationId="{B28CDA8F-9DD5-2320-87D7-71988A1B90C6}"/>
          </ac:spMkLst>
        </pc:spChg>
        <pc:spChg chg="add mod">
          <ac:chgData name="Ahmed Alghamdi" userId="fbe9dddd-5a69-44b1-8172-ebcf615bf0eb" providerId="ADAL" clId="{06A6B8BD-DDF5-459C-B8EA-6A8FEB1D5D5C}" dt="2023-06-24T16:24:53.566" v="3923" actId="20577"/>
          <ac:spMkLst>
            <pc:docMk/>
            <pc:sldMk cId="3136485142" sldId="303"/>
            <ac:spMk id="249" creationId="{800775A6-14D5-4E74-B62A-AC57DE906124}"/>
          </ac:spMkLst>
        </pc:spChg>
        <pc:spChg chg="add del mod">
          <ac:chgData name="Ahmed Alghamdi" userId="fbe9dddd-5a69-44b1-8172-ebcf615bf0eb" providerId="ADAL" clId="{06A6B8BD-DDF5-459C-B8EA-6A8FEB1D5D5C}" dt="2023-06-24T16:23:21.433" v="3869" actId="478"/>
          <ac:spMkLst>
            <pc:docMk/>
            <pc:sldMk cId="3136485142" sldId="303"/>
            <ac:spMk id="250" creationId="{F89B3992-953E-B58B-5F1C-2BD30C5CE5BD}"/>
          </ac:spMkLst>
        </pc:spChg>
        <pc:spChg chg="add mod">
          <ac:chgData name="Ahmed Alghamdi" userId="fbe9dddd-5a69-44b1-8172-ebcf615bf0eb" providerId="ADAL" clId="{06A6B8BD-DDF5-459C-B8EA-6A8FEB1D5D5C}" dt="2023-06-24T16:23:18.139" v="3868" actId="571"/>
          <ac:spMkLst>
            <pc:docMk/>
            <pc:sldMk cId="3136485142" sldId="303"/>
            <ac:spMk id="251" creationId="{24DA5DDE-D5A7-1D58-6F78-C1B7ABC53C31}"/>
          </ac:spMkLst>
        </pc:spChg>
        <pc:spChg chg="add mod">
          <ac:chgData name="Ahmed Alghamdi" userId="fbe9dddd-5a69-44b1-8172-ebcf615bf0eb" providerId="ADAL" clId="{06A6B8BD-DDF5-459C-B8EA-6A8FEB1D5D5C}" dt="2023-06-24T16:23:18.139" v="3868" actId="571"/>
          <ac:spMkLst>
            <pc:docMk/>
            <pc:sldMk cId="3136485142" sldId="303"/>
            <ac:spMk id="252" creationId="{C632B1C9-6486-5BFF-EE99-A07E0988E92E}"/>
          </ac:spMkLst>
        </pc:spChg>
        <pc:spChg chg="add del mod">
          <ac:chgData name="Ahmed Alghamdi" userId="fbe9dddd-5a69-44b1-8172-ebcf615bf0eb" providerId="ADAL" clId="{06A6B8BD-DDF5-459C-B8EA-6A8FEB1D5D5C}" dt="2023-06-24T16:23:21.433" v="3869" actId="478"/>
          <ac:spMkLst>
            <pc:docMk/>
            <pc:sldMk cId="3136485142" sldId="303"/>
            <ac:spMk id="253" creationId="{66C3CA94-1686-3371-1D0B-D33215C857AF}"/>
          </ac:spMkLst>
        </pc:spChg>
        <pc:spChg chg="add mod">
          <ac:chgData name="Ahmed Alghamdi" userId="fbe9dddd-5a69-44b1-8172-ebcf615bf0eb" providerId="ADAL" clId="{06A6B8BD-DDF5-459C-B8EA-6A8FEB1D5D5C}" dt="2023-06-24T16:23:50.109" v="3877"/>
          <ac:spMkLst>
            <pc:docMk/>
            <pc:sldMk cId="3136485142" sldId="303"/>
            <ac:spMk id="254" creationId="{8217B660-563B-39DB-0869-4777982B0C00}"/>
          </ac:spMkLst>
        </pc:spChg>
        <pc:spChg chg="add mod">
          <ac:chgData name="Ahmed Alghamdi" userId="fbe9dddd-5a69-44b1-8172-ebcf615bf0eb" providerId="ADAL" clId="{06A6B8BD-DDF5-459C-B8EA-6A8FEB1D5D5C}" dt="2023-06-24T16:23:55.008" v="3879"/>
          <ac:spMkLst>
            <pc:docMk/>
            <pc:sldMk cId="3136485142" sldId="303"/>
            <ac:spMk id="255" creationId="{654EA183-A7BE-6F3B-C78B-5B2B0BC90E66}"/>
          </ac:spMkLst>
        </pc:spChg>
        <pc:spChg chg="add mod">
          <ac:chgData name="Ahmed Alghamdi" userId="fbe9dddd-5a69-44b1-8172-ebcf615bf0eb" providerId="ADAL" clId="{06A6B8BD-DDF5-459C-B8EA-6A8FEB1D5D5C}" dt="2023-06-24T16:24:32.409" v="3889" actId="571"/>
          <ac:spMkLst>
            <pc:docMk/>
            <pc:sldMk cId="3136485142" sldId="303"/>
            <ac:spMk id="258" creationId="{24ED775F-1F99-B694-3779-F74569797CC3}"/>
          </ac:spMkLst>
        </pc:spChg>
        <pc:spChg chg="add mod">
          <ac:chgData name="Ahmed Alghamdi" userId="fbe9dddd-5a69-44b1-8172-ebcf615bf0eb" providerId="ADAL" clId="{06A6B8BD-DDF5-459C-B8EA-6A8FEB1D5D5C}" dt="2023-06-24T16:24:32.409" v="3889" actId="571"/>
          <ac:spMkLst>
            <pc:docMk/>
            <pc:sldMk cId="3136485142" sldId="303"/>
            <ac:spMk id="259" creationId="{4E88A51E-5352-0852-DB42-8874918989AC}"/>
          </ac:spMkLst>
        </pc:spChg>
        <pc:spChg chg="add mod">
          <ac:chgData name="Ahmed Alghamdi" userId="fbe9dddd-5a69-44b1-8172-ebcf615bf0eb" providerId="ADAL" clId="{06A6B8BD-DDF5-459C-B8EA-6A8FEB1D5D5C}" dt="2023-06-24T16:24:32.409" v="3889" actId="571"/>
          <ac:spMkLst>
            <pc:docMk/>
            <pc:sldMk cId="3136485142" sldId="303"/>
            <ac:spMk id="260" creationId="{1ACAD885-934D-38C6-A718-D9E19C23AC60}"/>
          </ac:spMkLst>
        </pc:spChg>
        <pc:spChg chg="add mod">
          <ac:chgData name="Ahmed Alghamdi" userId="fbe9dddd-5a69-44b1-8172-ebcf615bf0eb" providerId="ADAL" clId="{06A6B8BD-DDF5-459C-B8EA-6A8FEB1D5D5C}" dt="2023-06-24T16:24:32.409" v="3889" actId="571"/>
          <ac:spMkLst>
            <pc:docMk/>
            <pc:sldMk cId="3136485142" sldId="303"/>
            <ac:spMk id="261" creationId="{59273082-71E1-5EDD-20CD-C183376238FC}"/>
          </ac:spMkLst>
        </pc:spChg>
        <pc:spChg chg="add mod">
          <ac:chgData name="Ahmed Alghamdi" userId="fbe9dddd-5a69-44b1-8172-ebcf615bf0eb" providerId="ADAL" clId="{06A6B8BD-DDF5-459C-B8EA-6A8FEB1D5D5C}" dt="2023-06-24T16:24:32.409" v="3889" actId="571"/>
          <ac:spMkLst>
            <pc:docMk/>
            <pc:sldMk cId="3136485142" sldId="303"/>
            <ac:spMk id="262" creationId="{1DAEEAE1-F742-A22D-AE54-5494A477AD32}"/>
          </ac:spMkLst>
        </pc:spChg>
        <pc:spChg chg="add mod">
          <ac:chgData name="Ahmed Alghamdi" userId="fbe9dddd-5a69-44b1-8172-ebcf615bf0eb" providerId="ADAL" clId="{06A6B8BD-DDF5-459C-B8EA-6A8FEB1D5D5C}" dt="2023-06-24T16:24:32.409" v="3889" actId="571"/>
          <ac:spMkLst>
            <pc:docMk/>
            <pc:sldMk cId="3136485142" sldId="303"/>
            <ac:spMk id="263" creationId="{14C4A03A-9639-84D0-FD7E-9BB076D2EA33}"/>
          </ac:spMkLst>
        </pc:spChg>
        <pc:spChg chg="add mod">
          <ac:chgData name="Ahmed Alghamdi" userId="fbe9dddd-5a69-44b1-8172-ebcf615bf0eb" providerId="ADAL" clId="{06A6B8BD-DDF5-459C-B8EA-6A8FEB1D5D5C}" dt="2023-06-24T16:24:32.409" v="3889" actId="571"/>
          <ac:spMkLst>
            <pc:docMk/>
            <pc:sldMk cId="3136485142" sldId="303"/>
            <ac:spMk id="264" creationId="{DA615169-53A4-C843-FC86-0B805DB82A7D}"/>
          </ac:spMkLst>
        </pc:spChg>
        <pc:spChg chg="add mod">
          <ac:chgData name="Ahmed Alghamdi" userId="fbe9dddd-5a69-44b1-8172-ebcf615bf0eb" providerId="ADAL" clId="{06A6B8BD-DDF5-459C-B8EA-6A8FEB1D5D5C}" dt="2023-06-24T16:24:32.409" v="3889" actId="571"/>
          <ac:spMkLst>
            <pc:docMk/>
            <pc:sldMk cId="3136485142" sldId="303"/>
            <ac:spMk id="265" creationId="{EE358C18-24A1-F0F9-2C30-318BF4F535CF}"/>
          </ac:spMkLst>
        </pc:spChg>
        <pc:spChg chg="add mod">
          <ac:chgData name="Ahmed Alghamdi" userId="fbe9dddd-5a69-44b1-8172-ebcf615bf0eb" providerId="ADAL" clId="{06A6B8BD-DDF5-459C-B8EA-6A8FEB1D5D5C}" dt="2023-06-24T16:24:32.409" v="3889" actId="571"/>
          <ac:spMkLst>
            <pc:docMk/>
            <pc:sldMk cId="3136485142" sldId="303"/>
            <ac:spMk id="266" creationId="{3665A3D5-3BC1-8C89-F8FE-B2DC34AB95AD}"/>
          </ac:spMkLst>
        </pc:spChg>
        <pc:spChg chg="add mod">
          <ac:chgData name="Ahmed Alghamdi" userId="fbe9dddd-5a69-44b1-8172-ebcf615bf0eb" providerId="ADAL" clId="{06A6B8BD-DDF5-459C-B8EA-6A8FEB1D5D5C}" dt="2023-06-24T16:24:32.409" v="3889" actId="571"/>
          <ac:spMkLst>
            <pc:docMk/>
            <pc:sldMk cId="3136485142" sldId="303"/>
            <ac:spMk id="267" creationId="{CB596613-874F-7A06-3052-12EDB9820FEF}"/>
          </ac:spMkLst>
        </pc:spChg>
        <pc:spChg chg="add mod">
          <ac:chgData name="Ahmed Alghamdi" userId="fbe9dddd-5a69-44b1-8172-ebcf615bf0eb" providerId="ADAL" clId="{06A6B8BD-DDF5-459C-B8EA-6A8FEB1D5D5C}" dt="2023-06-24T16:24:32.409" v="3889" actId="571"/>
          <ac:spMkLst>
            <pc:docMk/>
            <pc:sldMk cId="3136485142" sldId="303"/>
            <ac:spMk id="268" creationId="{E9A329EC-9AAE-7ED4-D24F-25AC9E78C778}"/>
          </ac:spMkLst>
        </pc:spChg>
        <pc:spChg chg="add mod">
          <ac:chgData name="Ahmed Alghamdi" userId="fbe9dddd-5a69-44b1-8172-ebcf615bf0eb" providerId="ADAL" clId="{06A6B8BD-DDF5-459C-B8EA-6A8FEB1D5D5C}" dt="2023-06-24T16:24:32.409" v="3889" actId="571"/>
          <ac:spMkLst>
            <pc:docMk/>
            <pc:sldMk cId="3136485142" sldId="303"/>
            <ac:spMk id="269" creationId="{D78208E0-B395-B63E-6987-EDAAFA3CBC6C}"/>
          </ac:spMkLst>
        </pc:spChg>
        <pc:spChg chg="add mod">
          <ac:chgData name="Ahmed Alghamdi" userId="fbe9dddd-5a69-44b1-8172-ebcf615bf0eb" providerId="ADAL" clId="{06A6B8BD-DDF5-459C-B8EA-6A8FEB1D5D5C}" dt="2023-06-24T16:24:32.409" v="3889" actId="571"/>
          <ac:spMkLst>
            <pc:docMk/>
            <pc:sldMk cId="3136485142" sldId="303"/>
            <ac:spMk id="270" creationId="{276B8893-9645-CF1F-4888-28C1E97E6A80}"/>
          </ac:spMkLst>
        </pc:spChg>
        <pc:spChg chg="add mod">
          <ac:chgData name="Ahmed Alghamdi" userId="fbe9dddd-5a69-44b1-8172-ebcf615bf0eb" providerId="ADAL" clId="{06A6B8BD-DDF5-459C-B8EA-6A8FEB1D5D5C}" dt="2023-06-24T16:24:32.409" v="3889" actId="571"/>
          <ac:spMkLst>
            <pc:docMk/>
            <pc:sldMk cId="3136485142" sldId="303"/>
            <ac:spMk id="271" creationId="{711783E9-80A6-F16C-382C-E53FFAD752EE}"/>
          </ac:spMkLst>
        </pc:spChg>
        <pc:spChg chg="add mod">
          <ac:chgData name="Ahmed Alghamdi" userId="fbe9dddd-5a69-44b1-8172-ebcf615bf0eb" providerId="ADAL" clId="{06A6B8BD-DDF5-459C-B8EA-6A8FEB1D5D5C}" dt="2023-06-24T16:24:32.409" v="3889" actId="571"/>
          <ac:spMkLst>
            <pc:docMk/>
            <pc:sldMk cId="3136485142" sldId="303"/>
            <ac:spMk id="272" creationId="{CA3F21D1-F144-9EBD-857C-D7B2355681E0}"/>
          </ac:spMkLst>
        </pc:spChg>
        <pc:spChg chg="add mod">
          <ac:chgData name="Ahmed Alghamdi" userId="fbe9dddd-5a69-44b1-8172-ebcf615bf0eb" providerId="ADAL" clId="{06A6B8BD-DDF5-459C-B8EA-6A8FEB1D5D5C}" dt="2023-06-24T16:24:32.409" v="3889" actId="571"/>
          <ac:spMkLst>
            <pc:docMk/>
            <pc:sldMk cId="3136485142" sldId="303"/>
            <ac:spMk id="273" creationId="{64113F27-63C3-C39B-2203-D6B9FC3C3AD9}"/>
          </ac:spMkLst>
        </pc:spChg>
        <pc:spChg chg="add mod">
          <ac:chgData name="Ahmed Alghamdi" userId="fbe9dddd-5a69-44b1-8172-ebcf615bf0eb" providerId="ADAL" clId="{06A6B8BD-DDF5-459C-B8EA-6A8FEB1D5D5C}" dt="2023-06-24T16:24:32.077" v="3888" actId="571"/>
          <ac:spMkLst>
            <pc:docMk/>
            <pc:sldMk cId="3136485142" sldId="303"/>
            <ac:spMk id="274" creationId="{3A1D924D-3C9A-BCC4-0C2D-C03B7B7C6DBA}"/>
          </ac:spMkLst>
        </pc:spChg>
        <pc:spChg chg="add mod">
          <ac:chgData name="Ahmed Alghamdi" userId="fbe9dddd-5a69-44b1-8172-ebcf615bf0eb" providerId="ADAL" clId="{06A6B8BD-DDF5-459C-B8EA-6A8FEB1D5D5C}" dt="2023-06-24T16:24:32.077" v="3888" actId="571"/>
          <ac:spMkLst>
            <pc:docMk/>
            <pc:sldMk cId="3136485142" sldId="303"/>
            <ac:spMk id="275" creationId="{90FDC2C9-E04D-DD4D-979E-751E27E78DED}"/>
          </ac:spMkLst>
        </pc:spChg>
        <pc:spChg chg="add mod">
          <ac:chgData name="Ahmed Alghamdi" userId="fbe9dddd-5a69-44b1-8172-ebcf615bf0eb" providerId="ADAL" clId="{06A6B8BD-DDF5-459C-B8EA-6A8FEB1D5D5C}" dt="2023-06-24T16:24:32.077" v="3888" actId="571"/>
          <ac:spMkLst>
            <pc:docMk/>
            <pc:sldMk cId="3136485142" sldId="303"/>
            <ac:spMk id="276" creationId="{1ED02714-44EB-3C58-CFE4-0FCBB751D6FB}"/>
          </ac:spMkLst>
        </pc:spChg>
        <pc:spChg chg="add mod">
          <ac:chgData name="Ahmed Alghamdi" userId="fbe9dddd-5a69-44b1-8172-ebcf615bf0eb" providerId="ADAL" clId="{06A6B8BD-DDF5-459C-B8EA-6A8FEB1D5D5C}" dt="2023-06-24T16:24:32.077" v="3888" actId="571"/>
          <ac:spMkLst>
            <pc:docMk/>
            <pc:sldMk cId="3136485142" sldId="303"/>
            <ac:spMk id="277" creationId="{2ABC7DE1-C55E-6966-9D7D-85B8F23FE459}"/>
          </ac:spMkLst>
        </pc:spChg>
        <pc:spChg chg="add mod">
          <ac:chgData name="Ahmed Alghamdi" userId="fbe9dddd-5a69-44b1-8172-ebcf615bf0eb" providerId="ADAL" clId="{06A6B8BD-DDF5-459C-B8EA-6A8FEB1D5D5C}" dt="2023-06-24T16:24:32.077" v="3888" actId="571"/>
          <ac:spMkLst>
            <pc:docMk/>
            <pc:sldMk cId="3136485142" sldId="303"/>
            <ac:spMk id="278" creationId="{6C54D694-F536-5DB3-F104-F1B0E0B1652E}"/>
          </ac:spMkLst>
        </pc:spChg>
        <pc:spChg chg="add mod">
          <ac:chgData name="Ahmed Alghamdi" userId="fbe9dddd-5a69-44b1-8172-ebcf615bf0eb" providerId="ADAL" clId="{06A6B8BD-DDF5-459C-B8EA-6A8FEB1D5D5C}" dt="2023-06-24T16:24:32.077" v="3888" actId="571"/>
          <ac:spMkLst>
            <pc:docMk/>
            <pc:sldMk cId="3136485142" sldId="303"/>
            <ac:spMk id="279" creationId="{7540EF14-B493-B864-91B3-EAF0C3BF70C7}"/>
          </ac:spMkLst>
        </pc:spChg>
        <pc:spChg chg="add mod">
          <ac:chgData name="Ahmed Alghamdi" userId="fbe9dddd-5a69-44b1-8172-ebcf615bf0eb" providerId="ADAL" clId="{06A6B8BD-DDF5-459C-B8EA-6A8FEB1D5D5C}" dt="2023-06-24T16:24:32.077" v="3888" actId="571"/>
          <ac:spMkLst>
            <pc:docMk/>
            <pc:sldMk cId="3136485142" sldId="303"/>
            <ac:spMk id="280" creationId="{EB750445-7313-1636-4D1D-2BF07CDD52C5}"/>
          </ac:spMkLst>
        </pc:spChg>
        <pc:spChg chg="add mod">
          <ac:chgData name="Ahmed Alghamdi" userId="fbe9dddd-5a69-44b1-8172-ebcf615bf0eb" providerId="ADAL" clId="{06A6B8BD-DDF5-459C-B8EA-6A8FEB1D5D5C}" dt="2023-06-24T16:24:32.077" v="3888" actId="571"/>
          <ac:spMkLst>
            <pc:docMk/>
            <pc:sldMk cId="3136485142" sldId="303"/>
            <ac:spMk id="281" creationId="{67C024A4-CACE-BE3F-3532-472F9F07C312}"/>
          </ac:spMkLst>
        </pc:spChg>
        <pc:spChg chg="add mod">
          <ac:chgData name="Ahmed Alghamdi" userId="fbe9dddd-5a69-44b1-8172-ebcf615bf0eb" providerId="ADAL" clId="{06A6B8BD-DDF5-459C-B8EA-6A8FEB1D5D5C}" dt="2023-06-24T16:24:32.077" v="3888" actId="571"/>
          <ac:spMkLst>
            <pc:docMk/>
            <pc:sldMk cId="3136485142" sldId="303"/>
            <ac:spMk id="282" creationId="{3874702F-1ECD-86A4-DB0F-50D3F21556E4}"/>
          </ac:spMkLst>
        </pc:spChg>
        <pc:spChg chg="add mod">
          <ac:chgData name="Ahmed Alghamdi" userId="fbe9dddd-5a69-44b1-8172-ebcf615bf0eb" providerId="ADAL" clId="{06A6B8BD-DDF5-459C-B8EA-6A8FEB1D5D5C}" dt="2023-06-24T16:24:32.077" v="3888" actId="571"/>
          <ac:spMkLst>
            <pc:docMk/>
            <pc:sldMk cId="3136485142" sldId="303"/>
            <ac:spMk id="283" creationId="{844C12DD-5D66-A104-3224-E01FBB875039}"/>
          </ac:spMkLst>
        </pc:spChg>
        <pc:spChg chg="add mod">
          <ac:chgData name="Ahmed Alghamdi" userId="fbe9dddd-5a69-44b1-8172-ebcf615bf0eb" providerId="ADAL" clId="{06A6B8BD-DDF5-459C-B8EA-6A8FEB1D5D5C}" dt="2023-06-24T16:24:32.077" v="3888" actId="571"/>
          <ac:spMkLst>
            <pc:docMk/>
            <pc:sldMk cId="3136485142" sldId="303"/>
            <ac:spMk id="284" creationId="{68465080-5152-98BB-2CE6-C3E5226A0038}"/>
          </ac:spMkLst>
        </pc:spChg>
        <pc:spChg chg="add mod">
          <ac:chgData name="Ahmed Alghamdi" userId="fbe9dddd-5a69-44b1-8172-ebcf615bf0eb" providerId="ADAL" clId="{06A6B8BD-DDF5-459C-B8EA-6A8FEB1D5D5C}" dt="2023-06-24T16:24:32.077" v="3888" actId="571"/>
          <ac:spMkLst>
            <pc:docMk/>
            <pc:sldMk cId="3136485142" sldId="303"/>
            <ac:spMk id="285" creationId="{A337DDBF-E00F-FCFB-86BC-E885FD6C9107}"/>
          </ac:spMkLst>
        </pc:spChg>
        <pc:spChg chg="add mod">
          <ac:chgData name="Ahmed Alghamdi" userId="fbe9dddd-5a69-44b1-8172-ebcf615bf0eb" providerId="ADAL" clId="{06A6B8BD-DDF5-459C-B8EA-6A8FEB1D5D5C}" dt="2023-06-24T16:24:32.077" v="3888" actId="571"/>
          <ac:spMkLst>
            <pc:docMk/>
            <pc:sldMk cId="3136485142" sldId="303"/>
            <ac:spMk id="286" creationId="{699D3EEC-4A18-BA1B-92C1-5B08EA6661CB}"/>
          </ac:spMkLst>
        </pc:spChg>
        <pc:spChg chg="add mod">
          <ac:chgData name="Ahmed Alghamdi" userId="fbe9dddd-5a69-44b1-8172-ebcf615bf0eb" providerId="ADAL" clId="{06A6B8BD-DDF5-459C-B8EA-6A8FEB1D5D5C}" dt="2023-06-24T16:24:32.077" v="3888" actId="571"/>
          <ac:spMkLst>
            <pc:docMk/>
            <pc:sldMk cId="3136485142" sldId="303"/>
            <ac:spMk id="287" creationId="{B862DDE1-F18D-FCF2-F863-5E3280A10E7C}"/>
          </ac:spMkLst>
        </pc:spChg>
        <pc:spChg chg="add mod">
          <ac:chgData name="Ahmed Alghamdi" userId="fbe9dddd-5a69-44b1-8172-ebcf615bf0eb" providerId="ADAL" clId="{06A6B8BD-DDF5-459C-B8EA-6A8FEB1D5D5C}" dt="2023-06-24T16:24:32.077" v="3888" actId="571"/>
          <ac:spMkLst>
            <pc:docMk/>
            <pc:sldMk cId="3136485142" sldId="303"/>
            <ac:spMk id="288" creationId="{5A99C6C2-3E3A-624D-5789-EBE024A7601A}"/>
          </ac:spMkLst>
        </pc:spChg>
        <pc:spChg chg="add mod">
          <ac:chgData name="Ahmed Alghamdi" userId="fbe9dddd-5a69-44b1-8172-ebcf615bf0eb" providerId="ADAL" clId="{06A6B8BD-DDF5-459C-B8EA-6A8FEB1D5D5C}" dt="2023-06-24T16:24:32.077" v="3888" actId="571"/>
          <ac:spMkLst>
            <pc:docMk/>
            <pc:sldMk cId="3136485142" sldId="303"/>
            <ac:spMk id="289" creationId="{F6A40978-119C-20D9-CAE6-1DF3C997E8A6}"/>
          </ac:spMkLst>
        </pc:spChg>
        <pc:spChg chg="add mod">
          <ac:chgData name="Ahmed Alghamdi" userId="fbe9dddd-5a69-44b1-8172-ebcf615bf0eb" providerId="ADAL" clId="{06A6B8BD-DDF5-459C-B8EA-6A8FEB1D5D5C}" dt="2023-06-24T16:24:32.077" v="3888" actId="571"/>
          <ac:spMkLst>
            <pc:docMk/>
            <pc:sldMk cId="3136485142" sldId="303"/>
            <ac:spMk id="290" creationId="{CA311EF7-1BCA-66FF-C71F-195695A6E2F8}"/>
          </ac:spMkLst>
        </pc:spChg>
        <pc:spChg chg="add mod">
          <ac:chgData name="Ahmed Alghamdi" userId="fbe9dddd-5a69-44b1-8172-ebcf615bf0eb" providerId="ADAL" clId="{06A6B8BD-DDF5-459C-B8EA-6A8FEB1D5D5C}" dt="2023-06-24T16:25:13.282" v="3925" actId="571"/>
          <ac:spMkLst>
            <pc:docMk/>
            <pc:sldMk cId="3136485142" sldId="303"/>
            <ac:spMk id="291" creationId="{E144EFB8-AE7C-2A01-F1BA-80FD6DE0E729}"/>
          </ac:spMkLst>
        </pc:spChg>
        <pc:spChg chg="add mod">
          <ac:chgData name="Ahmed Alghamdi" userId="fbe9dddd-5a69-44b1-8172-ebcf615bf0eb" providerId="ADAL" clId="{06A6B8BD-DDF5-459C-B8EA-6A8FEB1D5D5C}" dt="2023-06-24T16:25:13.282" v="3925" actId="571"/>
          <ac:spMkLst>
            <pc:docMk/>
            <pc:sldMk cId="3136485142" sldId="303"/>
            <ac:spMk id="292" creationId="{B1C4264B-806C-F50F-DD05-35F2DB81D922}"/>
          </ac:spMkLst>
        </pc:spChg>
        <pc:spChg chg="add mod">
          <ac:chgData name="Ahmed Alghamdi" userId="fbe9dddd-5a69-44b1-8172-ebcf615bf0eb" providerId="ADAL" clId="{06A6B8BD-DDF5-459C-B8EA-6A8FEB1D5D5C}" dt="2023-06-24T16:25:13.282" v="3925" actId="571"/>
          <ac:spMkLst>
            <pc:docMk/>
            <pc:sldMk cId="3136485142" sldId="303"/>
            <ac:spMk id="293" creationId="{EE2E62C5-91D1-30A8-5D0B-F12E069BC2F9}"/>
          </ac:spMkLst>
        </pc:spChg>
        <pc:spChg chg="add mod">
          <ac:chgData name="Ahmed Alghamdi" userId="fbe9dddd-5a69-44b1-8172-ebcf615bf0eb" providerId="ADAL" clId="{06A6B8BD-DDF5-459C-B8EA-6A8FEB1D5D5C}" dt="2023-06-24T16:25:13.282" v="3925" actId="571"/>
          <ac:spMkLst>
            <pc:docMk/>
            <pc:sldMk cId="3136485142" sldId="303"/>
            <ac:spMk id="294" creationId="{DF026F8C-299C-40E7-73D1-82AE391E23E1}"/>
          </ac:spMkLst>
        </pc:spChg>
        <pc:spChg chg="add mod">
          <ac:chgData name="Ahmed Alghamdi" userId="fbe9dddd-5a69-44b1-8172-ebcf615bf0eb" providerId="ADAL" clId="{06A6B8BD-DDF5-459C-B8EA-6A8FEB1D5D5C}" dt="2023-06-24T16:25:13.282" v="3925" actId="571"/>
          <ac:spMkLst>
            <pc:docMk/>
            <pc:sldMk cId="3136485142" sldId="303"/>
            <ac:spMk id="295" creationId="{24DF5204-39A1-D32C-081F-EC5F6927DCE0}"/>
          </ac:spMkLst>
        </pc:spChg>
        <pc:spChg chg="add mod">
          <ac:chgData name="Ahmed Alghamdi" userId="fbe9dddd-5a69-44b1-8172-ebcf615bf0eb" providerId="ADAL" clId="{06A6B8BD-DDF5-459C-B8EA-6A8FEB1D5D5C}" dt="2023-06-24T16:25:13.282" v="3925" actId="571"/>
          <ac:spMkLst>
            <pc:docMk/>
            <pc:sldMk cId="3136485142" sldId="303"/>
            <ac:spMk id="296" creationId="{5E6900F2-B445-8244-FCFE-D99D09C1D352}"/>
          </ac:spMkLst>
        </pc:spChg>
        <pc:spChg chg="add mod">
          <ac:chgData name="Ahmed Alghamdi" userId="fbe9dddd-5a69-44b1-8172-ebcf615bf0eb" providerId="ADAL" clId="{06A6B8BD-DDF5-459C-B8EA-6A8FEB1D5D5C}" dt="2023-06-24T16:25:13.282" v="3925" actId="571"/>
          <ac:spMkLst>
            <pc:docMk/>
            <pc:sldMk cId="3136485142" sldId="303"/>
            <ac:spMk id="297" creationId="{DFB9CE23-02B4-DB4A-BF02-19D588B0ED99}"/>
          </ac:spMkLst>
        </pc:spChg>
        <pc:spChg chg="add mod">
          <ac:chgData name="Ahmed Alghamdi" userId="fbe9dddd-5a69-44b1-8172-ebcf615bf0eb" providerId="ADAL" clId="{06A6B8BD-DDF5-459C-B8EA-6A8FEB1D5D5C}" dt="2023-06-24T16:25:13.282" v="3925" actId="571"/>
          <ac:spMkLst>
            <pc:docMk/>
            <pc:sldMk cId="3136485142" sldId="303"/>
            <ac:spMk id="298" creationId="{81767915-14C9-4219-529B-CDF12C1E61BF}"/>
          </ac:spMkLst>
        </pc:spChg>
        <pc:spChg chg="add mod">
          <ac:chgData name="Ahmed Alghamdi" userId="fbe9dddd-5a69-44b1-8172-ebcf615bf0eb" providerId="ADAL" clId="{06A6B8BD-DDF5-459C-B8EA-6A8FEB1D5D5C}" dt="2023-06-24T16:25:13.282" v="3925" actId="571"/>
          <ac:spMkLst>
            <pc:docMk/>
            <pc:sldMk cId="3136485142" sldId="303"/>
            <ac:spMk id="299" creationId="{443F0B3A-B748-7016-120E-1DA5E5CD010E}"/>
          </ac:spMkLst>
        </pc:spChg>
        <pc:spChg chg="add mod">
          <ac:chgData name="Ahmed Alghamdi" userId="fbe9dddd-5a69-44b1-8172-ebcf615bf0eb" providerId="ADAL" clId="{06A6B8BD-DDF5-459C-B8EA-6A8FEB1D5D5C}" dt="2023-06-24T16:25:13.282" v="3925" actId="571"/>
          <ac:spMkLst>
            <pc:docMk/>
            <pc:sldMk cId="3136485142" sldId="303"/>
            <ac:spMk id="300" creationId="{33138C26-491B-FCBE-23F4-1BB904421481}"/>
          </ac:spMkLst>
        </pc:spChg>
        <pc:spChg chg="add mod">
          <ac:chgData name="Ahmed Alghamdi" userId="fbe9dddd-5a69-44b1-8172-ebcf615bf0eb" providerId="ADAL" clId="{06A6B8BD-DDF5-459C-B8EA-6A8FEB1D5D5C}" dt="2023-06-24T16:25:13.282" v="3925" actId="571"/>
          <ac:spMkLst>
            <pc:docMk/>
            <pc:sldMk cId="3136485142" sldId="303"/>
            <ac:spMk id="301" creationId="{18D6FDEE-1B40-0D99-1A66-6A3810DC77BA}"/>
          </ac:spMkLst>
        </pc:spChg>
        <pc:spChg chg="add mod">
          <ac:chgData name="Ahmed Alghamdi" userId="fbe9dddd-5a69-44b1-8172-ebcf615bf0eb" providerId="ADAL" clId="{06A6B8BD-DDF5-459C-B8EA-6A8FEB1D5D5C}" dt="2023-06-24T16:25:13.282" v="3925" actId="571"/>
          <ac:spMkLst>
            <pc:docMk/>
            <pc:sldMk cId="3136485142" sldId="303"/>
            <ac:spMk id="302" creationId="{320D065B-30FA-5D14-FECD-527FA9F23E4F}"/>
          </ac:spMkLst>
        </pc:spChg>
        <pc:spChg chg="add mod">
          <ac:chgData name="Ahmed Alghamdi" userId="fbe9dddd-5a69-44b1-8172-ebcf615bf0eb" providerId="ADAL" clId="{06A6B8BD-DDF5-459C-B8EA-6A8FEB1D5D5C}" dt="2023-06-24T16:25:13.282" v="3925" actId="571"/>
          <ac:spMkLst>
            <pc:docMk/>
            <pc:sldMk cId="3136485142" sldId="303"/>
            <ac:spMk id="303" creationId="{7978DC49-69A7-97E0-0D36-35352F55253F}"/>
          </ac:spMkLst>
        </pc:spChg>
        <pc:spChg chg="add mod">
          <ac:chgData name="Ahmed Alghamdi" userId="fbe9dddd-5a69-44b1-8172-ebcf615bf0eb" providerId="ADAL" clId="{06A6B8BD-DDF5-459C-B8EA-6A8FEB1D5D5C}" dt="2023-06-24T16:25:13.282" v="3925" actId="571"/>
          <ac:spMkLst>
            <pc:docMk/>
            <pc:sldMk cId="3136485142" sldId="303"/>
            <ac:spMk id="304" creationId="{9CCA72DD-8326-421C-ACFC-195BC36EDB1C}"/>
          </ac:spMkLst>
        </pc:spChg>
        <pc:spChg chg="add mod">
          <ac:chgData name="Ahmed Alghamdi" userId="fbe9dddd-5a69-44b1-8172-ebcf615bf0eb" providerId="ADAL" clId="{06A6B8BD-DDF5-459C-B8EA-6A8FEB1D5D5C}" dt="2023-06-24T16:25:13.282" v="3925" actId="571"/>
          <ac:spMkLst>
            <pc:docMk/>
            <pc:sldMk cId="3136485142" sldId="303"/>
            <ac:spMk id="305" creationId="{1DEECB1E-A5E2-002F-E8B2-7CF35451DF41}"/>
          </ac:spMkLst>
        </pc:spChg>
        <pc:spChg chg="add mod">
          <ac:chgData name="Ahmed Alghamdi" userId="fbe9dddd-5a69-44b1-8172-ebcf615bf0eb" providerId="ADAL" clId="{06A6B8BD-DDF5-459C-B8EA-6A8FEB1D5D5C}" dt="2023-06-24T16:25:13.282" v="3925" actId="571"/>
          <ac:spMkLst>
            <pc:docMk/>
            <pc:sldMk cId="3136485142" sldId="303"/>
            <ac:spMk id="306" creationId="{3D41A092-E47C-5569-6E70-A783FD9A175D}"/>
          </ac:spMkLst>
        </pc:spChg>
        <pc:spChg chg="add mod">
          <ac:chgData name="Ahmed Alghamdi" userId="fbe9dddd-5a69-44b1-8172-ebcf615bf0eb" providerId="ADAL" clId="{06A6B8BD-DDF5-459C-B8EA-6A8FEB1D5D5C}" dt="2023-06-24T16:25:18.967" v="3928" actId="948"/>
          <ac:spMkLst>
            <pc:docMk/>
            <pc:sldMk cId="3136485142" sldId="303"/>
            <ac:spMk id="307" creationId="{A8AC9BEC-E196-4006-6ADF-DDB1E18C9464}"/>
          </ac:spMkLst>
        </pc:spChg>
        <pc:spChg chg="add mod">
          <ac:chgData name="Ahmed Alghamdi" userId="fbe9dddd-5a69-44b1-8172-ebcf615bf0eb" providerId="ADAL" clId="{06A6B8BD-DDF5-459C-B8EA-6A8FEB1D5D5C}" dt="2023-06-24T16:25:18.967" v="3928" actId="948"/>
          <ac:spMkLst>
            <pc:docMk/>
            <pc:sldMk cId="3136485142" sldId="303"/>
            <ac:spMk id="308" creationId="{EEA90AB1-9AFB-5600-EC4F-4ED9145A313D}"/>
          </ac:spMkLst>
        </pc:spChg>
        <pc:spChg chg="add mod">
          <ac:chgData name="Ahmed Alghamdi" userId="fbe9dddd-5a69-44b1-8172-ebcf615bf0eb" providerId="ADAL" clId="{06A6B8BD-DDF5-459C-B8EA-6A8FEB1D5D5C}" dt="2023-06-24T16:25:18.967" v="3928" actId="948"/>
          <ac:spMkLst>
            <pc:docMk/>
            <pc:sldMk cId="3136485142" sldId="303"/>
            <ac:spMk id="309" creationId="{F38442AE-6044-ED7F-053D-8C88DE0EF845}"/>
          </ac:spMkLst>
        </pc:spChg>
        <pc:spChg chg="add mod">
          <ac:chgData name="Ahmed Alghamdi" userId="fbe9dddd-5a69-44b1-8172-ebcf615bf0eb" providerId="ADAL" clId="{06A6B8BD-DDF5-459C-B8EA-6A8FEB1D5D5C}" dt="2023-06-24T16:25:18.967" v="3928" actId="948"/>
          <ac:spMkLst>
            <pc:docMk/>
            <pc:sldMk cId="3136485142" sldId="303"/>
            <ac:spMk id="310" creationId="{B77DC209-0BE0-D880-1184-EC228FD9A7AB}"/>
          </ac:spMkLst>
        </pc:spChg>
        <pc:spChg chg="add mod">
          <ac:chgData name="Ahmed Alghamdi" userId="fbe9dddd-5a69-44b1-8172-ebcf615bf0eb" providerId="ADAL" clId="{06A6B8BD-DDF5-459C-B8EA-6A8FEB1D5D5C}" dt="2023-06-24T16:25:18.967" v="3928" actId="948"/>
          <ac:spMkLst>
            <pc:docMk/>
            <pc:sldMk cId="3136485142" sldId="303"/>
            <ac:spMk id="311" creationId="{B949B19C-B055-3C75-BEE3-774E3DE8465C}"/>
          </ac:spMkLst>
        </pc:spChg>
        <pc:spChg chg="add mod">
          <ac:chgData name="Ahmed Alghamdi" userId="fbe9dddd-5a69-44b1-8172-ebcf615bf0eb" providerId="ADAL" clId="{06A6B8BD-DDF5-459C-B8EA-6A8FEB1D5D5C}" dt="2023-06-24T16:25:18.967" v="3928" actId="948"/>
          <ac:spMkLst>
            <pc:docMk/>
            <pc:sldMk cId="3136485142" sldId="303"/>
            <ac:spMk id="312" creationId="{91336F91-94BA-7162-2D08-AC6D249A5A97}"/>
          </ac:spMkLst>
        </pc:spChg>
        <pc:spChg chg="add mod">
          <ac:chgData name="Ahmed Alghamdi" userId="fbe9dddd-5a69-44b1-8172-ebcf615bf0eb" providerId="ADAL" clId="{06A6B8BD-DDF5-459C-B8EA-6A8FEB1D5D5C}" dt="2023-06-24T16:25:18.967" v="3928" actId="948"/>
          <ac:spMkLst>
            <pc:docMk/>
            <pc:sldMk cId="3136485142" sldId="303"/>
            <ac:spMk id="313" creationId="{D96C1E3B-6FBF-6C45-4711-2712B1AFA9C6}"/>
          </ac:spMkLst>
        </pc:spChg>
        <pc:spChg chg="add mod">
          <ac:chgData name="Ahmed Alghamdi" userId="fbe9dddd-5a69-44b1-8172-ebcf615bf0eb" providerId="ADAL" clId="{06A6B8BD-DDF5-459C-B8EA-6A8FEB1D5D5C}" dt="2023-06-24T16:25:18.967" v="3928" actId="948"/>
          <ac:spMkLst>
            <pc:docMk/>
            <pc:sldMk cId="3136485142" sldId="303"/>
            <ac:spMk id="314" creationId="{7F2C5679-6C5B-8DF6-0EE4-DB5650FD57D5}"/>
          </ac:spMkLst>
        </pc:spChg>
        <pc:spChg chg="add mod">
          <ac:chgData name="Ahmed Alghamdi" userId="fbe9dddd-5a69-44b1-8172-ebcf615bf0eb" providerId="ADAL" clId="{06A6B8BD-DDF5-459C-B8EA-6A8FEB1D5D5C}" dt="2023-06-24T16:25:18.967" v="3928" actId="948"/>
          <ac:spMkLst>
            <pc:docMk/>
            <pc:sldMk cId="3136485142" sldId="303"/>
            <ac:spMk id="315" creationId="{5299F41D-81AA-1B30-96FF-90F4C49E0311}"/>
          </ac:spMkLst>
        </pc:spChg>
        <pc:spChg chg="add mod">
          <ac:chgData name="Ahmed Alghamdi" userId="fbe9dddd-5a69-44b1-8172-ebcf615bf0eb" providerId="ADAL" clId="{06A6B8BD-DDF5-459C-B8EA-6A8FEB1D5D5C}" dt="2023-06-24T16:25:18.967" v="3928" actId="948"/>
          <ac:spMkLst>
            <pc:docMk/>
            <pc:sldMk cId="3136485142" sldId="303"/>
            <ac:spMk id="316" creationId="{4FB2856D-A407-0D32-0AD5-C0EFF72764F2}"/>
          </ac:spMkLst>
        </pc:spChg>
        <pc:spChg chg="add mod">
          <ac:chgData name="Ahmed Alghamdi" userId="fbe9dddd-5a69-44b1-8172-ebcf615bf0eb" providerId="ADAL" clId="{06A6B8BD-DDF5-459C-B8EA-6A8FEB1D5D5C}" dt="2023-06-24T16:25:18.967" v="3928" actId="948"/>
          <ac:spMkLst>
            <pc:docMk/>
            <pc:sldMk cId="3136485142" sldId="303"/>
            <ac:spMk id="317" creationId="{E71A2933-BFD1-A4D0-8BAB-E3EDD6985581}"/>
          </ac:spMkLst>
        </pc:spChg>
        <pc:spChg chg="add mod">
          <ac:chgData name="Ahmed Alghamdi" userId="fbe9dddd-5a69-44b1-8172-ebcf615bf0eb" providerId="ADAL" clId="{06A6B8BD-DDF5-459C-B8EA-6A8FEB1D5D5C}" dt="2023-06-24T16:25:18.967" v="3928" actId="948"/>
          <ac:spMkLst>
            <pc:docMk/>
            <pc:sldMk cId="3136485142" sldId="303"/>
            <ac:spMk id="318" creationId="{5820D80A-D6B5-8E92-3892-13CD25E6650D}"/>
          </ac:spMkLst>
        </pc:spChg>
        <pc:spChg chg="add mod">
          <ac:chgData name="Ahmed Alghamdi" userId="fbe9dddd-5a69-44b1-8172-ebcf615bf0eb" providerId="ADAL" clId="{06A6B8BD-DDF5-459C-B8EA-6A8FEB1D5D5C}" dt="2023-06-24T16:25:18.967" v="3928" actId="948"/>
          <ac:spMkLst>
            <pc:docMk/>
            <pc:sldMk cId="3136485142" sldId="303"/>
            <ac:spMk id="319" creationId="{4B862F76-BBAA-A35E-3378-476839B6B4B5}"/>
          </ac:spMkLst>
        </pc:spChg>
        <pc:spChg chg="add mod">
          <ac:chgData name="Ahmed Alghamdi" userId="fbe9dddd-5a69-44b1-8172-ebcf615bf0eb" providerId="ADAL" clId="{06A6B8BD-DDF5-459C-B8EA-6A8FEB1D5D5C}" dt="2023-06-24T16:25:18.967" v="3928" actId="948"/>
          <ac:spMkLst>
            <pc:docMk/>
            <pc:sldMk cId="3136485142" sldId="303"/>
            <ac:spMk id="320" creationId="{7571C072-59D1-81CC-25EE-52A789AEE934}"/>
          </ac:spMkLst>
        </pc:spChg>
        <pc:spChg chg="add mod">
          <ac:chgData name="Ahmed Alghamdi" userId="fbe9dddd-5a69-44b1-8172-ebcf615bf0eb" providerId="ADAL" clId="{06A6B8BD-DDF5-459C-B8EA-6A8FEB1D5D5C}" dt="2023-06-24T16:25:18.967" v="3928" actId="948"/>
          <ac:spMkLst>
            <pc:docMk/>
            <pc:sldMk cId="3136485142" sldId="303"/>
            <ac:spMk id="321" creationId="{5C51413D-BA28-7BC0-3D8A-3F9C5E70A196}"/>
          </ac:spMkLst>
        </pc:spChg>
        <pc:spChg chg="add mod">
          <ac:chgData name="Ahmed Alghamdi" userId="fbe9dddd-5a69-44b1-8172-ebcf615bf0eb" providerId="ADAL" clId="{06A6B8BD-DDF5-459C-B8EA-6A8FEB1D5D5C}" dt="2023-06-24T16:25:18.967" v="3928" actId="948"/>
          <ac:spMkLst>
            <pc:docMk/>
            <pc:sldMk cId="3136485142" sldId="303"/>
            <ac:spMk id="322" creationId="{8464BD8C-A1BA-2141-F1AB-6B1C25BFD709}"/>
          </ac:spMkLst>
        </pc:spChg>
        <pc:spChg chg="add del mod">
          <ac:chgData name="Ahmed Alghamdi" userId="fbe9dddd-5a69-44b1-8172-ebcf615bf0eb" providerId="ADAL" clId="{06A6B8BD-DDF5-459C-B8EA-6A8FEB1D5D5C}" dt="2023-06-25T09:41:30.488" v="6504" actId="478"/>
          <ac:spMkLst>
            <pc:docMk/>
            <pc:sldMk cId="3136485142" sldId="303"/>
            <ac:spMk id="323" creationId="{50E597E4-1FAD-204D-8A66-4B21C2EBCF88}"/>
          </ac:spMkLst>
        </pc:spChg>
        <pc:grpChg chg="add del mod topLvl">
          <ac:chgData name="Ahmed Alghamdi" userId="fbe9dddd-5a69-44b1-8172-ebcf615bf0eb" providerId="ADAL" clId="{06A6B8BD-DDF5-459C-B8EA-6A8FEB1D5D5C}" dt="2023-06-24T15:58:03.391" v="3736" actId="478"/>
          <ac:grpSpMkLst>
            <pc:docMk/>
            <pc:sldMk cId="3136485142" sldId="303"/>
            <ac:grpSpMk id="28" creationId="{46826839-047A-9E8B-FC1A-B029AA84D685}"/>
          </ac:grpSpMkLst>
        </pc:grpChg>
        <pc:grpChg chg="add del mod topLvl">
          <ac:chgData name="Ahmed Alghamdi" userId="fbe9dddd-5a69-44b1-8172-ebcf615bf0eb" providerId="ADAL" clId="{06A6B8BD-DDF5-459C-B8EA-6A8FEB1D5D5C}" dt="2023-06-24T15:58:03.391" v="3736" actId="478"/>
          <ac:grpSpMkLst>
            <pc:docMk/>
            <pc:sldMk cId="3136485142" sldId="303"/>
            <ac:grpSpMk id="42" creationId="{EA3C4822-A4B6-29E4-B810-160431622521}"/>
          </ac:grpSpMkLst>
        </pc:grpChg>
        <pc:grpChg chg="add del mod topLvl">
          <ac:chgData name="Ahmed Alghamdi" userId="fbe9dddd-5a69-44b1-8172-ebcf615bf0eb" providerId="ADAL" clId="{06A6B8BD-DDF5-459C-B8EA-6A8FEB1D5D5C}" dt="2023-06-24T15:58:03.391" v="3736" actId="478"/>
          <ac:grpSpMkLst>
            <pc:docMk/>
            <pc:sldMk cId="3136485142" sldId="303"/>
            <ac:grpSpMk id="45" creationId="{76DCC5F4-3140-3A89-0CCC-806B5034E3FB}"/>
          </ac:grpSpMkLst>
        </pc:grpChg>
        <pc:grpChg chg="add del mod topLvl">
          <ac:chgData name="Ahmed Alghamdi" userId="fbe9dddd-5a69-44b1-8172-ebcf615bf0eb" providerId="ADAL" clId="{06A6B8BD-DDF5-459C-B8EA-6A8FEB1D5D5C}" dt="2023-06-24T15:58:03.391" v="3736" actId="478"/>
          <ac:grpSpMkLst>
            <pc:docMk/>
            <pc:sldMk cId="3136485142" sldId="303"/>
            <ac:grpSpMk id="127" creationId="{E595B8B7-7C29-E781-F09F-EAE291BC29BE}"/>
          </ac:grpSpMkLst>
        </pc:grpChg>
        <pc:grpChg chg="add del mod topLvl">
          <ac:chgData name="Ahmed Alghamdi" userId="fbe9dddd-5a69-44b1-8172-ebcf615bf0eb" providerId="ADAL" clId="{06A6B8BD-DDF5-459C-B8EA-6A8FEB1D5D5C}" dt="2023-06-24T15:58:03.391" v="3736" actId="478"/>
          <ac:grpSpMkLst>
            <pc:docMk/>
            <pc:sldMk cId="3136485142" sldId="303"/>
            <ac:grpSpMk id="142" creationId="{5A1C345F-C4D1-5F09-DF99-71DF890EE960}"/>
          </ac:grpSpMkLst>
        </pc:grpChg>
        <pc:grpChg chg="add del mod topLvl">
          <ac:chgData name="Ahmed Alghamdi" userId="fbe9dddd-5a69-44b1-8172-ebcf615bf0eb" providerId="ADAL" clId="{06A6B8BD-DDF5-459C-B8EA-6A8FEB1D5D5C}" dt="2023-06-24T15:58:03.391" v="3736" actId="478"/>
          <ac:grpSpMkLst>
            <pc:docMk/>
            <pc:sldMk cId="3136485142" sldId="303"/>
            <ac:grpSpMk id="152" creationId="{721C97E5-F420-D466-57A9-7FC1BFE7BF1B}"/>
          </ac:grpSpMkLst>
        </pc:grpChg>
        <pc:grpChg chg="add del mod topLvl">
          <ac:chgData name="Ahmed Alghamdi" userId="fbe9dddd-5a69-44b1-8172-ebcf615bf0eb" providerId="ADAL" clId="{06A6B8BD-DDF5-459C-B8EA-6A8FEB1D5D5C}" dt="2023-06-24T15:58:03.391" v="3736" actId="478"/>
          <ac:grpSpMkLst>
            <pc:docMk/>
            <pc:sldMk cId="3136485142" sldId="303"/>
            <ac:grpSpMk id="160" creationId="{12F0B422-8155-4B09-2815-B4C8A25FCACC}"/>
          </ac:grpSpMkLst>
        </pc:grpChg>
        <pc:grpChg chg="add del mod">
          <ac:chgData name="Ahmed Alghamdi" userId="fbe9dddd-5a69-44b1-8172-ebcf615bf0eb" providerId="ADAL" clId="{06A6B8BD-DDF5-459C-B8EA-6A8FEB1D5D5C}" dt="2023-06-24T15:56:25.277" v="3652" actId="165"/>
          <ac:grpSpMkLst>
            <pc:docMk/>
            <pc:sldMk cId="3136485142" sldId="303"/>
            <ac:grpSpMk id="232" creationId="{D83BC2B2-3465-C091-61FF-7316129BC14A}"/>
          </ac:grpSpMkLst>
        </pc:grpChg>
        <pc:grpChg chg="add del mod">
          <ac:chgData name="Ahmed Alghamdi" userId="fbe9dddd-5a69-44b1-8172-ebcf615bf0eb" providerId="ADAL" clId="{06A6B8BD-DDF5-459C-B8EA-6A8FEB1D5D5C}" dt="2023-06-24T16:20:37.766" v="3823" actId="165"/>
          <ac:grpSpMkLst>
            <pc:docMk/>
            <pc:sldMk cId="3136485142" sldId="303"/>
            <ac:grpSpMk id="240" creationId="{95DAA4CB-EF08-28E3-023E-F9E43696EA1F}"/>
          </ac:grpSpMkLst>
        </pc:grpChg>
        <pc:picChg chg="add mod topLvl">
          <ac:chgData name="Ahmed Alghamdi" userId="fbe9dddd-5a69-44b1-8172-ebcf615bf0eb" providerId="ADAL" clId="{06A6B8BD-DDF5-459C-B8EA-6A8FEB1D5D5C}" dt="2023-06-24T15:56:25.277" v="3652" actId="165"/>
          <ac:picMkLst>
            <pc:docMk/>
            <pc:sldMk cId="3136485142" sldId="303"/>
            <ac:picMk id="3" creationId="{8FF5FF67-7031-D9BC-351B-895D827E9C94}"/>
          </ac:picMkLst>
        </pc:picChg>
        <pc:picChg chg="add mod topLvl">
          <ac:chgData name="Ahmed Alghamdi" userId="fbe9dddd-5a69-44b1-8172-ebcf615bf0eb" providerId="ADAL" clId="{06A6B8BD-DDF5-459C-B8EA-6A8FEB1D5D5C}" dt="2023-06-24T15:56:25.277" v="3652" actId="165"/>
          <ac:picMkLst>
            <pc:docMk/>
            <pc:sldMk cId="3136485142" sldId="303"/>
            <ac:picMk id="7" creationId="{0951138B-5295-619A-DAA6-B5AB58526433}"/>
          </ac:picMkLst>
        </pc:picChg>
        <pc:picChg chg="add mod topLvl">
          <ac:chgData name="Ahmed Alghamdi" userId="fbe9dddd-5a69-44b1-8172-ebcf615bf0eb" providerId="ADAL" clId="{06A6B8BD-DDF5-459C-B8EA-6A8FEB1D5D5C}" dt="2023-06-24T15:56:25.277" v="3652" actId="165"/>
          <ac:picMkLst>
            <pc:docMk/>
            <pc:sldMk cId="3136485142" sldId="303"/>
            <ac:picMk id="9" creationId="{12B2F097-F9A7-1B3A-F97E-DD43BB1CD9E0}"/>
          </ac:picMkLst>
        </pc:picChg>
        <pc:picChg chg="add del mod topLvl">
          <ac:chgData name="Ahmed Alghamdi" userId="fbe9dddd-5a69-44b1-8172-ebcf615bf0eb" providerId="ADAL" clId="{06A6B8BD-DDF5-459C-B8EA-6A8FEB1D5D5C}" dt="2023-06-24T15:58:03.391" v="3736" actId="478"/>
          <ac:picMkLst>
            <pc:docMk/>
            <pc:sldMk cId="3136485142" sldId="303"/>
            <ac:picMk id="23" creationId="{40B3E651-AF72-89F4-450C-A7B8535B1774}"/>
          </ac:picMkLst>
        </pc:picChg>
        <pc:picChg chg="add del mod">
          <ac:chgData name="Ahmed Alghamdi" userId="fbe9dddd-5a69-44b1-8172-ebcf615bf0eb" providerId="ADAL" clId="{06A6B8BD-DDF5-459C-B8EA-6A8FEB1D5D5C}" dt="2023-06-24T15:55:43.974" v="3635" actId="478"/>
          <ac:picMkLst>
            <pc:docMk/>
            <pc:sldMk cId="3136485142" sldId="303"/>
            <ac:picMk id="25" creationId="{F2BB4D11-D8AB-FD35-4B88-70EB2BD6394A}"/>
          </ac:picMkLst>
        </pc:picChg>
        <pc:picChg chg="del">
          <ac:chgData name="Ahmed Alghamdi" userId="fbe9dddd-5a69-44b1-8172-ebcf615bf0eb" providerId="ADAL" clId="{06A6B8BD-DDF5-459C-B8EA-6A8FEB1D5D5C}" dt="2023-06-24T15:50:27.105" v="3611" actId="478"/>
          <ac:picMkLst>
            <pc:docMk/>
            <pc:sldMk cId="3136485142" sldId="303"/>
            <ac:picMk id="52" creationId="{25BF2427-B2D4-493B-4F26-FEA52B3CA73F}"/>
          </ac:picMkLst>
        </pc:picChg>
        <pc:picChg chg="add del mod topLvl">
          <ac:chgData name="Ahmed Alghamdi" userId="fbe9dddd-5a69-44b1-8172-ebcf615bf0eb" providerId="ADAL" clId="{06A6B8BD-DDF5-459C-B8EA-6A8FEB1D5D5C}" dt="2023-06-24T15:58:08.437" v="3737" actId="478"/>
          <ac:picMkLst>
            <pc:docMk/>
            <pc:sldMk cId="3136485142" sldId="303"/>
            <ac:picMk id="174" creationId="{81BA7288-7A44-E6A8-922D-23D58E2DED96}"/>
          </ac:picMkLst>
        </pc:picChg>
        <pc:picChg chg="add del mod topLvl">
          <ac:chgData name="Ahmed Alghamdi" userId="fbe9dddd-5a69-44b1-8172-ebcf615bf0eb" providerId="ADAL" clId="{06A6B8BD-DDF5-459C-B8EA-6A8FEB1D5D5C}" dt="2023-06-24T15:58:08.437" v="3737" actId="478"/>
          <ac:picMkLst>
            <pc:docMk/>
            <pc:sldMk cId="3136485142" sldId="303"/>
            <ac:picMk id="176" creationId="{586DFA0C-D01F-A0F1-0CBE-0D399E2A9B3E}"/>
          </ac:picMkLst>
        </pc:picChg>
        <pc:picChg chg="add del mod topLvl">
          <ac:chgData name="Ahmed Alghamdi" userId="fbe9dddd-5a69-44b1-8172-ebcf615bf0eb" providerId="ADAL" clId="{06A6B8BD-DDF5-459C-B8EA-6A8FEB1D5D5C}" dt="2023-06-24T15:58:08.437" v="3737" actId="478"/>
          <ac:picMkLst>
            <pc:docMk/>
            <pc:sldMk cId="3136485142" sldId="303"/>
            <ac:picMk id="179" creationId="{BAE9D9F3-2698-FF0E-B104-D9E0DF6FAD2B}"/>
          </ac:picMkLst>
        </pc:picChg>
        <pc:picChg chg="add del mod topLvl">
          <ac:chgData name="Ahmed Alghamdi" userId="fbe9dddd-5a69-44b1-8172-ebcf615bf0eb" providerId="ADAL" clId="{06A6B8BD-DDF5-459C-B8EA-6A8FEB1D5D5C}" dt="2023-06-24T15:58:08.437" v="3737" actId="478"/>
          <ac:picMkLst>
            <pc:docMk/>
            <pc:sldMk cId="3136485142" sldId="303"/>
            <ac:picMk id="181" creationId="{95EED897-46AA-0F6E-7679-240F8C33C9EE}"/>
          </ac:picMkLst>
        </pc:picChg>
        <pc:picChg chg="add del mod topLvl">
          <ac:chgData name="Ahmed Alghamdi" userId="fbe9dddd-5a69-44b1-8172-ebcf615bf0eb" providerId="ADAL" clId="{06A6B8BD-DDF5-459C-B8EA-6A8FEB1D5D5C}" dt="2023-06-24T15:58:08.437" v="3737" actId="478"/>
          <ac:picMkLst>
            <pc:docMk/>
            <pc:sldMk cId="3136485142" sldId="303"/>
            <ac:picMk id="183" creationId="{F9E466A3-CA4A-0D9A-B2F9-13849A5E3715}"/>
          </ac:picMkLst>
        </pc:picChg>
        <pc:picChg chg="add del mod topLvl">
          <ac:chgData name="Ahmed Alghamdi" userId="fbe9dddd-5a69-44b1-8172-ebcf615bf0eb" providerId="ADAL" clId="{06A6B8BD-DDF5-459C-B8EA-6A8FEB1D5D5C}" dt="2023-06-24T15:58:08.437" v="3737" actId="478"/>
          <ac:picMkLst>
            <pc:docMk/>
            <pc:sldMk cId="3136485142" sldId="303"/>
            <ac:picMk id="191" creationId="{B6B6617F-DA23-E64E-5876-8597A824AF08}"/>
          </ac:picMkLst>
        </pc:picChg>
        <pc:picChg chg="add del mod topLvl">
          <ac:chgData name="Ahmed Alghamdi" userId="fbe9dddd-5a69-44b1-8172-ebcf615bf0eb" providerId="ADAL" clId="{06A6B8BD-DDF5-459C-B8EA-6A8FEB1D5D5C}" dt="2023-06-24T15:58:08.437" v="3737" actId="478"/>
          <ac:picMkLst>
            <pc:docMk/>
            <pc:sldMk cId="3136485142" sldId="303"/>
            <ac:picMk id="193" creationId="{805A4B2F-FC7B-DC00-5F0B-6A620E7490BA}"/>
          </ac:picMkLst>
        </pc:picChg>
        <pc:picChg chg="add del mod topLvl">
          <ac:chgData name="Ahmed Alghamdi" userId="fbe9dddd-5a69-44b1-8172-ebcf615bf0eb" providerId="ADAL" clId="{06A6B8BD-DDF5-459C-B8EA-6A8FEB1D5D5C}" dt="2023-06-24T15:58:08.437" v="3737" actId="478"/>
          <ac:picMkLst>
            <pc:docMk/>
            <pc:sldMk cId="3136485142" sldId="303"/>
            <ac:picMk id="194" creationId="{B41A80DA-BD26-6D5C-EE68-36D04396E24C}"/>
          </ac:picMkLst>
        </pc:picChg>
        <pc:picChg chg="add del mod topLvl">
          <ac:chgData name="Ahmed Alghamdi" userId="fbe9dddd-5a69-44b1-8172-ebcf615bf0eb" providerId="ADAL" clId="{06A6B8BD-DDF5-459C-B8EA-6A8FEB1D5D5C}" dt="2023-06-24T15:58:11.058" v="3738" actId="478"/>
          <ac:picMkLst>
            <pc:docMk/>
            <pc:sldMk cId="3136485142" sldId="303"/>
            <ac:picMk id="200" creationId="{7CCC53C1-28BA-78A3-C124-853BFC58EF25}"/>
          </ac:picMkLst>
        </pc:picChg>
        <pc:picChg chg="add del mod topLvl">
          <ac:chgData name="Ahmed Alghamdi" userId="fbe9dddd-5a69-44b1-8172-ebcf615bf0eb" providerId="ADAL" clId="{06A6B8BD-DDF5-459C-B8EA-6A8FEB1D5D5C}" dt="2023-06-24T15:58:11.058" v="3738" actId="478"/>
          <ac:picMkLst>
            <pc:docMk/>
            <pc:sldMk cId="3136485142" sldId="303"/>
            <ac:picMk id="203" creationId="{0014B806-6F73-087A-EFBA-15AB606DF333}"/>
          </ac:picMkLst>
        </pc:picChg>
        <pc:picChg chg="add del mod topLvl">
          <ac:chgData name="Ahmed Alghamdi" userId="fbe9dddd-5a69-44b1-8172-ebcf615bf0eb" providerId="ADAL" clId="{06A6B8BD-DDF5-459C-B8EA-6A8FEB1D5D5C}" dt="2023-06-24T15:58:11.058" v="3738" actId="478"/>
          <ac:picMkLst>
            <pc:docMk/>
            <pc:sldMk cId="3136485142" sldId="303"/>
            <ac:picMk id="207" creationId="{3A7598F0-F941-D0A2-86B1-30F690031790}"/>
          </ac:picMkLst>
        </pc:picChg>
        <pc:picChg chg="add del mod">
          <ac:chgData name="Ahmed Alghamdi" userId="fbe9dddd-5a69-44b1-8172-ebcf615bf0eb" providerId="ADAL" clId="{06A6B8BD-DDF5-459C-B8EA-6A8FEB1D5D5C}" dt="2023-06-24T15:55:47.590" v="3638" actId="478"/>
          <ac:picMkLst>
            <pc:docMk/>
            <pc:sldMk cId="3136485142" sldId="303"/>
            <ac:picMk id="217" creationId="{118EF2CD-278D-F0D0-5C25-E6FD0CD57506}"/>
          </ac:picMkLst>
        </pc:picChg>
        <pc:picChg chg="add del mod">
          <ac:chgData name="Ahmed Alghamdi" userId="fbe9dddd-5a69-44b1-8172-ebcf615bf0eb" providerId="ADAL" clId="{06A6B8BD-DDF5-459C-B8EA-6A8FEB1D5D5C}" dt="2023-06-24T15:55:47.026" v="3637" actId="478"/>
          <ac:picMkLst>
            <pc:docMk/>
            <pc:sldMk cId="3136485142" sldId="303"/>
            <ac:picMk id="218" creationId="{1767E451-3BA9-5F93-DAE5-8238E1C434E7}"/>
          </ac:picMkLst>
        </pc:picChg>
        <pc:picChg chg="add del mod topLvl">
          <ac:chgData name="Ahmed Alghamdi" userId="fbe9dddd-5a69-44b1-8172-ebcf615bf0eb" providerId="ADAL" clId="{06A6B8BD-DDF5-459C-B8EA-6A8FEB1D5D5C}" dt="2023-06-24T15:58:11.058" v="3738" actId="478"/>
          <ac:picMkLst>
            <pc:docMk/>
            <pc:sldMk cId="3136485142" sldId="303"/>
            <ac:picMk id="219" creationId="{6DBF39AA-8316-4F0E-2967-AE1DEFF0939A}"/>
          </ac:picMkLst>
        </pc:picChg>
        <pc:picChg chg="add del mod topLvl">
          <ac:chgData name="Ahmed Alghamdi" userId="fbe9dddd-5a69-44b1-8172-ebcf615bf0eb" providerId="ADAL" clId="{06A6B8BD-DDF5-459C-B8EA-6A8FEB1D5D5C}" dt="2023-06-24T15:58:11.058" v="3738" actId="478"/>
          <ac:picMkLst>
            <pc:docMk/>
            <pc:sldMk cId="3136485142" sldId="303"/>
            <ac:picMk id="221" creationId="{C330D9A7-FCD9-E99F-C3D2-8177F5B173E7}"/>
          </ac:picMkLst>
        </pc:picChg>
        <pc:picChg chg="add del mod topLvl">
          <ac:chgData name="Ahmed Alghamdi" userId="fbe9dddd-5a69-44b1-8172-ebcf615bf0eb" providerId="ADAL" clId="{06A6B8BD-DDF5-459C-B8EA-6A8FEB1D5D5C}" dt="2023-06-24T15:58:11.058" v="3738" actId="478"/>
          <ac:picMkLst>
            <pc:docMk/>
            <pc:sldMk cId="3136485142" sldId="303"/>
            <ac:picMk id="222" creationId="{6C897721-A407-D136-A9E0-38A1602E8C43}"/>
          </ac:picMkLst>
        </pc:picChg>
        <pc:picChg chg="add del mod topLvl">
          <ac:chgData name="Ahmed Alghamdi" userId="fbe9dddd-5a69-44b1-8172-ebcf615bf0eb" providerId="ADAL" clId="{06A6B8BD-DDF5-459C-B8EA-6A8FEB1D5D5C}" dt="2023-06-24T15:58:11.058" v="3738" actId="478"/>
          <ac:picMkLst>
            <pc:docMk/>
            <pc:sldMk cId="3136485142" sldId="303"/>
            <ac:picMk id="223" creationId="{51B5BA7F-9CF1-7A64-47C3-861799F6D58D}"/>
          </ac:picMkLst>
        </pc:picChg>
        <pc:picChg chg="add del mod topLvl">
          <ac:chgData name="Ahmed Alghamdi" userId="fbe9dddd-5a69-44b1-8172-ebcf615bf0eb" providerId="ADAL" clId="{06A6B8BD-DDF5-459C-B8EA-6A8FEB1D5D5C}" dt="2023-06-24T15:58:11.058" v="3738" actId="478"/>
          <ac:picMkLst>
            <pc:docMk/>
            <pc:sldMk cId="3136485142" sldId="303"/>
            <ac:picMk id="224" creationId="{3A1D3240-1921-1EF5-0A1D-7C4F52B6A113}"/>
          </ac:picMkLst>
        </pc:picChg>
        <pc:picChg chg="add del mod topLvl">
          <ac:chgData name="Ahmed Alghamdi" userId="fbe9dddd-5a69-44b1-8172-ebcf615bf0eb" providerId="ADAL" clId="{06A6B8BD-DDF5-459C-B8EA-6A8FEB1D5D5C}" dt="2023-06-24T15:58:08.437" v="3737" actId="478"/>
          <ac:picMkLst>
            <pc:docMk/>
            <pc:sldMk cId="3136485142" sldId="303"/>
            <ac:picMk id="226" creationId="{5700C1BC-090E-426F-4DDE-65ED85B49B63}"/>
          </ac:picMkLst>
        </pc:picChg>
        <pc:picChg chg="add del mod topLvl">
          <ac:chgData name="Ahmed Alghamdi" userId="fbe9dddd-5a69-44b1-8172-ebcf615bf0eb" providerId="ADAL" clId="{06A6B8BD-DDF5-459C-B8EA-6A8FEB1D5D5C}" dt="2023-06-24T15:58:11.058" v="3738" actId="478"/>
          <ac:picMkLst>
            <pc:docMk/>
            <pc:sldMk cId="3136485142" sldId="303"/>
            <ac:picMk id="228" creationId="{744B1995-AE79-DDA9-0ABA-E930D88D1D1E}"/>
          </ac:picMkLst>
        </pc:picChg>
        <pc:picChg chg="add del mod">
          <ac:chgData name="Ahmed Alghamdi" userId="fbe9dddd-5a69-44b1-8172-ebcf615bf0eb" providerId="ADAL" clId="{06A6B8BD-DDF5-459C-B8EA-6A8FEB1D5D5C}" dt="2023-06-24T15:55:48.275" v="3639" actId="478"/>
          <ac:picMkLst>
            <pc:docMk/>
            <pc:sldMk cId="3136485142" sldId="303"/>
            <ac:picMk id="229" creationId="{883F2DF8-8A38-6F4E-174F-5388ADA878D5}"/>
          </ac:picMkLst>
        </pc:picChg>
        <pc:cxnChg chg="add mod topLvl">
          <ac:chgData name="Ahmed Alghamdi" userId="fbe9dddd-5a69-44b1-8172-ebcf615bf0eb" providerId="ADAL" clId="{06A6B8BD-DDF5-459C-B8EA-6A8FEB1D5D5C}" dt="2023-06-24T16:25:51.176" v="3938" actId="1036"/>
          <ac:cxnSpMkLst>
            <pc:docMk/>
            <pc:sldMk cId="3136485142" sldId="303"/>
            <ac:cxnSpMk id="12" creationId="{2686BFA2-977A-FBEE-258D-FA68D6F847F7}"/>
          </ac:cxnSpMkLst>
        </pc:cxnChg>
        <pc:cxnChg chg="del">
          <ac:chgData name="Ahmed Alghamdi" userId="fbe9dddd-5a69-44b1-8172-ebcf615bf0eb" providerId="ADAL" clId="{06A6B8BD-DDF5-459C-B8EA-6A8FEB1D5D5C}" dt="2023-06-24T15:50:27.105" v="3611" actId="478"/>
          <ac:cxnSpMkLst>
            <pc:docMk/>
            <pc:sldMk cId="3136485142" sldId="303"/>
            <ac:cxnSpMk id="48" creationId="{48EB9172-83A0-A154-1B63-5EACFB80FF48}"/>
          </ac:cxnSpMkLst>
        </pc:cxnChg>
        <pc:cxnChg chg="del">
          <ac:chgData name="Ahmed Alghamdi" userId="fbe9dddd-5a69-44b1-8172-ebcf615bf0eb" providerId="ADAL" clId="{06A6B8BD-DDF5-459C-B8EA-6A8FEB1D5D5C}" dt="2023-06-24T15:50:27.105" v="3611" actId="478"/>
          <ac:cxnSpMkLst>
            <pc:docMk/>
            <pc:sldMk cId="3136485142" sldId="303"/>
            <ac:cxnSpMk id="49" creationId="{793F48B8-F8DA-03AF-7DC7-9D5B7F7C433B}"/>
          </ac:cxnSpMkLst>
        </pc:cxnChg>
        <pc:cxnChg chg="del">
          <ac:chgData name="Ahmed Alghamdi" userId="fbe9dddd-5a69-44b1-8172-ebcf615bf0eb" providerId="ADAL" clId="{06A6B8BD-DDF5-459C-B8EA-6A8FEB1D5D5C}" dt="2023-06-24T15:50:27.105" v="3611" actId="478"/>
          <ac:cxnSpMkLst>
            <pc:docMk/>
            <pc:sldMk cId="3136485142" sldId="303"/>
            <ac:cxnSpMk id="50" creationId="{14B61DDA-3EB1-4BA0-BDAE-237448D2917C}"/>
          </ac:cxnSpMkLst>
        </pc:cxnChg>
        <pc:cxnChg chg="add mod topLvl">
          <ac:chgData name="Ahmed Alghamdi" userId="fbe9dddd-5a69-44b1-8172-ebcf615bf0eb" providerId="ADAL" clId="{06A6B8BD-DDF5-459C-B8EA-6A8FEB1D5D5C}" dt="2023-06-24T15:56:25.277" v="3652" actId="165"/>
          <ac:cxnSpMkLst>
            <pc:docMk/>
            <pc:sldMk cId="3136485142" sldId="303"/>
            <ac:cxnSpMk id="172" creationId="{D6AAA122-9F6D-8A55-6E54-33F13EE03FFE}"/>
          </ac:cxnSpMkLst>
        </pc:cxnChg>
        <pc:cxnChg chg="add del mod topLvl">
          <ac:chgData name="Ahmed Alghamdi" userId="fbe9dddd-5a69-44b1-8172-ebcf615bf0eb" providerId="ADAL" clId="{06A6B8BD-DDF5-459C-B8EA-6A8FEB1D5D5C}" dt="2023-06-24T16:23:40.773" v="3872" actId="478"/>
          <ac:cxnSpMkLst>
            <pc:docMk/>
            <pc:sldMk cId="3136485142" sldId="303"/>
            <ac:cxnSpMk id="197" creationId="{3C15CCAB-826F-12FF-EF43-5E52F581E7B9}"/>
          </ac:cxnSpMkLst>
        </pc:cxnChg>
        <pc:cxnChg chg="add del mod topLvl">
          <ac:chgData name="Ahmed Alghamdi" userId="fbe9dddd-5a69-44b1-8172-ebcf615bf0eb" providerId="ADAL" clId="{06A6B8BD-DDF5-459C-B8EA-6A8FEB1D5D5C}" dt="2023-06-24T16:23:40.773" v="3872" actId="478"/>
          <ac:cxnSpMkLst>
            <pc:docMk/>
            <pc:sldMk cId="3136485142" sldId="303"/>
            <ac:cxnSpMk id="199" creationId="{56169D09-A19C-0793-B5EB-88D7012D2F08}"/>
          </ac:cxnSpMkLst>
        </pc:cxnChg>
        <pc:cxnChg chg="add mod topLvl">
          <ac:chgData name="Ahmed Alghamdi" userId="fbe9dddd-5a69-44b1-8172-ebcf615bf0eb" providerId="ADAL" clId="{06A6B8BD-DDF5-459C-B8EA-6A8FEB1D5D5C}" dt="2023-06-24T15:56:25.277" v="3652" actId="165"/>
          <ac:cxnSpMkLst>
            <pc:docMk/>
            <pc:sldMk cId="3136485142" sldId="303"/>
            <ac:cxnSpMk id="230" creationId="{9C3D8740-742B-B921-2F65-8BDDEF8F5102}"/>
          </ac:cxnSpMkLst>
        </pc:cxnChg>
        <pc:cxnChg chg="add mod">
          <ac:chgData name="Ahmed Alghamdi" userId="fbe9dddd-5a69-44b1-8172-ebcf615bf0eb" providerId="ADAL" clId="{06A6B8BD-DDF5-459C-B8EA-6A8FEB1D5D5C}" dt="2023-06-24T16:23:59.872" v="3882"/>
          <ac:cxnSpMkLst>
            <pc:docMk/>
            <pc:sldMk cId="3136485142" sldId="303"/>
            <ac:cxnSpMk id="256" creationId="{F2D92048-5531-6074-E5B4-0B826C5F461B}"/>
          </ac:cxnSpMkLst>
        </pc:cxnChg>
        <pc:cxnChg chg="add mod">
          <ac:chgData name="Ahmed Alghamdi" userId="fbe9dddd-5a69-44b1-8172-ebcf615bf0eb" providerId="ADAL" clId="{06A6B8BD-DDF5-459C-B8EA-6A8FEB1D5D5C}" dt="2023-06-24T16:24:12.275" v="3883" actId="571"/>
          <ac:cxnSpMkLst>
            <pc:docMk/>
            <pc:sldMk cId="3136485142" sldId="303"/>
            <ac:cxnSpMk id="257" creationId="{67E74135-A56D-71AA-4C23-0FCF32ABB26A}"/>
          </ac:cxnSpMkLst>
        </pc:cxnChg>
      </pc:sldChg>
      <pc:sldChg chg="addSp delSp modSp add mod">
        <pc:chgData name="Ahmed Alghamdi" userId="fbe9dddd-5a69-44b1-8172-ebcf615bf0eb" providerId="ADAL" clId="{06A6B8BD-DDF5-459C-B8EA-6A8FEB1D5D5C}" dt="2023-06-26T09:28:44.203" v="14763" actId="14100"/>
        <pc:sldMkLst>
          <pc:docMk/>
          <pc:sldMk cId="899612887" sldId="304"/>
        </pc:sldMkLst>
        <pc:spChg chg="del">
          <ac:chgData name="Ahmed Alghamdi" userId="fbe9dddd-5a69-44b1-8172-ebcf615bf0eb" providerId="ADAL" clId="{06A6B8BD-DDF5-459C-B8EA-6A8FEB1D5D5C}" dt="2023-06-24T16:28:01.955" v="3943" actId="478"/>
          <ac:spMkLst>
            <pc:docMk/>
            <pc:sldMk cId="899612887" sldId="304"/>
            <ac:spMk id="2" creationId="{7EEF4BE6-3FF6-ADCF-17C1-04CC2BCF550B}"/>
          </ac:spMkLst>
        </pc:spChg>
        <pc:spChg chg="mod">
          <ac:chgData name="Ahmed Alghamdi" userId="fbe9dddd-5a69-44b1-8172-ebcf615bf0eb" providerId="ADAL" clId="{06A6B8BD-DDF5-459C-B8EA-6A8FEB1D5D5C}" dt="2023-06-26T09:28:44.203" v="14763" actId="14100"/>
          <ac:spMkLst>
            <pc:docMk/>
            <pc:sldMk cId="899612887" sldId="304"/>
            <ac:spMk id="5" creationId="{47015298-F31D-2BCF-BD15-AC49ADA685FF}"/>
          </ac:spMkLst>
        </pc:spChg>
        <pc:spChg chg="del">
          <ac:chgData name="Ahmed Alghamdi" userId="fbe9dddd-5a69-44b1-8172-ebcf615bf0eb" providerId="ADAL" clId="{06A6B8BD-DDF5-459C-B8EA-6A8FEB1D5D5C}" dt="2023-06-24T16:28:01.955" v="3943" actId="478"/>
          <ac:spMkLst>
            <pc:docMk/>
            <pc:sldMk cId="899612887" sldId="304"/>
            <ac:spMk id="6" creationId="{4DD82028-D960-F492-C0A5-44286A1B9817}"/>
          </ac:spMkLst>
        </pc:spChg>
        <pc:spChg chg="del">
          <ac:chgData name="Ahmed Alghamdi" userId="fbe9dddd-5a69-44b1-8172-ebcf615bf0eb" providerId="ADAL" clId="{06A6B8BD-DDF5-459C-B8EA-6A8FEB1D5D5C}" dt="2023-06-24T16:28:01.955" v="3943" actId="478"/>
          <ac:spMkLst>
            <pc:docMk/>
            <pc:sldMk cId="899612887" sldId="304"/>
            <ac:spMk id="8" creationId="{9C77586E-FA03-8AB7-A80A-2E63570A44D9}"/>
          </ac:spMkLst>
        </pc:spChg>
        <pc:spChg chg="del">
          <ac:chgData name="Ahmed Alghamdi" userId="fbe9dddd-5a69-44b1-8172-ebcf615bf0eb" providerId="ADAL" clId="{06A6B8BD-DDF5-459C-B8EA-6A8FEB1D5D5C}" dt="2023-06-24T16:28:01.955" v="3943" actId="478"/>
          <ac:spMkLst>
            <pc:docMk/>
            <pc:sldMk cId="899612887" sldId="304"/>
            <ac:spMk id="10" creationId="{43A07586-95DB-809D-A9B4-90D74D307B18}"/>
          </ac:spMkLst>
        </pc:spChg>
        <pc:spChg chg="del">
          <ac:chgData name="Ahmed Alghamdi" userId="fbe9dddd-5a69-44b1-8172-ebcf615bf0eb" providerId="ADAL" clId="{06A6B8BD-DDF5-459C-B8EA-6A8FEB1D5D5C}" dt="2023-06-24T16:28:01.955" v="3943" actId="478"/>
          <ac:spMkLst>
            <pc:docMk/>
            <pc:sldMk cId="899612887" sldId="304"/>
            <ac:spMk id="11" creationId="{B9B8BBEC-A66A-21C6-2AD3-1121AAF1FDD0}"/>
          </ac:spMkLst>
        </pc:spChg>
        <pc:spChg chg="del">
          <ac:chgData name="Ahmed Alghamdi" userId="fbe9dddd-5a69-44b1-8172-ebcf615bf0eb" providerId="ADAL" clId="{06A6B8BD-DDF5-459C-B8EA-6A8FEB1D5D5C}" dt="2023-06-24T16:28:01.955" v="3943" actId="478"/>
          <ac:spMkLst>
            <pc:docMk/>
            <pc:sldMk cId="899612887" sldId="304"/>
            <ac:spMk id="13" creationId="{140E2D66-E184-2FFB-0228-6C2BF157E3CB}"/>
          </ac:spMkLst>
        </pc:spChg>
        <pc:spChg chg="del">
          <ac:chgData name="Ahmed Alghamdi" userId="fbe9dddd-5a69-44b1-8172-ebcf615bf0eb" providerId="ADAL" clId="{06A6B8BD-DDF5-459C-B8EA-6A8FEB1D5D5C}" dt="2023-06-24T16:28:01.955" v="3943" actId="478"/>
          <ac:spMkLst>
            <pc:docMk/>
            <pc:sldMk cId="899612887" sldId="304"/>
            <ac:spMk id="14" creationId="{9011290B-6F49-6825-00D4-71132614C1EB}"/>
          </ac:spMkLst>
        </pc:spChg>
        <pc:spChg chg="del">
          <ac:chgData name="Ahmed Alghamdi" userId="fbe9dddd-5a69-44b1-8172-ebcf615bf0eb" providerId="ADAL" clId="{06A6B8BD-DDF5-459C-B8EA-6A8FEB1D5D5C}" dt="2023-06-24T16:28:01.955" v="3943" actId="478"/>
          <ac:spMkLst>
            <pc:docMk/>
            <pc:sldMk cId="899612887" sldId="304"/>
            <ac:spMk id="15" creationId="{A3AE8146-9009-4E50-3214-553439329633}"/>
          </ac:spMkLst>
        </pc:spChg>
        <pc:spChg chg="del">
          <ac:chgData name="Ahmed Alghamdi" userId="fbe9dddd-5a69-44b1-8172-ebcf615bf0eb" providerId="ADAL" clId="{06A6B8BD-DDF5-459C-B8EA-6A8FEB1D5D5C}" dt="2023-06-24T16:28:01.955" v="3943" actId="478"/>
          <ac:spMkLst>
            <pc:docMk/>
            <pc:sldMk cId="899612887" sldId="304"/>
            <ac:spMk id="16" creationId="{D83B036A-98E9-E065-8667-81EFFC985576}"/>
          </ac:spMkLst>
        </pc:spChg>
        <pc:spChg chg="add mod">
          <ac:chgData name="Ahmed Alghamdi" userId="fbe9dddd-5a69-44b1-8172-ebcf615bf0eb" providerId="ADAL" clId="{06A6B8BD-DDF5-459C-B8EA-6A8FEB1D5D5C}" dt="2023-06-25T07:55:37.183" v="4633" actId="2711"/>
          <ac:spMkLst>
            <pc:docMk/>
            <pc:sldMk cId="899612887" sldId="304"/>
            <ac:spMk id="17" creationId="{1881D994-9D7B-C005-63E6-331C348CADF9}"/>
          </ac:spMkLst>
        </pc:spChg>
        <pc:spChg chg="add mod">
          <ac:chgData name="Ahmed Alghamdi" userId="fbe9dddd-5a69-44b1-8172-ebcf615bf0eb" providerId="ADAL" clId="{06A6B8BD-DDF5-459C-B8EA-6A8FEB1D5D5C}" dt="2023-06-25T07:55:37.183" v="4633" actId="2711"/>
          <ac:spMkLst>
            <pc:docMk/>
            <pc:sldMk cId="899612887" sldId="304"/>
            <ac:spMk id="18" creationId="{A7081BDD-2B4D-561A-DA3E-EAD80779822F}"/>
          </ac:spMkLst>
        </pc:spChg>
        <pc:spChg chg="add del mod topLvl">
          <ac:chgData name="Ahmed Alghamdi" userId="fbe9dddd-5a69-44b1-8172-ebcf615bf0eb" providerId="ADAL" clId="{06A6B8BD-DDF5-459C-B8EA-6A8FEB1D5D5C}" dt="2023-06-25T07:54:41.055" v="4623" actId="478"/>
          <ac:spMkLst>
            <pc:docMk/>
            <pc:sldMk cId="899612887" sldId="304"/>
            <ac:spMk id="19" creationId="{B84AD24B-03B7-8872-3B77-6042B3B0FAE6}"/>
          </ac:spMkLst>
        </pc:spChg>
        <pc:spChg chg="add del mod topLvl">
          <ac:chgData name="Ahmed Alghamdi" userId="fbe9dddd-5a69-44b1-8172-ebcf615bf0eb" providerId="ADAL" clId="{06A6B8BD-DDF5-459C-B8EA-6A8FEB1D5D5C}" dt="2023-06-25T07:54:48.311" v="4624" actId="478"/>
          <ac:spMkLst>
            <pc:docMk/>
            <pc:sldMk cId="899612887" sldId="304"/>
            <ac:spMk id="20" creationId="{A5292391-03D7-4D49-210B-8E91E2648777}"/>
          </ac:spMkLst>
        </pc:spChg>
        <pc:spChg chg="add mod topLvl">
          <ac:chgData name="Ahmed Alghamdi" userId="fbe9dddd-5a69-44b1-8172-ebcf615bf0eb" providerId="ADAL" clId="{06A6B8BD-DDF5-459C-B8EA-6A8FEB1D5D5C}" dt="2023-06-25T13:10:52.848" v="8707"/>
          <ac:spMkLst>
            <pc:docMk/>
            <pc:sldMk cId="899612887" sldId="304"/>
            <ac:spMk id="21" creationId="{4E3A62AE-D2C0-863B-EDA9-73E5D57898FA}"/>
          </ac:spMkLst>
        </pc:spChg>
        <pc:spChg chg="add mod topLvl">
          <ac:chgData name="Ahmed Alghamdi" userId="fbe9dddd-5a69-44b1-8172-ebcf615bf0eb" providerId="ADAL" clId="{06A6B8BD-DDF5-459C-B8EA-6A8FEB1D5D5C}" dt="2023-06-25T13:10:52.848" v="8707"/>
          <ac:spMkLst>
            <pc:docMk/>
            <pc:sldMk cId="899612887" sldId="304"/>
            <ac:spMk id="22" creationId="{03664EA2-0F42-EF99-6598-094E2BEBF9B3}"/>
          </ac:spMkLst>
        </pc:spChg>
        <pc:spChg chg="add mod topLvl">
          <ac:chgData name="Ahmed Alghamdi" userId="fbe9dddd-5a69-44b1-8172-ebcf615bf0eb" providerId="ADAL" clId="{06A6B8BD-DDF5-459C-B8EA-6A8FEB1D5D5C}" dt="2023-06-25T13:10:52.848" v="8707"/>
          <ac:spMkLst>
            <pc:docMk/>
            <pc:sldMk cId="899612887" sldId="304"/>
            <ac:spMk id="23" creationId="{F18DB556-CF8F-F817-475A-90ED9B59EDFF}"/>
          </ac:spMkLst>
        </pc:spChg>
        <pc:spChg chg="add mod topLvl">
          <ac:chgData name="Ahmed Alghamdi" userId="fbe9dddd-5a69-44b1-8172-ebcf615bf0eb" providerId="ADAL" clId="{06A6B8BD-DDF5-459C-B8EA-6A8FEB1D5D5C}" dt="2023-06-25T13:10:52.848" v="8707"/>
          <ac:spMkLst>
            <pc:docMk/>
            <pc:sldMk cId="899612887" sldId="304"/>
            <ac:spMk id="25" creationId="{A35A2C38-921F-12A4-E5B2-8AE99CFC714A}"/>
          </ac:spMkLst>
        </pc:spChg>
        <pc:spChg chg="add del mod topLvl">
          <ac:chgData name="Ahmed Alghamdi" userId="fbe9dddd-5a69-44b1-8172-ebcf615bf0eb" providerId="ADAL" clId="{06A6B8BD-DDF5-459C-B8EA-6A8FEB1D5D5C}" dt="2023-06-25T07:53:01.010" v="4601" actId="478"/>
          <ac:spMkLst>
            <pc:docMk/>
            <pc:sldMk cId="899612887" sldId="304"/>
            <ac:spMk id="26" creationId="{288B1729-1297-BF9E-9A50-522FA08AEDF7}"/>
          </ac:spMkLst>
        </pc:spChg>
        <pc:spChg chg="add mod topLvl">
          <ac:chgData name="Ahmed Alghamdi" userId="fbe9dddd-5a69-44b1-8172-ebcf615bf0eb" providerId="ADAL" clId="{06A6B8BD-DDF5-459C-B8EA-6A8FEB1D5D5C}" dt="2023-06-25T13:10:28.968" v="8696" actId="164"/>
          <ac:spMkLst>
            <pc:docMk/>
            <pc:sldMk cId="899612887" sldId="304"/>
            <ac:spMk id="27" creationId="{4886DAF7-47FF-8B56-276F-F225A7DDF4FF}"/>
          </ac:spMkLst>
        </pc:spChg>
        <pc:spChg chg="add mod topLvl">
          <ac:chgData name="Ahmed Alghamdi" userId="fbe9dddd-5a69-44b1-8172-ebcf615bf0eb" providerId="ADAL" clId="{06A6B8BD-DDF5-459C-B8EA-6A8FEB1D5D5C}" dt="2023-06-25T13:10:28.968" v="8696" actId="164"/>
          <ac:spMkLst>
            <pc:docMk/>
            <pc:sldMk cId="899612887" sldId="304"/>
            <ac:spMk id="28" creationId="{03A7C0A7-E225-9963-9617-7FD71C748ECD}"/>
          </ac:spMkLst>
        </pc:spChg>
        <pc:spChg chg="add mod topLvl">
          <ac:chgData name="Ahmed Alghamdi" userId="fbe9dddd-5a69-44b1-8172-ebcf615bf0eb" providerId="ADAL" clId="{06A6B8BD-DDF5-459C-B8EA-6A8FEB1D5D5C}" dt="2023-06-25T13:10:28.968" v="8696" actId="164"/>
          <ac:spMkLst>
            <pc:docMk/>
            <pc:sldMk cId="899612887" sldId="304"/>
            <ac:spMk id="29" creationId="{7D0FBBD9-A009-9101-7F1C-3848D58B5402}"/>
          </ac:spMkLst>
        </pc:spChg>
        <pc:spChg chg="add mod topLvl">
          <ac:chgData name="Ahmed Alghamdi" userId="fbe9dddd-5a69-44b1-8172-ebcf615bf0eb" providerId="ADAL" clId="{06A6B8BD-DDF5-459C-B8EA-6A8FEB1D5D5C}" dt="2023-06-25T13:10:28.968" v="8696" actId="164"/>
          <ac:spMkLst>
            <pc:docMk/>
            <pc:sldMk cId="899612887" sldId="304"/>
            <ac:spMk id="30" creationId="{81DA6FAA-F3D2-B96D-651B-9DD1695DE93A}"/>
          </ac:spMkLst>
        </pc:spChg>
        <pc:spChg chg="add mod topLvl">
          <ac:chgData name="Ahmed Alghamdi" userId="fbe9dddd-5a69-44b1-8172-ebcf615bf0eb" providerId="ADAL" clId="{06A6B8BD-DDF5-459C-B8EA-6A8FEB1D5D5C}" dt="2023-06-25T13:10:28.968" v="8696" actId="164"/>
          <ac:spMkLst>
            <pc:docMk/>
            <pc:sldMk cId="899612887" sldId="304"/>
            <ac:spMk id="31" creationId="{8DA85CC3-D24D-99CF-57D4-938BE64B0066}"/>
          </ac:spMkLst>
        </pc:spChg>
        <pc:spChg chg="add del mod topLvl">
          <ac:chgData name="Ahmed Alghamdi" userId="fbe9dddd-5a69-44b1-8172-ebcf615bf0eb" providerId="ADAL" clId="{06A6B8BD-DDF5-459C-B8EA-6A8FEB1D5D5C}" dt="2023-06-25T07:53:01.010" v="4601" actId="478"/>
          <ac:spMkLst>
            <pc:docMk/>
            <pc:sldMk cId="899612887" sldId="304"/>
            <ac:spMk id="33" creationId="{FF0AEAD6-F4DE-9EBA-02B0-E19CDE2EC6A5}"/>
          </ac:spMkLst>
        </pc:spChg>
        <pc:spChg chg="add del mod">
          <ac:chgData name="Ahmed Alghamdi" userId="fbe9dddd-5a69-44b1-8172-ebcf615bf0eb" providerId="ADAL" clId="{06A6B8BD-DDF5-459C-B8EA-6A8FEB1D5D5C}" dt="2023-06-24T16:28:09.547" v="3946" actId="478"/>
          <ac:spMkLst>
            <pc:docMk/>
            <pc:sldMk cId="899612887" sldId="304"/>
            <ac:spMk id="34" creationId="{5CA5C60A-5280-E6E7-DB02-2F409C792497}"/>
          </ac:spMkLst>
        </pc:spChg>
        <pc:spChg chg="add mod">
          <ac:chgData name="Ahmed Alghamdi" userId="fbe9dddd-5a69-44b1-8172-ebcf615bf0eb" providerId="ADAL" clId="{06A6B8BD-DDF5-459C-B8EA-6A8FEB1D5D5C}" dt="2023-06-24T16:28:02.811" v="3944"/>
          <ac:spMkLst>
            <pc:docMk/>
            <pc:sldMk cId="899612887" sldId="304"/>
            <ac:spMk id="35" creationId="{DF47D88A-446B-A3C6-50D4-9429E503B726}"/>
          </ac:spMkLst>
        </pc:spChg>
        <pc:spChg chg="add del mod">
          <ac:chgData name="Ahmed Alghamdi" userId="fbe9dddd-5a69-44b1-8172-ebcf615bf0eb" providerId="ADAL" clId="{06A6B8BD-DDF5-459C-B8EA-6A8FEB1D5D5C}" dt="2023-06-24T16:28:10.450" v="3947" actId="478"/>
          <ac:spMkLst>
            <pc:docMk/>
            <pc:sldMk cId="899612887" sldId="304"/>
            <ac:spMk id="37" creationId="{12530876-2B54-C3F1-219D-783911EDF4AC}"/>
          </ac:spMkLst>
        </pc:spChg>
        <pc:spChg chg="add mod topLvl">
          <ac:chgData name="Ahmed Alghamdi" userId="fbe9dddd-5a69-44b1-8172-ebcf615bf0eb" providerId="ADAL" clId="{06A6B8BD-DDF5-459C-B8EA-6A8FEB1D5D5C}" dt="2023-06-25T13:10:52.850" v="8715"/>
          <ac:spMkLst>
            <pc:docMk/>
            <pc:sldMk cId="899612887" sldId="304"/>
            <ac:spMk id="38" creationId="{AD527546-5E85-2894-83E9-973D90A15C26}"/>
          </ac:spMkLst>
        </pc:spChg>
        <pc:spChg chg="add mod topLvl">
          <ac:chgData name="Ahmed Alghamdi" userId="fbe9dddd-5a69-44b1-8172-ebcf615bf0eb" providerId="ADAL" clId="{06A6B8BD-DDF5-459C-B8EA-6A8FEB1D5D5C}" dt="2023-06-25T13:10:52.850" v="8715"/>
          <ac:spMkLst>
            <pc:docMk/>
            <pc:sldMk cId="899612887" sldId="304"/>
            <ac:spMk id="39" creationId="{085AD8D2-1465-FE2B-7A84-D4BB1A3FBBBF}"/>
          </ac:spMkLst>
        </pc:spChg>
        <pc:spChg chg="add del mod">
          <ac:chgData name="Ahmed Alghamdi" userId="fbe9dddd-5a69-44b1-8172-ebcf615bf0eb" providerId="ADAL" clId="{06A6B8BD-DDF5-459C-B8EA-6A8FEB1D5D5C}" dt="2023-06-24T16:29:19.584" v="3969" actId="478"/>
          <ac:spMkLst>
            <pc:docMk/>
            <pc:sldMk cId="899612887" sldId="304"/>
            <ac:spMk id="40" creationId="{5203A2DB-058A-6BF0-7E9C-1897FCCA47D0}"/>
          </ac:spMkLst>
        </pc:spChg>
        <pc:spChg chg="add del mod ord topLvl">
          <ac:chgData name="Ahmed Alghamdi" userId="fbe9dddd-5a69-44b1-8172-ebcf615bf0eb" providerId="ADAL" clId="{06A6B8BD-DDF5-459C-B8EA-6A8FEB1D5D5C}" dt="2023-06-25T07:53:01.010" v="4601" actId="478"/>
          <ac:spMkLst>
            <pc:docMk/>
            <pc:sldMk cId="899612887" sldId="304"/>
            <ac:spMk id="42" creationId="{C3159E37-F7BA-9C72-6584-FC933998A109}"/>
          </ac:spMkLst>
        </pc:spChg>
        <pc:spChg chg="add mod topLvl">
          <ac:chgData name="Ahmed Alghamdi" userId="fbe9dddd-5a69-44b1-8172-ebcf615bf0eb" providerId="ADAL" clId="{06A6B8BD-DDF5-459C-B8EA-6A8FEB1D5D5C}" dt="2023-06-25T13:10:52.851" v="8719"/>
          <ac:spMkLst>
            <pc:docMk/>
            <pc:sldMk cId="899612887" sldId="304"/>
            <ac:spMk id="43" creationId="{EBED75AD-30B7-3603-5327-A2ACE33E94AD}"/>
          </ac:spMkLst>
        </pc:spChg>
        <pc:spChg chg="add mod topLvl">
          <ac:chgData name="Ahmed Alghamdi" userId="fbe9dddd-5a69-44b1-8172-ebcf615bf0eb" providerId="ADAL" clId="{06A6B8BD-DDF5-459C-B8EA-6A8FEB1D5D5C}" dt="2023-06-25T13:10:52.850" v="8715"/>
          <ac:spMkLst>
            <pc:docMk/>
            <pc:sldMk cId="899612887" sldId="304"/>
            <ac:spMk id="44" creationId="{B1A6E6AB-FC08-0339-2DBD-C626B20BB915}"/>
          </ac:spMkLst>
        </pc:spChg>
        <pc:spChg chg="add del mod">
          <ac:chgData name="Ahmed Alghamdi" userId="fbe9dddd-5a69-44b1-8172-ebcf615bf0eb" providerId="ADAL" clId="{06A6B8BD-DDF5-459C-B8EA-6A8FEB1D5D5C}" dt="2023-06-24T16:33:24.881" v="4197" actId="478"/>
          <ac:spMkLst>
            <pc:docMk/>
            <pc:sldMk cId="899612887" sldId="304"/>
            <ac:spMk id="45" creationId="{8B13BB52-2B63-6731-C257-72C2A346C02F}"/>
          </ac:spMkLst>
        </pc:spChg>
        <pc:spChg chg="add del mod">
          <ac:chgData name="Ahmed Alghamdi" userId="fbe9dddd-5a69-44b1-8172-ebcf615bf0eb" providerId="ADAL" clId="{06A6B8BD-DDF5-459C-B8EA-6A8FEB1D5D5C}" dt="2023-06-24T16:33:26.414" v="4198" actId="478"/>
          <ac:spMkLst>
            <pc:docMk/>
            <pc:sldMk cId="899612887" sldId="304"/>
            <ac:spMk id="46" creationId="{E9A6B9A8-35D8-2897-47E2-9CEEC8D81AE8}"/>
          </ac:spMkLst>
        </pc:spChg>
        <pc:spChg chg="add mod topLvl">
          <ac:chgData name="Ahmed Alghamdi" userId="fbe9dddd-5a69-44b1-8172-ebcf615bf0eb" providerId="ADAL" clId="{06A6B8BD-DDF5-459C-B8EA-6A8FEB1D5D5C}" dt="2023-06-25T13:10:52.851" v="8719"/>
          <ac:spMkLst>
            <pc:docMk/>
            <pc:sldMk cId="899612887" sldId="304"/>
            <ac:spMk id="47" creationId="{F2A79F43-9E50-25A8-D3F8-F0EE78A1FADB}"/>
          </ac:spMkLst>
        </pc:spChg>
        <pc:spChg chg="add mod topLvl">
          <ac:chgData name="Ahmed Alghamdi" userId="fbe9dddd-5a69-44b1-8172-ebcf615bf0eb" providerId="ADAL" clId="{06A6B8BD-DDF5-459C-B8EA-6A8FEB1D5D5C}" dt="2023-06-25T13:10:52.850" v="8715"/>
          <ac:spMkLst>
            <pc:docMk/>
            <pc:sldMk cId="899612887" sldId="304"/>
            <ac:spMk id="48" creationId="{B479DDBF-9175-4803-829C-582DDC112D7C}"/>
          </ac:spMkLst>
        </pc:spChg>
        <pc:spChg chg="add del mod">
          <ac:chgData name="Ahmed Alghamdi" userId="fbe9dddd-5a69-44b1-8172-ebcf615bf0eb" providerId="ADAL" clId="{06A6B8BD-DDF5-459C-B8EA-6A8FEB1D5D5C}" dt="2023-06-24T16:28:12.467" v="3949" actId="478"/>
          <ac:spMkLst>
            <pc:docMk/>
            <pc:sldMk cId="899612887" sldId="304"/>
            <ac:spMk id="49" creationId="{32A38C63-BFE8-4F27-DBEA-9AF65C200061}"/>
          </ac:spMkLst>
        </pc:spChg>
        <pc:spChg chg="add del mod topLvl">
          <ac:chgData name="Ahmed Alghamdi" userId="fbe9dddd-5a69-44b1-8172-ebcf615bf0eb" providerId="ADAL" clId="{06A6B8BD-DDF5-459C-B8EA-6A8FEB1D5D5C}" dt="2023-06-25T13:09:46.433" v="8690" actId="478"/>
          <ac:spMkLst>
            <pc:docMk/>
            <pc:sldMk cId="899612887" sldId="304"/>
            <ac:spMk id="50" creationId="{FB69EDA4-6696-F1AE-133A-5CC5618E44C3}"/>
          </ac:spMkLst>
        </pc:spChg>
        <pc:spChg chg="add del mod topLvl">
          <ac:chgData name="Ahmed Alghamdi" userId="fbe9dddd-5a69-44b1-8172-ebcf615bf0eb" providerId="ADAL" clId="{06A6B8BD-DDF5-459C-B8EA-6A8FEB1D5D5C}" dt="2023-06-25T13:09:46.433" v="8690" actId="478"/>
          <ac:spMkLst>
            <pc:docMk/>
            <pc:sldMk cId="899612887" sldId="304"/>
            <ac:spMk id="51" creationId="{52CDD4BF-E11C-B31C-D46A-4B5F5F609069}"/>
          </ac:spMkLst>
        </pc:spChg>
        <pc:spChg chg="add del mod topLvl">
          <ac:chgData name="Ahmed Alghamdi" userId="fbe9dddd-5a69-44b1-8172-ebcf615bf0eb" providerId="ADAL" clId="{06A6B8BD-DDF5-459C-B8EA-6A8FEB1D5D5C}" dt="2023-06-25T13:09:46.433" v="8690" actId="478"/>
          <ac:spMkLst>
            <pc:docMk/>
            <pc:sldMk cId="899612887" sldId="304"/>
            <ac:spMk id="52" creationId="{7FFB9FAC-AD2F-9D92-9290-68EE95578C27}"/>
          </ac:spMkLst>
        </pc:spChg>
        <pc:spChg chg="add del mod topLvl">
          <ac:chgData name="Ahmed Alghamdi" userId="fbe9dddd-5a69-44b1-8172-ebcf615bf0eb" providerId="ADAL" clId="{06A6B8BD-DDF5-459C-B8EA-6A8FEB1D5D5C}" dt="2023-06-25T13:09:46.433" v="8690" actId="478"/>
          <ac:spMkLst>
            <pc:docMk/>
            <pc:sldMk cId="899612887" sldId="304"/>
            <ac:spMk id="53" creationId="{65A4E038-9B42-D761-10DC-9E08EF5121DB}"/>
          </ac:spMkLst>
        </pc:spChg>
        <pc:spChg chg="add del mod topLvl">
          <ac:chgData name="Ahmed Alghamdi" userId="fbe9dddd-5a69-44b1-8172-ebcf615bf0eb" providerId="ADAL" clId="{06A6B8BD-DDF5-459C-B8EA-6A8FEB1D5D5C}" dt="2023-06-25T13:09:46.433" v="8690" actId="478"/>
          <ac:spMkLst>
            <pc:docMk/>
            <pc:sldMk cId="899612887" sldId="304"/>
            <ac:spMk id="54" creationId="{89E5B2E5-6792-AA2D-EE9B-BEC79381BC47}"/>
          </ac:spMkLst>
        </pc:spChg>
        <pc:spChg chg="add del mod topLvl">
          <ac:chgData name="Ahmed Alghamdi" userId="fbe9dddd-5a69-44b1-8172-ebcf615bf0eb" providerId="ADAL" clId="{06A6B8BD-DDF5-459C-B8EA-6A8FEB1D5D5C}" dt="2023-06-25T07:53:01.010" v="4601" actId="478"/>
          <ac:spMkLst>
            <pc:docMk/>
            <pc:sldMk cId="899612887" sldId="304"/>
            <ac:spMk id="56" creationId="{AD427001-490B-03DA-65C2-92BF4715CB47}"/>
          </ac:spMkLst>
        </pc:spChg>
        <pc:spChg chg="add mod topLvl">
          <ac:chgData name="Ahmed Alghamdi" userId="fbe9dddd-5a69-44b1-8172-ebcf615bf0eb" providerId="ADAL" clId="{06A6B8BD-DDF5-459C-B8EA-6A8FEB1D5D5C}" dt="2023-06-25T13:10:52.849" v="8711"/>
          <ac:spMkLst>
            <pc:docMk/>
            <pc:sldMk cId="899612887" sldId="304"/>
            <ac:spMk id="57" creationId="{076AF3E3-6144-E7B4-BE11-6999670CC10E}"/>
          </ac:spMkLst>
        </pc:spChg>
        <pc:spChg chg="add mod topLvl">
          <ac:chgData name="Ahmed Alghamdi" userId="fbe9dddd-5a69-44b1-8172-ebcf615bf0eb" providerId="ADAL" clId="{06A6B8BD-DDF5-459C-B8EA-6A8FEB1D5D5C}" dt="2023-06-25T13:10:52.849" v="8711"/>
          <ac:spMkLst>
            <pc:docMk/>
            <pc:sldMk cId="899612887" sldId="304"/>
            <ac:spMk id="58" creationId="{D6F39F34-A7D4-C64C-E47D-CB0162F93E63}"/>
          </ac:spMkLst>
        </pc:spChg>
        <pc:spChg chg="add mod topLvl">
          <ac:chgData name="Ahmed Alghamdi" userId="fbe9dddd-5a69-44b1-8172-ebcf615bf0eb" providerId="ADAL" clId="{06A6B8BD-DDF5-459C-B8EA-6A8FEB1D5D5C}" dt="2023-06-25T13:10:52.849" v="8711"/>
          <ac:spMkLst>
            <pc:docMk/>
            <pc:sldMk cId="899612887" sldId="304"/>
            <ac:spMk id="60" creationId="{07178A31-1141-3B7C-94EC-1FE6447B22FE}"/>
          </ac:spMkLst>
        </pc:spChg>
        <pc:spChg chg="add mod topLvl">
          <ac:chgData name="Ahmed Alghamdi" userId="fbe9dddd-5a69-44b1-8172-ebcf615bf0eb" providerId="ADAL" clId="{06A6B8BD-DDF5-459C-B8EA-6A8FEB1D5D5C}" dt="2023-06-25T13:10:52.849" v="8711"/>
          <ac:spMkLst>
            <pc:docMk/>
            <pc:sldMk cId="899612887" sldId="304"/>
            <ac:spMk id="61" creationId="{28DC4C2E-A6AB-1344-0C4E-AF095A0D4EEB}"/>
          </ac:spMkLst>
        </pc:spChg>
        <pc:spChg chg="add del mod topLvl">
          <ac:chgData name="Ahmed Alghamdi" userId="fbe9dddd-5a69-44b1-8172-ebcf615bf0eb" providerId="ADAL" clId="{06A6B8BD-DDF5-459C-B8EA-6A8FEB1D5D5C}" dt="2023-06-25T07:53:01.010" v="4601" actId="478"/>
          <ac:spMkLst>
            <pc:docMk/>
            <pc:sldMk cId="899612887" sldId="304"/>
            <ac:spMk id="62" creationId="{3E5C4F7D-CF32-8D79-5769-F44552FFB5E1}"/>
          </ac:spMkLst>
        </pc:spChg>
        <pc:spChg chg="add mod">
          <ac:chgData name="Ahmed Alghamdi" userId="fbe9dddd-5a69-44b1-8172-ebcf615bf0eb" providerId="ADAL" clId="{06A6B8BD-DDF5-459C-B8EA-6A8FEB1D5D5C}" dt="2023-06-24T16:28:25.485" v="3952"/>
          <ac:spMkLst>
            <pc:docMk/>
            <pc:sldMk cId="899612887" sldId="304"/>
            <ac:spMk id="63" creationId="{B003400B-CBDB-F73F-9825-C7EE810370BB}"/>
          </ac:spMkLst>
        </pc:spChg>
        <pc:spChg chg="add mod topLvl">
          <ac:chgData name="Ahmed Alghamdi" userId="fbe9dddd-5a69-44b1-8172-ebcf615bf0eb" providerId="ADAL" clId="{06A6B8BD-DDF5-459C-B8EA-6A8FEB1D5D5C}" dt="2023-06-25T13:10:52.851" v="8719"/>
          <ac:spMkLst>
            <pc:docMk/>
            <pc:sldMk cId="899612887" sldId="304"/>
            <ac:spMk id="128" creationId="{ADE7AA9E-C5D5-914E-B876-7B6F267A6B2E}"/>
          </ac:spMkLst>
        </pc:spChg>
        <pc:spChg chg="add del mod topLvl">
          <ac:chgData name="Ahmed Alghamdi" userId="fbe9dddd-5a69-44b1-8172-ebcf615bf0eb" providerId="ADAL" clId="{06A6B8BD-DDF5-459C-B8EA-6A8FEB1D5D5C}" dt="2023-06-25T07:53:01.010" v="4601" actId="478"/>
          <ac:spMkLst>
            <pc:docMk/>
            <pc:sldMk cId="899612887" sldId="304"/>
            <ac:spMk id="129" creationId="{C20C473E-BF70-ADBD-BC66-0EEA8A8576E5}"/>
          </ac:spMkLst>
        </pc:spChg>
        <pc:spChg chg="add mod topLvl">
          <ac:chgData name="Ahmed Alghamdi" userId="fbe9dddd-5a69-44b1-8172-ebcf615bf0eb" providerId="ADAL" clId="{06A6B8BD-DDF5-459C-B8EA-6A8FEB1D5D5C}" dt="2023-06-25T13:10:52.851" v="8719"/>
          <ac:spMkLst>
            <pc:docMk/>
            <pc:sldMk cId="899612887" sldId="304"/>
            <ac:spMk id="132" creationId="{09F5BD9F-99D4-F1CB-52D1-5894044CB5CA}"/>
          </ac:spMkLst>
        </pc:spChg>
        <pc:spChg chg="add mod topLvl">
          <ac:chgData name="Ahmed Alghamdi" userId="fbe9dddd-5a69-44b1-8172-ebcf615bf0eb" providerId="ADAL" clId="{06A6B8BD-DDF5-459C-B8EA-6A8FEB1D5D5C}" dt="2023-06-25T13:10:52.850" v="8715"/>
          <ac:spMkLst>
            <pc:docMk/>
            <pc:sldMk cId="899612887" sldId="304"/>
            <ac:spMk id="135" creationId="{29555517-BDEA-BE77-5B2F-BFFB8ED2F3A1}"/>
          </ac:spMkLst>
        </pc:spChg>
        <pc:spChg chg="add mod topLvl">
          <ac:chgData name="Ahmed Alghamdi" userId="fbe9dddd-5a69-44b1-8172-ebcf615bf0eb" providerId="ADAL" clId="{06A6B8BD-DDF5-459C-B8EA-6A8FEB1D5D5C}" dt="2023-06-25T13:10:52.851" v="8719"/>
          <ac:spMkLst>
            <pc:docMk/>
            <pc:sldMk cId="899612887" sldId="304"/>
            <ac:spMk id="136" creationId="{DB17BF9C-2932-DA84-9303-441DBE5EF9B8}"/>
          </ac:spMkLst>
        </pc:spChg>
        <pc:spChg chg="add del mod">
          <ac:chgData name="Ahmed Alghamdi" userId="fbe9dddd-5a69-44b1-8172-ebcf615bf0eb" providerId="ADAL" clId="{06A6B8BD-DDF5-459C-B8EA-6A8FEB1D5D5C}" dt="2023-06-24T16:30:30.164" v="4027" actId="478"/>
          <ac:spMkLst>
            <pc:docMk/>
            <pc:sldMk cId="899612887" sldId="304"/>
            <ac:spMk id="137" creationId="{5C541C5C-1F58-E7B1-C1C3-6DAC16EFE512}"/>
          </ac:spMkLst>
        </pc:spChg>
        <pc:spChg chg="add mod">
          <ac:chgData name="Ahmed Alghamdi" userId="fbe9dddd-5a69-44b1-8172-ebcf615bf0eb" providerId="ADAL" clId="{06A6B8BD-DDF5-459C-B8EA-6A8FEB1D5D5C}" dt="2023-06-25T07:54:52.275" v="4626"/>
          <ac:spMkLst>
            <pc:docMk/>
            <pc:sldMk cId="899612887" sldId="304"/>
            <ac:spMk id="145" creationId="{5812EE22-8B0A-1CA4-49E0-0D5DB5685852}"/>
          </ac:spMkLst>
        </pc:spChg>
        <pc:spChg chg="add mod">
          <ac:chgData name="Ahmed Alghamdi" userId="fbe9dddd-5a69-44b1-8172-ebcf615bf0eb" providerId="ADAL" clId="{06A6B8BD-DDF5-459C-B8EA-6A8FEB1D5D5C}" dt="2023-06-25T13:10:52.849" v="8711"/>
          <ac:spMkLst>
            <pc:docMk/>
            <pc:sldMk cId="899612887" sldId="304"/>
            <ac:spMk id="146" creationId="{42763AEE-3720-6775-C266-6E2A1DD28677}"/>
          </ac:spMkLst>
        </pc:spChg>
        <pc:spChg chg="add mod">
          <ac:chgData name="Ahmed Alghamdi" userId="fbe9dddd-5a69-44b1-8172-ebcf615bf0eb" providerId="ADAL" clId="{06A6B8BD-DDF5-459C-B8EA-6A8FEB1D5D5C}" dt="2023-06-25T07:55:01.001" v="4629" actId="571"/>
          <ac:spMkLst>
            <pc:docMk/>
            <pc:sldMk cId="899612887" sldId="304"/>
            <ac:spMk id="147" creationId="{7AE44C64-D28F-D265-4DB9-6941C9650B26}"/>
          </ac:spMkLst>
        </pc:spChg>
        <pc:spChg chg="add mod">
          <ac:chgData name="Ahmed Alghamdi" userId="fbe9dddd-5a69-44b1-8172-ebcf615bf0eb" providerId="ADAL" clId="{06A6B8BD-DDF5-459C-B8EA-6A8FEB1D5D5C}" dt="2023-06-25T07:55:01.001" v="4629" actId="571"/>
          <ac:spMkLst>
            <pc:docMk/>
            <pc:sldMk cId="899612887" sldId="304"/>
            <ac:spMk id="148" creationId="{DDCFE0A5-74BD-5EA6-0D48-477E9E21A051}"/>
          </ac:spMkLst>
        </pc:spChg>
        <pc:spChg chg="add mod">
          <ac:chgData name="Ahmed Alghamdi" userId="fbe9dddd-5a69-44b1-8172-ebcf615bf0eb" providerId="ADAL" clId="{06A6B8BD-DDF5-459C-B8EA-6A8FEB1D5D5C}" dt="2023-06-25T13:10:52.848" v="8707"/>
          <ac:spMkLst>
            <pc:docMk/>
            <pc:sldMk cId="899612887" sldId="304"/>
            <ac:spMk id="149" creationId="{2A412AA8-09B1-D66A-4571-F9BEFAE7D793}"/>
          </ac:spMkLst>
        </pc:spChg>
        <pc:spChg chg="add del mod">
          <ac:chgData name="Ahmed Alghamdi" userId="fbe9dddd-5a69-44b1-8172-ebcf615bf0eb" providerId="ADAL" clId="{06A6B8BD-DDF5-459C-B8EA-6A8FEB1D5D5C}" dt="2023-06-25T09:41:33.999" v="6505" actId="478"/>
          <ac:spMkLst>
            <pc:docMk/>
            <pc:sldMk cId="899612887" sldId="304"/>
            <ac:spMk id="150" creationId="{EDAE2244-BE55-7AC6-A261-D187004D3B9C}"/>
          </ac:spMkLst>
        </pc:spChg>
        <pc:spChg chg="add mod">
          <ac:chgData name="Ahmed Alghamdi" userId="fbe9dddd-5a69-44b1-8172-ebcf615bf0eb" providerId="ADAL" clId="{06A6B8BD-DDF5-459C-B8EA-6A8FEB1D5D5C}" dt="2023-06-25T13:10:27.794" v="8695"/>
          <ac:spMkLst>
            <pc:docMk/>
            <pc:sldMk cId="899612887" sldId="304"/>
            <ac:spMk id="151" creationId="{81A47B5E-284F-6963-8A45-F1D0278C5677}"/>
          </ac:spMkLst>
        </pc:spChg>
        <pc:spChg chg="add mod">
          <ac:chgData name="Ahmed Alghamdi" userId="fbe9dddd-5a69-44b1-8172-ebcf615bf0eb" providerId="ADAL" clId="{06A6B8BD-DDF5-459C-B8EA-6A8FEB1D5D5C}" dt="2023-06-25T13:10:27.794" v="8695"/>
          <ac:spMkLst>
            <pc:docMk/>
            <pc:sldMk cId="899612887" sldId="304"/>
            <ac:spMk id="152" creationId="{FEC36008-B2E3-4576-A76F-6484EF517C8A}"/>
          </ac:spMkLst>
        </pc:spChg>
        <pc:spChg chg="add mod">
          <ac:chgData name="Ahmed Alghamdi" userId="fbe9dddd-5a69-44b1-8172-ebcf615bf0eb" providerId="ADAL" clId="{06A6B8BD-DDF5-459C-B8EA-6A8FEB1D5D5C}" dt="2023-06-25T13:10:27.794" v="8695"/>
          <ac:spMkLst>
            <pc:docMk/>
            <pc:sldMk cId="899612887" sldId="304"/>
            <ac:spMk id="153" creationId="{D99B7648-2D01-48C2-DE14-4B04F3C9D396}"/>
          </ac:spMkLst>
        </pc:spChg>
        <pc:spChg chg="add mod">
          <ac:chgData name="Ahmed Alghamdi" userId="fbe9dddd-5a69-44b1-8172-ebcf615bf0eb" providerId="ADAL" clId="{06A6B8BD-DDF5-459C-B8EA-6A8FEB1D5D5C}" dt="2023-06-25T13:10:27.794" v="8695"/>
          <ac:spMkLst>
            <pc:docMk/>
            <pc:sldMk cId="899612887" sldId="304"/>
            <ac:spMk id="154" creationId="{316CBB25-FECC-2395-1994-AE750B9E25AE}"/>
          </ac:spMkLst>
        </pc:spChg>
        <pc:spChg chg="add mod">
          <ac:chgData name="Ahmed Alghamdi" userId="fbe9dddd-5a69-44b1-8172-ebcf615bf0eb" providerId="ADAL" clId="{06A6B8BD-DDF5-459C-B8EA-6A8FEB1D5D5C}" dt="2023-06-25T13:10:27.794" v="8695"/>
          <ac:spMkLst>
            <pc:docMk/>
            <pc:sldMk cId="899612887" sldId="304"/>
            <ac:spMk id="155" creationId="{D146AFE4-A92A-122F-5C29-BD5894A3B1FF}"/>
          </ac:spMkLst>
        </pc:spChg>
        <pc:spChg chg="del">
          <ac:chgData name="Ahmed Alghamdi" userId="fbe9dddd-5a69-44b1-8172-ebcf615bf0eb" providerId="ADAL" clId="{06A6B8BD-DDF5-459C-B8EA-6A8FEB1D5D5C}" dt="2023-06-24T16:28:01.955" v="3943" actId="478"/>
          <ac:spMkLst>
            <pc:docMk/>
            <pc:sldMk cId="899612887" sldId="304"/>
            <ac:spMk id="171" creationId="{AA54D63C-2897-D2AC-AAF5-358605924B0C}"/>
          </ac:spMkLst>
        </pc:spChg>
        <pc:spChg chg="del">
          <ac:chgData name="Ahmed Alghamdi" userId="fbe9dddd-5a69-44b1-8172-ebcf615bf0eb" providerId="ADAL" clId="{06A6B8BD-DDF5-459C-B8EA-6A8FEB1D5D5C}" dt="2023-06-24T16:28:01.955" v="3943" actId="478"/>
          <ac:spMkLst>
            <pc:docMk/>
            <pc:sldMk cId="899612887" sldId="304"/>
            <ac:spMk id="173" creationId="{4C35C8DA-677D-6D5B-BC48-9E7A29798967}"/>
          </ac:spMkLst>
        </pc:spChg>
        <pc:spChg chg="del">
          <ac:chgData name="Ahmed Alghamdi" userId="fbe9dddd-5a69-44b1-8172-ebcf615bf0eb" providerId="ADAL" clId="{06A6B8BD-DDF5-459C-B8EA-6A8FEB1D5D5C}" dt="2023-06-24T16:28:01.955" v="3943" actId="478"/>
          <ac:spMkLst>
            <pc:docMk/>
            <pc:sldMk cId="899612887" sldId="304"/>
            <ac:spMk id="196" creationId="{C1351474-6324-2F08-2F7B-47BAFE8D884D}"/>
          </ac:spMkLst>
        </pc:spChg>
        <pc:spChg chg="del">
          <ac:chgData name="Ahmed Alghamdi" userId="fbe9dddd-5a69-44b1-8172-ebcf615bf0eb" providerId="ADAL" clId="{06A6B8BD-DDF5-459C-B8EA-6A8FEB1D5D5C}" dt="2023-06-24T16:28:01.955" v="3943" actId="478"/>
          <ac:spMkLst>
            <pc:docMk/>
            <pc:sldMk cId="899612887" sldId="304"/>
            <ac:spMk id="198" creationId="{3CFFD270-6199-04BB-0E20-FE774F9CC75D}"/>
          </ac:spMkLst>
        </pc:spChg>
        <pc:spChg chg="del">
          <ac:chgData name="Ahmed Alghamdi" userId="fbe9dddd-5a69-44b1-8172-ebcf615bf0eb" providerId="ADAL" clId="{06A6B8BD-DDF5-459C-B8EA-6A8FEB1D5D5C}" dt="2023-06-24T16:28:01.955" v="3943" actId="478"/>
          <ac:spMkLst>
            <pc:docMk/>
            <pc:sldMk cId="899612887" sldId="304"/>
            <ac:spMk id="233" creationId="{BC8AC871-B5DE-4354-E45A-E3E7521CD540}"/>
          </ac:spMkLst>
        </pc:spChg>
        <pc:spChg chg="del">
          <ac:chgData name="Ahmed Alghamdi" userId="fbe9dddd-5a69-44b1-8172-ebcf615bf0eb" providerId="ADAL" clId="{06A6B8BD-DDF5-459C-B8EA-6A8FEB1D5D5C}" dt="2023-06-24T16:28:01.955" v="3943" actId="478"/>
          <ac:spMkLst>
            <pc:docMk/>
            <pc:sldMk cId="899612887" sldId="304"/>
            <ac:spMk id="235" creationId="{DE2AA584-5841-72AD-0F7F-D79A10540120}"/>
          </ac:spMkLst>
        </pc:spChg>
        <pc:spChg chg="del">
          <ac:chgData name="Ahmed Alghamdi" userId="fbe9dddd-5a69-44b1-8172-ebcf615bf0eb" providerId="ADAL" clId="{06A6B8BD-DDF5-459C-B8EA-6A8FEB1D5D5C}" dt="2023-06-24T16:28:01.955" v="3943" actId="478"/>
          <ac:spMkLst>
            <pc:docMk/>
            <pc:sldMk cId="899612887" sldId="304"/>
            <ac:spMk id="236" creationId="{3F24ABCF-8DC1-5C7A-BCD9-03C2D7067806}"/>
          </ac:spMkLst>
        </pc:spChg>
        <pc:spChg chg="del">
          <ac:chgData name="Ahmed Alghamdi" userId="fbe9dddd-5a69-44b1-8172-ebcf615bf0eb" providerId="ADAL" clId="{06A6B8BD-DDF5-459C-B8EA-6A8FEB1D5D5C}" dt="2023-06-24T16:28:01.955" v="3943" actId="478"/>
          <ac:spMkLst>
            <pc:docMk/>
            <pc:sldMk cId="899612887" sldId="304"/>
            <ac:spMk id="237" creationId="{E4055697-0B29-A22E-9C8D-6544D1314334}"/>
          </ac:spMkLst>
        </pc:spChg>
        <pc:spChg chg="del">
          <ac:chgData name="Ahmed Alghamdi" userId="fbe9dddd-5a69-44b1-8172-ebcf615bf0eb" providerId="ADAL" clId="{06A6B8BD-DDF5-459C-B8EA-6A8FEB1D5D5C}" dt="2023-06-24T16:28:01.955" v="3943" actId="478"/>
          <ac:spMkLst>
            <pc:docMk/>
            <pc:sldMk cId="899612887" sldId="304"/>
            <ac:spMk id="238" creationId="{A590C4CA-93B9-3C66-3B28-8CC317E3F95E}"/>
          </ac:spMkLst>
        </pc:spChg>
        <pc:spChg chg="del">
          <ac:chgData name="Ahmed Alghamdi" userId="fbe9dddd-5a69-44b1-8172-ebcf615bf0eb" providerId="ADAL" clId="{06A6B8BD-DDF5-459C-B8EA-6A8FEB1D5D5C}" dt="2023-06-24T16:28:01.955" v="3943" actId="478"/>
          <ac:spMkLst>
            <pc:docMk/>
            <pc:sldMk cId="899612887" sldId="304"/>
            <ac:spMk id="241" creationId="{03D11263-90C0-5CF6-0DFE-E0550E7AFCAC}"/>
          </ac:spMkLst>
        </pc:spChg>
        <pc:spChg chg="del">
          <ac:chgData name="Ahmed Alghamdi" userId="fbe9dddd-5a69-44b1-8172-ebcf615bf0eb" providerId="ADAL" clId="{06A6B8BD-DDF5-459C-B8EA-6A8FEB1D5D5C}" dt="2023-06-24T16:28:01.955" v="3943" actId="478"/>
          <ac:spMkLst>
            <pc:docMk/>
            <pc:sldMk cId="899612887" sldId="304"/>
            <ac:spMk id="242" creationId="{C4AFB474-B95B-487C-84F9-BE2F5117580C}"/>
          </ac:spMkLst>
        </pc:spChg>
        <pc:spChg chg="del">
          <ac:chgData name="Ahmed Alghamdi" userId="fbe9dddd-5a69-44b1-8172-ebcf615bf0eb" providerId="ADAL" clId="{06A6B8BD-DDF5-459C-B8EA-6A8FEB1D5D5C}" dt="2023-06-24T16:28:01.955" v="3943" actId="478"/>
          <ac:spMkLst>
            <pc:docMk/>
            <pc:sldMk cId="899612887" sldId="304"/>
            <ac:spMk id="243" creationId="{E4F84CB8-6B4C-B3C8-E2D9-2A2D905A8043}"/>
          </ac:spMkLst>
        </pc:spChg>
        <pc:spChg chg="del">
          <ac:chgData name="Ahmed Alghamdi" userId="fbe9dddd-5a69-44b1-8172-ebcf615bf0eb" providerId="ADAL" clId="{06A6B8BD-DDF5-459C-B8EA-6A8FEB1D5D5C}" dt="2023-06-24T16:28:01.955" v="3943" actId="478"/>
          <ac:spMkLst>
            <pc:docMk/>
            <pc:sldMk cId="899612887" sldId="304"/>
            <ac:spMk id="244" creationId="{C0D1E73F-9A94-2082-0DC8-BFCD4297116D}"/>
          </ac:spMkLst>
        </pc:spChg>
        <pc:spChg chg="del">
          <ac:chgData name="Ahmed Alghamdi" userId="fbe9dddd-5a69-44b1-8172-ebcf615bf0eb" providerId="ADAL" clId="{06A6B8BD-DDF5-459C-B8EA-6A8FEB1D5D5C}" dt="2023-06-24T16:28:01.955" v="3943" actId="478"/>
          <ac:spMkLst>
            <pc:docMk/>
            <pc:sldMk cId="899612887" sldId="304"/>
            <ac:spMk id="245" creationId="{21FE7D11-6428-0E87-FC70-418E2B3D2BD2}"/>
          </ac:spMkLst>
        </pc:spChg>
        <pc:spChg chg="del">
          <ac:chgData name="Ahmed Alghamdi" userId="fbe9dddd-5a69-44b1-8172-ebcf615bf0eb" providerId="ADAL" clId="{06A6B8BD-DDF5-459C-B8EA-6A8FEB1D5D5C}" dt="2023-06-24T16:28:01.955" v="3943" actId="478"/>
          <ac:spMkLst>
            <pc:docMk/>
            <pc:sldMk cId="899612887" sldId="304"/>
            <ac:spMk id="246" creationId="{8EA97E68-94F2-5DB8-4692-5930741C6588}"/>
          </ac:spMkLst>
        </pc:spChg>
        <pc:spChg chg="del">
          <ac:chgData name="Ahmed Alghamdi" userId="fbe9dddd-5a69-44b1-8172-ebcf615bf0eb" providerId="ADAL" clId="{06A6B8BD-DDF5-459C-B8EA-6A8FEB1D5D5C}" dt="2023-06-24T16:28:01.955" v="3943" actId="478"/>
          <ac:spMkLst>
            <pc:docMk/>
            <pc:sldMk cId="899612887" sldId="304"/>
            <ac:spMk id="247" creationId="{8AAEDB70-0783-0D7B-4082-1A93F0DAD5F3}"/>
          </ac:spMkLst>
        </pc:spChg>
        <pc:spChg chg="del">
          <ac:chgData name="Ahmed Alghamdi" userId="fbe9dddd-5a69-44b1-8172-ebcf615bf0eb" providerId="ADAL" clId="{06A6B8BD-DDF5-459C-B8EA-6A8FEB1D5D5C}" dt="2023-06-24T16:28:01.955" v="3943" actId="478"/>
          <ac:spMkLst>
            <pc:docMk/>
            <pc:sldMk cId="899612887" sldId="304"/>
            <ac:spMk id="248" creationId="{B28CDA8F-9DD5-2320-87D7-71988A1B90C6}"/>
          </ac:spMkLst>
        </pc:spChg>
        <pc:spChg chg="del">
          <ac:chgData name="Ahmed Alghamdi" userId="fbe9dddd-5a69-44b1-8172-ebcf615bf0eb" providerId="ADAL" clId="{06A6B8BD-DDF5-459C-B8EA-6A8FEB1D5D5C}" dt="2023-06-24T16:28:01.955" v="3943" actId="478"/>
          <ac:spMkLst>
            <pc:docMk/>
            <pc:sldMk cId="899612887" sldId="304"/>
            <ac:spMk id="249" creationId="{800775A6-14D5-4E74-B62A-AC57DE906124}"/>
          </ac:spMkLst>
        </pc:spChg>
        <pc:spChg chg="del">
          <ac:chgData name="Ahmed Alghamdi" userId="fbe9dddd-5a69-44b1-8172-ebcf615bf0eb" providerId="ADAL" clId="{06A6B8BD-DDF5-459C-B8EA-6A8FEB1D5D5C}" dt="2023-06-24T16:28:01.955" v="3943" actId="478"/>
          <ac:spMkLst>
            <pc:docMk/>
            <pc:sldMk cId="899612887" sldId="304"/>
            <ac:spMk id="251" creationId="{24DA5DDE-D5A7-1D58-6F78-C1B7ABC53C31}"/>
          </ac:spMkLst>
        </pc:spChg>
        <pc:spChg chg="del">
          <ac:chgData name="Ahmed Alghamdi" userId="fbe9dddd-5a69-44b1-8172-ebcf615bf0eb" providerId="ADAL" clId="{06A6B8BD-DDF5-459C-B8EA-6A8FEB1D5D5C}" dt="2023-06-24T16:28:01.955" v="3943" actId="478"/>
          <ac:spMkLst>
            <pc:docMk/>
            <pc:sldMk cId="899612887" sldId="304"/>
            <ac:spMk id="252" creationId="{C632B1C9-6486-5BFF-EE99-A07E0988E92E}"/>
          </ac:spMkLst>
        </pc:spChg>
        <pc:spChg chg="del">
          <ac:chgData name="Ahmed Alghamdi" userId="fbe9dddd-5a69-44b1-8172-ebcf615bf0eb" providerId="ADAL" clId="{06A6B8BD-DDF5-459C-B8EA-6A8FEB1D5D5C}" dt="2023-06-24T16:28:01.955" v="3943" actId="478"/>
          <ac:spMkLst>
            <pc:docMk/>
            <pc:sldMk cId="899612887" sldId="304"/>
            <ac:spMk id="254" creationId="{8217B660-563B-39DB-0869-4777982B0C00}"/>
          </ac:spMkLst>
        </pc:spChg>
        <pc:spChg chg="del">
          <ac:chgData name="Ahmed Alghamdi" userId="fbe9dddd-5a69-44b1-8172-ebcf615bf0eb" providerId="ADAL" clId="{06A6B8BD-DDF5-459C-B8EA-6A8FEB1D5D5C}" dt="2023-06-24T16:28:01.955" v="3943" actId="478"/>
          <ac:spMkLst>
            <pc:docMk/>
            <pc:sldMk cId="899612887" sldId="304"/>
            <ac:spMk id="255" creationId="{654EA183-A7BE-6F3B-C78B-5B2B0BC90E66}"/>
          </ac:spMkLst>
        </pc:spChg>
        <pc:spChg chg="del">
          <ac:chgData name="Ahmed Alghamdi" userId="fbe9dddd-5a69-44b1-8172-ebcf615bf0eb" providerId="ADAL" clId="{06A6B8BD-DDF5-459C-B8EA-6A8FEB1D5D5C}" dt="2023-06-24T16:28:01.955" v="3943" actId="478"/>
          <ac:spMkLst>
            <pc:docMk/>
            <pc:sldMk cId="899612887" sldId="304"/>
            <ac:spMk id="291" creationId="{E144EFB8-AE7C-2A01-F1BA-80FD6DE0E729}"/>
          </ac:spMkLst>
        </pc:spChg>
        <pc:spChg chg="del">
          <ac:chgData name="Ahmed Alghamdi" userId="fbe9dddd-5a69-44b1-8172-ebcf615bf0eb" providerId="ADAL" clId="{06A6B8BD-DDF5-459C-B8EA-6A8FEB1D5D5C}" dt="2023-06-24T16:28:01.955" v="3943" actId="478"/>
          <ac:spMkLst>
            <pc:docMk/>
            <pc:sldMk cId="899612887" sldId="304"/>
            <ac:spMk id="292" creationId="{B1C4264B-806C-F50F-DD05-35F2DB81D922}"/>
          </ac:spMkLst>
        </pc:spChg>
        <pc:spChg chg="del">
          <ac:chgData name="Ahmed Alghamdi" userId="fbe9dddd-5a69-44b1-8172-ebcf615bf0eb" providerId="ADAL" clId="{06A6B8BD-DDF5-459C-B8EA-6A8FEB1D5D5C}" dt="2023-06-24T16:28:01.955" v="3943" actId="478"/>
          <ac:spMkLst>
            <pc:docMk/>
            <pc:sldMk cId="899612887" sldId="304"/>
            <ac:spMk id="293" creationId="{EE2E62C5-91D1-30A8-5D0B-F12E069BC2F9}"/>
          </ac:spMkLst>
        </pc:spChg>
        <pc:spChg chg="del">
          <ac:chgData name="Ahmed Alghamdi" userId="fbe9dddd-5a69-44b1-8172-ebcf615bf0eb" providerId="ADAL" clId="{06A6B8BD-DDF5-459C-B8EA-6A8FEB1D5D5C}" dt="2023-06-24T16:28:01.955" v="3943" actId="478"/>
          <ac:spMkLst>
            <pc:docMk/>
            <pc:sldMk cId="899612887" sldId="304"/>
            <ac:spMk id="294" creationId="{DF026F8C-299C-40E7-73D1-82AE391E23E1}"/>
          </ac:spMkLst>
        </pc:spChg>
        <pc:spChg chg="del">
          <ac:chgData name="Ahmed Alghamdi" userId="fbe9dddd-5a69-44b1-8172-ebcf615bf0eb" providerId="ADAL" clId="{06A6B8BD-DDF5-459C-B8EA-6A8FEB1D5D5C}" dt="2023-06-24T16:28:01.955" v="3943" actId="478"/>
          <ac:spMkLst>
            <pc:docMk/>
            <pc:sldMk cId="899612887" sldId="304"/>
            <ac:spMk id="295" creationId="{24DF5204-39A1-D32C-081F-EC5F6927DCE0}"/>
          </ac:spMkLst>
        </pc:spChg>
        <pc:spChg chg="del">
          <ac:chgData name="Ahmed Alghamdi" userId="fbe9dddd-5a69-44b1-8172-ebcf615bf0eb" providerId="ADAL" clId="{06A6B8BD-DDF5-459C-B8EA-6A8FEB1D5D5C}" dt="2023-06-24T16:28:01.955" v="3943" actId="478"/>
          <ac:spMkLst>
            <pc:docMk/>
            <pc:sldMk cId="899612887" sldId="304"/>
            <ac:spMk id="296" creationId="{5E6900F2-B445-8244-FCFE-D99D09C1D352}"/>
          </ac:spMkLst>
        </pc:spChg>
        <pc:spChg chg="del">
          <ac:chgData name="Ahmed Alghamdi" userId="fbe9dddd-5a69-44b1-8172-ebcf615bf0eb" providerId="ADAL" clId="{06A6B8BD-DDF5-459C-B8EA-6A8FEB1D5D5C}" dt="2023-06-24T16:28:01.955" v="3943" actId="478"/>
          <ac:spMkLst>
            <pc:docMk/>
            <pc:sldMk cId="899612887" sldId="304"/>
            <ac:spMk id="297" creationId="{DFB9CE23-02B4-DB4A-BF02-19D588B0ED99}"/>
          </ac:spMkLst>
        </pc:spChg>
        <pc:spChg chg="del">
          <ac:chgData name="Ahmed Alghamdi" userId="fbe9dddd-5a69-44b1-8172-ebcf615bf0eb" providerId="ADAL" clId="{06A6B8BD-DDF5-459C-B8EA-6A8FEB1D5D5C}" dt="2023-06-24T16:28:01.955" v="3943" actId="478"/>
          <ac:spMkLst>
            <pc:docMk/>
            <pc:sldMk cId="899612887" sldId="304"/>
            <ac:spMk id="298" creationId="{81767915-14C9-4219-529B-CDF12C1E61BF}"/>
          </ac:spMkLst>
        </pc:spChg>
        <pc:spChg chg="del">
          <ac:chgData name="Ahmed Alghamdi" userId="fbe9dddd-5a69-44b1-8172-ebcf615bf0eb" providerId="ADAL" clId="{06A6B8BD-DDF5-459C-B8EA-6A8FEB1D5D5C}" dt="2023-06-24T16:28:01.955" v="3943" actId="478"/>
          <ac:spMkLst>
            <pc:docMk/>
            <pc:sldMk cId="899612887" sldId="304"/>
            <ac:spMk id="299" creationId="{443F0B3A-B748-7016-120E-1DA5E5CD010E}"/>
          </ac:spMkLst>
        </pc:spChg>
        <pc:spChg chg="del">
          <ac:chgData name="Ahmed Alghamdi" userId="fbe9dddd-5a69-44b1-8172-ebcf615bf0eb" providerId="ADAL" clId="{06A6B8BD-DDF5-459C-B8EA-6A8FEB1D5D5C}" dt="2023-06-24T16:28:01.955" v="3943" actId="478"/>
          <ac:spMkLst>
            <pc:docMk/>
            <pc:sldMk cId="899612887" sldId="304"/>
            <ac:spMk id="300" creationId="{33138C26-491B-FCBE-23F4-1BB904421481}"/>
          </ac:spMkLst>
        </pc:spChg>
        <pc:spChg chg="del">
          <ac:chgData name="Ahmed Alghamdi" userId="fbe9dddd-5a69-44b1-8172-ebcf615bf0eb" providerId="ADAL" clId="{06A6B8BD-DDF5-459C-B8EA-6A8FEB1D5D5C}" dt="2023-06-24T16:28:01.955" v="3943" actId="478"/>
          <ac:spMkLst>
            <pc:docMk/>
            <pc:sldMk cId="899612887" sldId="304"/>
            <ac:spMk id="301" creationId="{18D6FDEE-1B40-0D99-1A66-6A3810DC77BA}"/>
          </ac:spMkLst>
        </pc:spChg>
        <pc:spChg chg="del">
          <ac:chgData name="Ahmed Alghamdi" userId="fbe9dddd-5a69-44b1-8172-ebcf615bf0eb" providerId="ADAL" clId="{06A6B8BD-DDF5-459C-B8EA-6A8FEB1D5D5C}" dt="2023-06-24T16:28:01.955" v="3943" actId="478"/>
          <ac:spMkLst>
            <pc:docMk/>
            <pc:sldMk cId="899612887" sldId="304"/>
            <ac:spMk id="302" creationId="{320D065B-30FA-5D14-FECD-527FA9F23E4F}"/>
          </ac:spMkLst>
        </pc:spChg>
        <pc:spChg chg="del">
          <ac:chgData name="Ahmed Alghamdi" userId="fbe9dddd-5a69-44b1-8172-ebcf615bf0eb" providerId="ADAL" clId="{06A6B8BD-DDF5-459C-B8EA-6A8FEB1D5D5C}" dt="2023-06-24T16:28:01.955" v="3943" actId="478"/>
          <ac:spMkLst>
            <pc:docMk/>
            <pc:sldMk cId="899612887" sldId="304"/>
            <ac:spMk id="303" creationId="{7978DC49-69A7-97E0-0D36-35352F55253F}"/>
          </ac:spMkLst>
        </pc:spChg>
        <pc:spChg chg="del">
          <ac:chgData name="Ahmed Alghamdi" userId="fbe9dddd-5a69-44b1-8172-ebcf615bf0eb" providerId="ADAL" clId="{06A6B8BD-DDF5-459C-B8EA-6A8FEB1D5D5C}" dt="2023-06-24T16:28:01.955" v="3943" actId="478"/>
          <ac:spMkLst>
            <pc:docMk/>
            <pc:sldMk cId="899612887" sldId="304"/>
            <ac:spMk id="304" creationId="{9CCA72DD-8326-421C-ACFC-195BC36EDB1C}"/>
          </ac:spMkLst>
        </pc:spChg>
        <pc:spChg chg="del">
          <ac:chgData name="Ahmed Alghamdi" userId="fbe9dddd-5a69-44b1-8172-ebcf615bf0eb" providerId="ADAL" clId="{06A6B8BD-DDF5-459C-B8EA-6A8FEB1D5D5C}" dt="2023-06-24T16:28:01.955" v="3943" actId="478"/>
          <ac:spMkLst>
            <pc:docMk/>
            <pc:sldMk cId="899612887" sldId="304"/>
            <ac:spMk id="305" creationId="{1DEECB1E-A5E2-002F-E8B2-7CF35451DF41}"/>
          </ac:spMkLst>
        </pc:spChg>
        <pc:spChg chg="del">
          <ac:chgData name="Ahmed Alghamdi" userId="fbe9dddd-5a69-44b1-8172-ebcf615bf0eb" providerId="ADAL" clId="{06A6B8BD-DDF5-459C-B8EA-6A8FEB1D5D5C}" dt="2023-06-24T16:28:01.955" v="3943" actId="478"/>
          <ac:spMkLst>
            <pc:docMk/>
            <pc:sldMk cId="899612887" sldId="304"/>
            <ac:spMk id="306" creationId="{3D41A092-E47C-5569-6E70-A783FD9A175D}"/>
          </ac:spMkLst>
        </pc:spChg>
        <pc:spChg chg="del">
          <ac:chgData name="Ahmed Alghamdi" userId="fbe9dddd-5a69-44b1-8172-ebcf615bf0eb" providerId="ADAL" clId="{06A6B8BD-DDF5-459C-B8EA-6A8FEB1D5D5C}" dt="2023-06-24T16:28:01.955" v="3943" actId="478"/>
          <ac:spMkLst>
            <pc:docMk/>
            <pc:sldMk cId="899612887" sldId="304"/>
            <ac:spMk id="307" creationId="{A8AC9BEC-E196-4006-6ADF-DDB1E18C9464}"/>
          </ac:spMkLst>
        </pc:spChg>
        <pc:spChg chg="del">
          <ac:chgData name="Ahmed Alghamdi" userId="fbe9dddd-5a69-44b1-8172-ebcf615bf0eb" providerId="ADAL" clId="{06A6B8BD-DDF5-459C-B8EA-6A8FEB1D5D5C}" dt="2023-06-24T16:28:01.955" v="3943" actId="478"/>
          <ac:spMkLst>
            <pc:docMk/>
            <pc:sldMk cId="899612887" sldId="304"/>
            <ac:spMk id="308" creationId="{EEA90AB1-9AFB-5600-EC4F-4ED9145A313D}"/>
          </ac:spMkLst>
        </pc:spChg>
        <pc:spChg chg="del">
          <ac:chgData name="Ahmed Alghamdi" userId="fbe9dddd-5a69-44b1-8172-ebcf615bf0eb" providerId="ADAL" clId="{06A6B8BD-DDF5-459C-B8EA-6A8FEB1D5D5C}" dt="2023-06-24T16:28:01.955" v="3943" actId="478"/>
          <ac:spMkLst>
            <pc:docMk/>
            <pc:sldMk cId="899612887" sldId="304"/>
            <ac:spMk id="309" creationId="{F38442AE-6044-ED7F-053D-8C88DE0EF845}"/>
          </ac:spMkLst>
        </pc:spChg>
        <pc:spChg chg="del">
          <ac:chgData name="Ahmed Alghamdi" userId="fbe9dddd-5a69-44b1-8172-ebcf615bf0eb" providerId="ADAL" clId="{06A6B8BD-DDF5-459C-B8EA-6A8FEB1D5D5C}" dt="2023-06-24T16:28:01.955" v="3943" actId="478"/>
          <ac:spMkLst>
            <pc:docMk/>
            <pc:sldMk cId="899612887" sldId="304"/>
            <ac:spMk id="310" creationId="{B77DC209-0BE0-D880-1184-EC228FD9A7AB}"/>
          </ac:spMkLst>
        </pc:spChg>
        <pc:spChg chg="del">
          <ac:chgData name="Ahmed Alghamdi" userId="fbe9dddd-5a69-44b1-8172-ebcf615bf0eb" providerId="ADAL" clId="{06A6B8BD-DDF5-459C-B8EA-6A8FEB1D5D5C}" dt="2023-06-24T16:28:01.955" v="3943" actId="478"/>
          <ac:spMkLst>
            <pc:docMk/>
            <pc:sldMk cId="899612887" sldId="304"/>
            <ac:spMk id="311" creationId="{B949B19C-B055-3C75-BEE3-774E3DE8465C}"/>
          </ac:spMkLst>
        </pc:spChg>
        <pc:spChg chg="del">
          <ac:chgData name="Ahmed Alghamdi" userId="fbe9dddd-5a69-44b1-8172-ebcf615bf0eb" providerId="ADAL" clId="{06A6B8BD-DDF5-459C-B8EA-6A8FEB1D5D5C}" dt="2023-06-24T16:28:01.955" v="3943" actId="478"/>
          <ac:spMkLst>
            <pc:docMk/>
            <pc:sldMk cId="899612887" sldId="304"/>
            <ac:spMk id="312" creationId="{91336F91-94BA-7162-2D08-AC6D249A5A97}"/>
          </ac:spMkLst>
        </pc:spChg>
        <pc:spChg chg="del">
          <ac:chgData name="Ahmed Alghamdi" userId="fbe9dddd-5a69-44b1-8172-ebcf615bf0eb" providerId="ADAL" clId="{06A6B8BD-DDF5-459C-B8EA-6A8FEB1D5D5C}" dt="2023-06-24T16:28:01.955" v="3943" actId="478"/>
          <ac:spMkLst>
            <pc:docMk/>
            <pc:sldMk cId="899612887" sldId="304"/>
            <ac:spMk id="313" creationId="{D96C1E3B-6FBF-6C45-4711-2712B1AFA9C6}"/>
          </ac:spMkLst>
        </pc:spChg>
        <pc:spChg chg="del">
          <ac:chgData name="Ahmed Alghamdi" userId="fbe9dddd-5a69-44b1-8172-ebcf615bf0eb" providerId="ADAL" clId="{06A6B8BD-DDF5-459C-B8EA-6A8FEB1D5D5C}" dt="2023-06-24T16:28:01.955" v="3943" actId="478"/>
          <ac:spMkLst>
            <pc:docMk/>
            <pc:sldMk cId="899612887" sldId="304"/>
            <ac:spMk id="314" creationId="{7F2C5679-6C5B-8DF6-0EE4-DB5650FD57D5}"/>
          </ac:spMkLst>
        </pc:spChg>
        <pc:spChg chg="del">
          <ac:chgData name="Ahmed Alghamdi" userId="fbe9dddd-5a69-44b1-8172-ebcf615bf0eb" providerId="ADAL" clId="{06A6B8BD-DDF5-459C-B8EA-6A8FEB1D5D5C}" dt="2023-06-24T16:28:01.955" v="3943" actId="478"/>
          <ac:spMkLst>
            <pc:docMk/>
            <pc:sldMk cId="899612887" sldId="304"/>
            <ac:spMk id="315" creationId="{5299F41D-81AA-1B30-96FF-90F4C49E0311}"/>
          </ac:spMkLst>
        </pc:spChg>
        <pc:spChg chg="del">
          <ac:chgData name="Ahmed Alghamdi" userId="fbe9dddd-5a69-44b1-8172-ebcf615bf0eb" providerId="ADAL" clId="{06A6B8BD-DDF5-459C-B8EA-6A8FEB1D5D5C}" dt="2023-06-24T16:28:01.955" v="3943" actId="478"/>
          <ac:spMkLst>
            <pc:docMk/>
            <pc:sldMk cId="899612887" sldId="304"/>
            <ac:spMk id="316" creationId="{4FB2856D-A407-0D32-0AD5-C0EFF72764F2}"/>
          </ac:spMkLst>
        </pc:spChg>
        <pc:spChg chg="del">
          <ac:chgData name="Ahmed Alghamdi" userId="fbe9dddd-5a69-44b1-8172-ebcf615bf0eb" providerId="ADAL" clId="{06A6B8BD-DDF5-459C-B8EA-6A8FEB1D5D5C}" dt="2023-06-24T16:28:01.955" v="3943" actId="478"/>
          <ac:spMkLst>
            <pc:docMk/>
            <pc:sldMk cId="899612887" sldId="304"/>
            <ac:spMk id="317" creationId="{E71A2933-BFD1-A4D0-8BAB-E3EDD6985581}"/>
          </ac:spMkLst>
        </pc:spChg>
        <pc:spChg chg="del">
          <ac:chgData name="Ahmed Alghamdi" userId="fbe9dddd-5a69-44b1-8172-ebcf615bf0eb" providerId="ADAL" clId="{06A6B8BD-DDF5-459C-B8EA-6A8FEB1D5D5C}" dt="2023-06-24T16:28:01.955" v="3943" actId="478"/>
          <ac:spMkLst>
            <pc:docMk/>
            <pc:sldMk cId="899612887" sldId="304"/>
            <ac:spMk id="318" creationId="{5820D80A-D6B5-8E92-3892-13CD25E6650D}"/>
          </ac:spMkLst>
        </pc:spChg>
        <pc:spChg chg="del">
          <ac:chgData name="Ahmed Alghamdi" userId="fbe9dddd-5a69-44b1-8172-ebcf615bf0eb" providerId="ADAL" clId="{06A6B8BD-DDF5-459C-B8EA-6A8FEB1D5D5C}" dt="2023-06-24T16:28:01.955" v="3943" actId="478"/>
          <ac:spMkLst>
            <pc:docMk/>
            <pc:sldMk cId="899612887" sldId="304"/>
            <ac:spMk id="319" creationId="{4B862F76-BBAA-A35E-3378-476839B6B4B5}"/>
          </ac:spMkLst>
        </pc:spChg>
        <pc:spChg chg="del">
          <ac:chgData name="Ahmed Alghamdi" userId="fbe9dddd-5a69-44b1-8172-ebcf615bf0eb" providerId="ADAL" clId="{06A6B8BD-DDF5-459C-B8EA-6A8FEB1D5D5C}" dt="2023-06-24T16:28:01.955" v="3943" actId="478"/>
          <ac:spMkLst>
            <pc:docMk/>
            <pc:sldMk cId="899612887" sldId="304"/>
            <ac:spMk id="320" creationId="{7571C072-59D1-81CC-25EE-52A789AEE934}"/>
          </ac:spMkLst>
        </pc:spChg>
        <pc:spChg chg="del">
          <ac:chgData name="Ahmed Alghamdi" userId="fbe9dddd-5a69-44b1-8172-ebcf615bf0eb" providerId="ADAL" clId="{06A6B8BD-DDF5-459C-B8EA-6A8FEB1D5D5C}" dt="2023-06-24T16:28:01.955" v="3943" actId="478"/>
          <ac:spMkLst>
            <pc:docMk/>
            <pc:sldMk cId="899612887" sldId="304"/>
            <ac:spMk id="321" creationId="{5C51413D-BA28-7BC0-3D8A-3F9C5E70A196}"/>
          </ac:spMkLst>
        </pc:spChg>
        <pc:spChg chg="del">
          <ac:chgData name="Ahmed Alghamdi" userId="fbe9dddd-5a69-44b1-8172-ebcf615bf0eb" providerId="ADAL" clId="{06A6B8BD-DDF5-459C-B8EA-6A8FEB1D5D5C}" dt="2023-06-24T16:28:01.955" v="3943" actId="478"/>
          <ac:spMkLst>
            <pc:docMk/>
            <pc:sldMk cId="899612887" sldId="304"/>
            <ac:spMk id="322" creationId="{8464BD8C-A1BA-2141-F1AB-6B1C25BFD709}"/>
          </ac:spMkLst>
        </pc:spChg>
        <pc:grpChg chg="add del mod topLvl">
          <ac:chgData name="Ahmed Alghamdi" userId="fbe9dddd-5a69-44b1-8172-ebcf615bf0eb" providerId="ADAL" clId="{06A6B8BD-DDF5-459C-B8EA-6A8FEB1D5D5C}" dt="2023-06-25T07:51:15.201" v="4594" actId="165"/>
          <ac:grpSpMkLst>
            <pc:docMk/>
            <pc:sldMk cId="899612887" sldId="304"/>
            <ac:grpSpMk id="138" creationId="{AD9D1EF5-4B61-B44B-1C85-A4B8EB0E9C13}"/>
          </ac:grpSpMkLst>
        </pc:grpChg>
        <pc:grpChg chg="add del mod topLvl">
          <ac:chgData name="Ahmed Alghamdi" userId="fbe9dddd-5a69-44b1-8172-ebcf615bf0eb" providerId="ADAL" clId="{06A6B8BD-DDF5-459C-B8EA-6A8FEB1D5D5C}" dt="2023-06-25T07:51:15.201" v="4594" actId="165"/>
          <ac:grpSpMkLst>
            <pc:docMk/>
            <pc:sldMk cId="899612887" sldId="304"/>
            <ac:grpSpMk id="139" creationId="{FF722A46-52E9-A93C-5C27-B5E4083FE553}"/>
          </ac:grpSpMkLst>
        </pc:grpChg>
        <pc:grpChg chg="add del mod topLvl">
          <ac:chgData name="Ahmed Alghamdi" userId="fbe9dddd-5a69-44b1-8172-ebcf615bf0eb" providerId="ADAL" clId="{06A6B8BD-DDF5-459C-B8EA-6A8FEB1D5D5C}" dt="2023-06-25T07:51:15.201" v="4594" actId="165"/>
          <ac:grpSpMkLst>
            <pc:docMk/>
            <pc:sldMk cId="899612887" sldId="304"/>
            <ac:grpSpMk id="140" creationId="{4CD4CA85-F470-F2E7-3588-B903664305E2}"/>
          </ac:grpSpMkLst>
        </pc:grpChg>
        <pc:grpChg chg="add del mod topLvl">
          <ac:chgData name="Ahmed Alghamdi" userId="fbe9dddd-5a69-44b1-8172-ebcf615bf0eb" providerId="ADAL" clId="{06A6B8BD-DDF5-459C-B8EA-6A8FEB1D5D5C}" dt="2023-06-25T07:51:15.201" v="4594" actId="165"/>
          <ac:grpSpMkLst>
            <pc:docMk/>
            <pc:sldMk cId="899612887" sldId="304"/>
            <ac:grpSpMk id="141" creationId="{9883FA1D-009C-A13F-C614-83DF16D3366C}"/>
          </ac:grpSpMkLst>
        </pc:grpChg>
        <pc:grpChg chg="add del mod topLvl">
          <ac:chgData name="Ahmed Alghamdi" userId="fbe9dddd-5a69-44b1-8172-ebcf615bf0eb" providerId="ADAL" clId="{06A6B8BD-DDF5-459C-B8EA-6A8FEB1D5D5C}" dt="2023-06-25T07:51:15.201" v="4594" actId="165"/>
          <ac:grpSpMkLst>
            <pc:docMk/>
            <pc:sldMk cId="899612887" sldId="304"/>
            <ac:grpSpMk id="142" creationId="{9A7C8ABF-D7AB-4DFC-2EFB-ED403E94D24A}"/>
          </ac:grpSpMkLst>
        </pc:grpChg>
        <pc:grpChg chg="add del mod topLvl">
          <ac:chgData name="Ahmed Alghamdi" userId="fbe9dddd-5a69-44b1-8172-ebcf615bf0eb" providerId="ADAL" clId="{06A6B8BD-DDF5-459C-B8EA-6A8FEB1D5D5C}" dt="2023-06-25T07:51:15.201" v="4594" actId="165"/>
          <ac:grpSpMkLst>
            <pc:docMk/>
            <pc:sldMk cId="899612887" sldId="304"/>
            <ac:grpSpMk id="143" creationId="{C2FA2B5B-F092-63E1-E924-D62E9C4118AC}"/>
          </ac:grpSpMkLst>
        </pc:grpChg>
        <pc:grpChg chg="add del mod">
          <ac:chgData name="Ahmed Alghamdi" userId="fbe9dddd-5a69-44b1-8172-ebcf615bf0eb" providerId="ADAL" clId="{06A6B8BD-DDF5-459C-B8EA-6A8FEB1D5D5C}" dt="2023-06-25T07:51:14.769" v="4593" actId="165"/>
          <ac:grpSpMkLst>
            <pc:docMk/>
            <pc:sldMk cId="899612887" sldId="304"/>
            <ac:grpSpMk id="144" creationId="{42554E37-798A-6A8C-E392-B49A2E7103DD}"/>
          </ac:grpSpMkLst>
        </pc:grpChg>
        <pc:grpChg chg="add mod">
          <ac:chgData name="Ahmed Alghamdi" userId="fbe9dddd-5a69-44b1-8172-ebcf615bf0eb" providerId="ADAL" clId="{06A6B8BD-DDF5-459C-B8EA-6A8FEB1D5D5C}" dt="2023-06-25T13:10:47.542" v="8703" actId="14100"/>
          <ac:grpSpMkLst>
            <pc:docMk/>
            <pc:sldMk cId="899612887" sldId="304"/>
            <ac:grpSpMk id="156" creationId="{D35A1A98-BA23-8380-4F37-EA14939C7E3F}"/>
          </ac:grpSpMkLst>
        </pc:grpChg>
        <pc:grpChg chg="add mod">
          <ac:chgData name="Ahmed Alghamdi" userId="fbe9dddd-5a69-44b1-8172-ebcf615bf0eb" providerId="ADAL" clId="{06A6B8BD-DDF5-459C-B8EA-6A8FEB1D5D5C}" dt="2023-06-25T13:11:08.236" v="8735" actId="408"/>
          <ac:grpSpMkLst>
            <pc:docMk/>
            <pc:sldMk cId="899612887" sldId="304"/>
            <ac:grpSpMk id="157" creationId="{99A9F808-8637-661C-480F-F7870C5CFC01}"/>
          </ac:grpSpMkLst>
        </pc:grpChg>
        <pc:grpChg chg="add mod">
          <ac:chgData name="Ahmed Alghamdi" userId="fbe9dddd-5a69-44b1-8172-ebcf615bf0eb" providerId="ADAL" clId="{06A6B8BD-DDF5-459C-B8EA-6A8FEB1D5D5C}" dt="2023-06-25T13:11:08.236" v="8735" actId="408"/>
          <ac:grpSpMkLst>
            <pc:docMk/>
            <pc:sldMk cId="899612887" sldId="304"/>
            <ac:grpSpMk id="158" creationId="{8806BD53-EC3E-85B9-AEBF-09C6D94F7BFD}"/>
          </ac:grpSpMkLst>
        </pc:grpChg>
        <pc:grpChg chg="add mod">
          <ac:chgData name="Ahmed Alghamdi" userId="fbe9dddd-5a69-44b1-8172-ebcf615bf0eb" providerId="ADAL" clId="{06A6B8BD-DDF5-459C-B8EA-6A8FEB1D5D5C}" dt="2023-06-25T13:11:08.236" v="8735" actId="408"/>
          <ac:grpSpMkLst>
            <pc:docMk/>
            <pc:sldMk cId="899612887" sldId="304"/>
            <ac:grpSpMk id="159" creationId="{28FF31F6-D209-8359-A028-B1EF203E27B7}"/>
          </ac:grpSpMkLst>
        </pc:grpChg>
        <pc:grpChg chg="add mod">
          <ac:chgData name="Ahmed Alghamdi" userId="fbe9dddd-5a69-44b1-8172-ebcf615bf0eb" providerId="ADAL" clId="{06A6B8BD-DDF5-459C-B8EA-6A8FEB1D5D5C}" dt="2023-06-25T13:11:01.239" v="8734" actId="1037"/>
          <ac:grpSpMkLst>
            <pc:docMk/>
            <pc:sldMk cId="899612887" sldId="304"/>
            <ac:grpSpMk id="160" creationId="{84BEF6A4-68CB-D92A-56CF-B11F4EF9BECE}"/>
          </ac:grpSpMkLst>
        </pc:grpChg>
        <pc:picChg chg="del">
          <ac:chgData name="Ahmed Alghamdi" userId="fbe9dddd-5a69-44b1-8172-ebcf615bf0eb" providerId="ADAL" clId="{06A6B8BD-DDF5-459C-B8EA-6A8FEB1D5D5C}" dt="2023-06-24T16:28:01.955" v="3943" actId="478"/>
          <ac:picMkLst>
            <pc:docMk/>
            <pc:sldMk cId="899612887" sldId="304"/>
            <ac:picMk id="3" creationId="{8FF5FF67-7031-D9BC-351B-895D827E9C94}"/>
          </ac:picMkLst>
        </pc:picChg>
        <pc:picChg chg="del">
          <ac:chgData name="Ahmed Alghamdi" userId="fbe9dddd-5a69-44b1-8172-ebcf615bf0eb" providerId="ADAL" clId="{06A6B8BD-DDF5-459C-B8EA-6A8FEB1D5D5C}" dt="2023-06-24T16:28:01.955" v="3943" actId="478"/>
          <ac:picMkLst>
            <pc:docMk/>
            <pc:sldMk cId="899612887" sldId="304"/>
            <ac:picMk id="7" creationId="{0951138B-5295-619A-DAA6-B5AB58526433}"/>
          </ac:picMkLst>
        </pc:picChg>
        <pc:picChg chg="del">
          <ac:chgData name="Ahmed Alghamdi" userId="fbe9dddd-5a69-44b1-8172-ebcf615bf0eb" providerId="ADAL" clId="{06A6B8BD-DDF5-459C-B8EA-6A8FEB1D5D5C}" dt="2023-06-24T16:28:01.955" v="3943" actId="478"/>
          <ac:picMkLst>
            <pc:docMk/>
            <pc:sldMk cId="899612887" sldId="304"/>
            <ac:picMk id="9" creationId="{12B2F097-F9A7-1B3A-F97E-DD43BB1CD9E0}"/>
          </ac:picMkLst>
        </pc:picChg>
        <pc:picChg chg="add del">
          <ac:chgData name="Ahmed Alghamdi" userId="fbe9dddd-5a69-44b1-8172-ebcf615bf0eb" providerId="ADAL" clId="{06A6B8BD-DDF5-459C-B8EA-6A8FEB1D5D5C}" dt="2023-06-24T16:29:58.551" v="4005" actId="22"/>
          <ac:picMkLst>
            <pc:docMk/>
            <pc:sldMk cId="899612887" sldId="304"/>
            <ac:picMk id="134" creationId="{53126E38-B773-58FB-B60C-610431ACF0E2}"/>
          </ac:picMkLst>
        </pc:picChg>
        <pc:cxnChg chg="del">
          <ac:chgData name="Ahmed Alghamdi" userId="fbe9dddd-5a69-44b1-8172-ebcf615bf0eb" providerId="ADAL" clId="{06A6B8BD-DDF5-459C-B8EA-6A8FEB1D5D5C}" dt="2023-06-24T16:28:01.955" v="3943" actId="478"/>
          <ac:cxnSpMkLst>
            <pc:docMk/>
            <pc:sldMk cId="899612887" sldId="304"/>
            <ac:cxnSpMk id="12" creationId="{2686BFA2-977A-FBEE-258D-FA68D6F847F7}"/>
          </ac:cxnSpMkLst>
        </pc:cxnChg>
        <pc:cxnChg chg="add del mod topLvl">
          <ac:chgData name="Ahmed Alghamdi" userId="fbe9dddd-5a69-44b1-8172-ebcf615bf0eb" providerId="ADAL" clId="{06A6B8BD-DDF5-459C-B8EA-6A8FEB1D5D5C}" dt="2023-06-25T07:53:09.878" v="4602" actId="478"/>
          <ac:cxnSpMkLst>
            <pc:docMk/>
            <pc:sldMk cId="899612887" sldId="304"/>
            <ac:cxnSpMk id="24" creationId="{17FC76C5-EF08-7E99-6ACC-6A13CE9C906E}"/>
          </ac:cxnSpMkLst>
        </pc:cxnChg>
        <pc:cxnChg chg="add del mod topLvl">
          <ac:chgData name="Ahmed Alghamdi" userId="fbe9dddd-5a69-44b1-8172-ebcf615bf0eb" providerId="ADAL" clId="{06A6B8BD-DDF5-459C-B8EA-6A8FEB1D5D5C}" dt="2023-06-25T07:53:09.878" v="4602" actId="478"/>
          <ac:cxnSpMkLst>
            <pc:docMk/>
            <pc:sldMk cId="899612887" sldId="304"/>
            <ac:cxnSpMk id="32" creationId="{C815FE77-4EFF-E8C1-9C14-5700B3302C85}"/>
          </ac:cxnSpMkLst>
        </pc:cxnChg>
        <pc:cxnChg chg="add del mod">
          <ac:chgData name="Ahmed Alghamdi" userId="fbe9dddd-5a69-44b1-8172-ebcf615bf0eb" providerId="ADAL" clId="{06A6B8BD-DDF5-459C-B8EA-6A8FEB1D5D5C}" dt="2023-06-24T16:28:11.215" v="3948" actId="478"/>
          <ac:cxnSpMkLst>
            <pc:docMk/>
            <pc:sldMk cId="899612887" sldId="304"/>
            <ac:cxnSpMk id="36" creationId="{DCACFF4E-B71F-77C0-4D36-0584F6D4B0BE}"/>
          </ac:cxnSpMkLst>
        </pc:cxnChg>
        <pc:cxnChg chg="add del mod">
          <ac:chgData name="Ahmed Alghamdi" userId="fbe9dddd-5a69-44b1-8172-ebcf615bf0eb" providerId="ADAL" clId="{06A6B8BD-DDF5-459C-B8EA-6A8FEB1D5D5C}" dt="2023-06-24T16:29:07.145" v="3963" actId="478"/>
          <ac:cxnSpMkLst>
            <pc:docMk/>
            <pc:sldMk cId="899612887" sldId="304"/>
            <ac:cxnSpMk id="41" creationId="{D5D15BF6-3652-40FB-29CB-48193E0A4195}"/>
          </ac:cxnSpMkLst>
        </pc:cxnChg>
        <pc:cxnChg chg="add del mod topLvl">
          <ac:chgData name="Ahmed Alghamdi" userId="fbe9dddd-5a69-44b1-8172-ebcf615bf0eb" providerId="ADAL" clId="{06A6B8BD-DDF5-459C-B8EA-6A8FEB1D5D5C}" dt="2023-06-25T07:53:09.878" v="4602" actId="478"/>
          <ac:cxnSpMkLst>
            <pc:docMk/>
            <pc:sldMk cId="899612887" sldId="304"/>
            <ac:cxnSpMk id="55" creationId="{D65A3D91-62A4-9D26-3E48-99389C797583}"/>
          </ac:cxnSpMkLst>
        </pc:cxnChg>
        <pc:cxnChg chg="add del mod topLvl">
          <ac:chgData name="Ahmed Alghamdi" userId="fbe9dddd-5a69-44b1-8172-ebcf615bf0eb" providerId="ADAL" clId="{06A6B8BD-DDF5-459C-B8EA-6A8FEB1D5D5C}" dt="2023-06-25T07:53:09.878" v="4602" actId="478"/>
          <ac:cxnSpMkLst>
            <pc:docMk/>
            <pc:sldMk cId="899612887" sldId="304"/>
            <ac:cxnSpMk id="59" creationId="{F23E381C-2954-F6A1-6C20-F5B9BB2DE68B}"/>
          </ac:cxnSpMkLst>
        </pc:cxnChg>
        <pc:cxnChg chg="add del mod topLvl">
          <ac:chgData name="Ahmed Alghamdi" userId="fbe9dddd-5a69-44b1-8172-ebcf615bf0eb" providerId="ADAL" clId="{06A6B8BD-DDF5-459C-B8EA-6A8FEB1D5D5C}" dt="2023-06-25T07:53:09.878" v="4602" actId="478"/>
          <ac:cxnSpMkLst>
            <pc:docMk/>
            <pc:sldMk cId="899612887" sldId="304"/>
            <ac:cxnSpMk id="130" creationId="{EC8D32EA-F2AB-755B-2352-47D9CCDD1C5E}"/>
          </ac:cxnSpMkLst>
        </pc:cxnChg>
        <pc:cxnChg chg="add del mod topLvl">
          <ac:chgData name="Ahmed Alghamdi" userId="fbe9dddd-5a69-44b1-8172-ebcf615bf0eb" providerId="ADAL" clId="{06A6B8BD-DDF5-459C-B8EA-6A8FEB1D5D5C}" dt="2023-06-25T07:53:09.878" v="4602" actId="478"/>
          <ac:cxnSpMkLst>
            <pc:docMk/>
            <pc:sldMk cId="899612887" sldId="304"/>
            <ac:cxnSpMk id="131" creationId="{5467E59F-A7FE-F4B5-EF86-877C02AD91DD}"/>
          </ac:cxnSpMkLst>
        </pc:cxnChg>
        <pc:cxnChg chg="del">
          <ac:chgData name="Ahmed Alghamdi" userId="fbe9dddd-5a69-44b1-8172-ebcf615bf0eb" providerId="ADAL" clId="{06A6B8BD-DDF5-459C-B8EA-6A8FEB1D5D5C}" dt="2023-06-24T16:28:01.955" v="3943" actId="478"/>
          <ac:cxnSpMkLst>
            <pc:docMk/>
            <pc:sldMk cId="899612887" sldId="304"/>
            <ac:cxnSpMk id="172" creationId="{D6AAA122-9F6D-8A55-6E54-33F13EE03FFE}"/>
          </ac:cxnSpMkLst>
        </pc:cxnChg>
        <pc:cxnChg chg="del">
          <ac:chgData name="Ahmed Alghamdi" userId="fbe9dddd-5a69-44b1-8172-ebcf615bf0eb" providerId="ADAL" clId="{06A6B8BD-DDF5-459C-B8EA-6A8FEB1D5D5C}" dt="2023-06-24T16:28:01.955" v="3943" actId="478"/>
          <ac:cxnSpMkLst>
            <pc:docMk/>
            <pc:sldMk cId="899612887" sldId="304"/>
            <ac:cxnSpMk id="230" creationId="{9C3D8740-742B-B921-2F65-8BDDEF8F5102}"/>
          </ac:cxnSpMkLst>
        </pc:cxnChg>
        <pc:cxnChg chg="del">
          <ac:chgData name="Ahmed Alghamdi" userId="fbe9dddd-5a69-44b1-8172-ebcf615bf0eb" providerId="ADAL" clId="{06A6B8BD-DDF5-459C-B8EA-6A8FEB1D5D5C}" dt="2023-06-24T16:28:01.955" v="3943" actId="478"/>
          <ac:cxnSpMkLst>
            <pc:docMk/>
            <pc:sldMk cId="899612887" sldId="304"/>
            <ac:cxnSpMk id="256" creationId="{F2D92048-5531-6074-E5B4-0B826C5F461B}"/>
          </ac:cxnSpMkLst>
        </pc:cxnChg>
        <pc:cxnChg chg="del">
          <ac:chgData name="Ahmed Alghamdi" userId="fbe9dddd-5a69-44b1-8172-ebcf615bf0eb" providerId="ADAL" clId="{06A6B8BD-DDF5-459C-B8EA-6A8FEB1D5D5C}" dt="2023-06-24T16:28:01.955" v="3943" actId="478"/>
          <ac:cxnSpMkLst>
            <pc:docMk/>
            <pc:sldMk cId="899612887" sldId="304"/>
            <ac:cxnSpMk id="257" creationId="{67E74135-A56D-71AA-4C23-0FCF32ABB26A}"/>
          </ac:cxnSpMkLst>
        </pc:cxnChg>
      </pc:sldChg>
      <pc:sldChg chg="addSp delSp modSp add mod">
        <pc:chgData name="Ahmed Alghamdi" userId="fbe9dddd-5a69-44b1-8172-ebcf615bf0eb" providerId="ADAL" clId="{06A6B8BD-DDF5-459C-B8EA-6A8FEB1D5D5C}" dt="2023-06-26T09:28:55.904" v="14780" actId="20577"/>
        <pc:sldMkLst>
          <pc:docMk/>
          <pc:sldMk cId="2290996412" sldId="305"/>
        </pc:sldMkLst>
        <pc:spChg chg="add mod">
          <ac:chgData name="Ahmed Alghamdi" userId="fbe9dddd-5a69-44b1-8172-ebcf615bf0eb" providerId="ADAL" clId="{06A6B8BD-DDF5-459C-B8EA-6A8FEB1D5D5C}" dt="2023-06-25T09:44:35.061" v="6611" actId="2711"/>
          <ac:spMkLst>
            <pc:docMk/>
            <pc:sldMk cId="2290996412" sldId="305"/>
            <ac:spMk id="2" creationId="{0BCC698D-A441-0AB9-7842-987A5012FE1E}"/>
          </ac:spMkLst>
        </pc:spChg>
        <pc:spChg chg="add mod">
          <ac:chgData name="Ahmed Alghamdi" userId="fbe9dddd-5a69-44b1-8172-ebcf615bf0eb" providerId="ADAL" clId="{06A6B8BD-DDF5-459C-B8EA-6A8FEB1D5D5C}" dt="2023-06-25T09:44:35.061" v="6611" actId="2711"/>
          <ac:spMkLst>
            <pc:docMk/>
            <pc:sldMk cId="2290996412" sldId="305"/>
            <ac:spMk id="3" creationId="{A25B2AA6-09A5-C402-531B-BFC15E6571C1}"/>
          </ac:spMkLst>
        </pc:spChg>
        <pc:spChg chg="mod">
          <ac:chgData name="Ahmed Alghamdi" userId="fbe9dddd-5a69-44b1-8172-ebcf615bf0eb" providerId="ADAL" clId="{06A6B8BD-DDF5-459C-B8EA-6A8FEB1D5D5C}" dt="2023-06-26T09:28:55.904" v="14780" actId="20577"/>
          <ac:spMkLst>
            <pc:docMk/>
            <pc:sldMk cId="2290996412" sldId="305"/>
            <ac:spMk id="5" creationId="{47015298-F31D-2BCF-BD15-AC49ADA685FF}"/>
          </ac:spMkLst>
        </pc:spChg>
        <pc:spChg chg="add mod">
          <ac:chgData name="Ahmed Alghamdi" userId="fbe9dddd-5a69-44b1-8172-ebcf615bf0eb" providerId="ADAL" clId="{06A6B8BD-DDF5-459C-B8EA-6A8FEB1D5D5C}" dt="2023-06-25T09:44:50.578" v="6616" actId="403"/>
          <ac:spMkLst>
            <pc:docMk/>
            <pc:sldMk cId="2290996412" sldId="305"/>
            <ac:spMk id="6" creationId="{AE446E08-E6D6-4A64-FF1F-1BBFF439F578}"/>
          </ac:spMkLst>
        </pc:spChg>
        <pc:spChg chg="add mod">
          <ac:chgData name="Ahmed Alghamdi" userId="fbe9dddd-5a69-44b1-8172-ebcf615bf0eb" providerId="ADAL" clId="{06A6B8BD-DDF5-459C-B8EA-6A8FEB1D5D5C}" dt="2023-06-25T09:44:35.061" v="6611" actId="2711"/>
          <ac:spMkLst>
            <pc:docMk/>
            <pc:sldMk cId="2290996412" sldId="305"/>
            <ac:spMk id="7" creationId="{945D9C2E-C2F6-C846-EFD2-ED8620B231A7}"/>
          </ac:spMkLst>
        </pc:spChg>
        <pc:spChg chg="add mod">
          <ac:chgData name="Ahmed Alghamdi" userId="fbe9dddd-5a69-44b1-8172-ebcf615bf0eb" providerId="ADAL" clId="{06A6B8BD-DDF5-459C-B8EA-6A8FEB1D5D5C}" dt="2023-06-25T09:44:50.578" v="6616" actId="403"/>
          <ac:spMkLst>
            <pc:docMk/>
            <pc:sldMk cId="2290996412" sldId="305"/>
            <ac:spMk id="9" creationId="{7DC0C1CD-3716-799C-9DA9-58F80AA7988E}"/>
          </ac:spMkLst>
        </pc:spChg>
        <pc:spChg chg="add mod">
          <ac:chgData name="Ahmed Alghamdi" userId="fbe9dddd-5a69-44b1-8172-ebcf615bf0eb" providerId="ADAL" clId="{06A6B8BD-DDF5-459C-B8EA-6A8FEB1D5D5C}" dt="2023-06-25T09:44:35.061" v="6611" actId="2711"/>
          <ac:spMkLst>
            <pc:docMk/>
            <pc:sldMk cId="2290996412" sldId="305"/>
            <ac:spMk id="10" creationId="{9A096DCB-444D-CBBF-C6E5-413EDFA945C5}"/>
          </ac:spMkLst>
        </pc:spChg>
        <pc:spChg chg="add del mod">
          <ac:chgData name="Ahmed Alghamdi" userId="fbe9dddd-5a69-44b1-8172-ebcf615bf0eb" providerId="ADAL" clId="{06A6B8BD-DDF5-459C-B8EA-6A8FEB1D5D5C}" dt="2023-06-24T16:40:14.527" v="4272" actId="478"/>
          <ac:spMkLst>
            <pc:docMk/>
            <pc:sldMk cId="2290996412" sldId="305"/>
            <ac:spMk id="11" creationId="{2CB62901-D150-5301-F7A2-76BDDA663E1B}"/>
          </ac:spMkLst>
        </pc:spChg>
        <pc:spChg chg="mod">
          <ac:chgData name="Ahmed Alghamdi" userId="fbe9dddd-5a69-44b1-8172-ebcf615bf0eb" providerId="ADAL" clId="{06A6B8BD-DDF5-459C-B8EA-6A8FEB1D5D5C}" dt="2023-06-24T16:39:18.651" v="4213"/>
          <ac:spMkLst>
            <pc:docMk/>
            <pc:sldMk cId="2290996412" sldId="305"/>
            <ac:spMk id="14" creationId="{3441EB2F-BED7-1FEC-7B34-3818E9D4B083}"/>
          </ac:spMkLst>
        </pc:spChg>
        <pc:spChg chg="add del mod">
          <ac:chgData name="Ahmed Alghamdi" userId="fbe9dddd-5a69-44b1-8172-ebcf615bf0eb" providerId="ADAL" clId="{06A6B8BD-DDF5-459C-B8EA-6A8FEB1D5D5C}" dt="2023-06-24T16:41:24.753" v="4297" actId="478"/>
          <ac:spMkLst>
            <pc:docMk/>
            <pc:sldMk cId="2290996412" sldId="305"/>
            <ac:spMk id="16" creationId="{C32F0C4E-6459-8372-8C35-AFFA146F4C89}"/>
          </ac:spMkLst>
        </pc:spChg>
        <pc:spChg chg="del">
          <ac:chgData name="Ahmed Alghamdi" userId="fbe9dddd-5a69-44b1-8172-ebcf615bf0eb" providerId="ADAL" clId="{06A6B8BD-DDF5-459C-B8EA-6A8FEB1D5D5C}" dt="2023-06-24T16:37:52.227" v="4212" actId="478"/>
          <ac:spMkLst>
            <pc:docMk/>
            <pc:sldMk cId="2290996412" sldId="305"/>
            <ac:spMk id="17" creationId="{1881D994-9D7B-C005-63E6-331C348CADF9}"/>
          </ac:spMkLst>
        </pc:spChg>
        <pc:spChg chg="del">
          <ac:chgData name="Ahmed Alghamdi" userId="fbe9dddd-5a69-44b1-8172-ebcf615bf0eb" providerId="ADAL" clId="{06A6B8BD-DDF5-459C-B8EA-6A8FEB1D5D5C}" dt="2023-06-24T16:37:52.227" v="4212" actId="478"/>
          <ac:spMkLst>
            <pc:docMk/>
            <pc:sldMk cId="2290996412" sldId="305"/>
            <ac:spMk id="18" creationId="{A7081BDD-2B4D-561A-DA3E-EAD80779822F}"/>
          </ac:spMkLst>
        </pc:spChg>
        <pc:spChg chg="add del mod">
          <ac:chgData name="Ahmed Alghamdi" userId="fbe9dddd-5a69-44b1-8172-ebcf615bf0eb" providerId="ADAL" clId="{06A6B8BD-DDF5-459C-B8EA-6A8FEB1D5D5C}" dt="2023-06-24T16:41:24.753" v="4297" actId="478"/>
          <ac:spMkLst>
            <pc:docMk/>
            <pc:sldMk cId="2290996412" sldId="305"/>
            <ac:spMk id="34" creationId="{711FD677-2F3E-1E81-713D-0025568F10A9}"/>
          </ac:spMkLst>
        </pc:spChg>
        <pc:spChg chg="add del mod">
          <ac:chgData name="Ahmed Alghamdi" userId="fbe9dddd-5a69-44b1-8172-ebcf615bf0eb" providerId="ADAL" clId="{06A6B8BD-DDF5-459C-B8EA-6A8FEB1D5D5C}" dt="2023-06-24T16:40:14.527" v="4272" actId="478"/>
          <ac:spMkLst>
            <pc:docMk/>
            <pc:sldMk cId="2290996412" sldId="305"/>
            <ac:spMk id="37" creationId="{7424AF1E-E80E-702E-6CCE-08269C92B94E}"/>
          </ac:spMkLst>
        </pc:spChg>
        <pc:spChg chg="add del mod">
          <ac:chgData name="Ahmed Alghamdi" userId="fbe9dddd-5a69-44b1-8172-ebcf615bf0eb" providerId="ADAL" clId="{06A6B8BD-DDF5-459C-B8EA-6A8FEB1D5D5C}" dt="2023-06-24T16:41:24.753" v="4297" actId="478"/>
          <ac:spMkLst>
            <pc:docMk/>
            <pc:sldMk cId="2290996412" sldId="305"/>
            <ac:spMk id="134" creationId="{69133268-7582-B697-B722-317101D71B63}"/>
          </ac:spMkLst>
        </pc:spChg>
        <pc:spChg chg="add del mod">
          <ac:chgData name="Ahmed Alghamdi" userId="fbe9dddd-5a69-44b1-8172-ebcf615bf0eb" providerId="ADAL" clId="{06A6B8BD-DDF5-459C-B8EA-6A8FEB1D5D5C}" dt="2023-06-24T16:40:14.527" v="4272" actId="478"/>
          <ac:spMkLst>
            <pc:docMk/>
            <pc:sldMk cId="2290996412" sldId="305"/>
            <ac:spMk id="137" creationId="{5F68AEBC-2B2A-24C5-96B8-EC63BF52555F}"/>
          </ac:spMkLst>
        </pc:spChg>
        <pc:spChg chg="add del mod">
          <ac:chgData name="Ahmed Alghamdi" userId="fbe9dddd-5a69-44b1-8172-ebcf615bf0eb" providerId="ADAL" clId="{06A6B8BD-DDF5-459C-B8EA-6A8FEB1D5D5C}" dt="2023-06-24T16:40:17.019" v="4274" actId="478"/>
          <ac:spMkLst>
            <pc:docMk/>
            <pc:sldMk cId="2290996412" sldId="305"/>
            <ac:spMk id="144" creationId="{AEBD0D13-804B-DCB7-38AB-9D149D674DD8}"/>
          </ac:spMkLst>
        </pc:spChg>
        <pc:spChg chg="add del mod">
          <ac:chgData name="Ahmed Alghamdi" userId="fbe9dddd-5a69-44b1-8172-ebcf615bf0eb" providerId="ADAL" clId="{06A6B8BD-DDF5-459C-B8EA-6A8FEB1D5D5C}" dt="2023-06-24T16:41:24.753" v="4297" actId="478"/>
          <ac:spMkLst>
            <pc:docMk/>
            <pc:sldMk cId="2290996412" sldId="305"/>
            <ac:spMk id="145" creationId="{18BAE457-B6F9-F6F2-82B6-2E280404EB95}"/>
          </ac:spMkLst>
        </pc:spChg>
        <pc:spChg chg="add del mod">
          <ac:chgData name="Ahmed Alghamdi" userId="fbe9dddd-5a69-44b1-8172-ebcf615bf0eb" providerId="ADAL" clId="{06A6B8BD-DDF5-459C-B8EA-6A8FEB1D5D5C}" dt="2023-06-24T16:41:24.753" v="4297" actId="478"/>
          <ac:spMkLst>
            <pc:docMk/>
            <pc:sldMk cId="2290996412" sldId="305"/>
            <ac:spMk id="146" creationId="{4D2CC511-068B-4EFB-F899-927F28638185}"/>
          </ac:spMkLst>
        </pc:spChg>
        <pc:spChg chg="add del mod">
          <ac:chgData name="Ahmed Alghamdi" userId="fbe9dddd-5a69-44b1-8172-ebcf615bf0eb" providerId="ADAL" clId="{06A6B8BD-DDF5-459C-B8EA-6A8FEB1D5D5C}" dt="2023-06-24T16:41:24.753" v="4297" actId="478"/>
          <ac:spMkLst>
            <pc:docMk/>
            <pc:sldMk cId="2290996412" sldId="305"/>
            <ac:spMk id="149" creationId="{6CB2BD4A-BC27-5FBC-B9C9-362F1EEB8182}"/>
          </ac:spMkLst>
        </pc:spChg>
        <pc:spChg chg="add del mod">
          <ac:chgData name="Ahmed Alghamdi" userId="fbe9dddd-5a69-44b1-8172-ebcf615bf0eb" providerId="ADAL" clId="{06A6B8BD-DDF5-459C-B8EA-6A8FEB1D5D5C}" dt="2023-06-24T16:39:29.043" v="4217" actId="478"/>
          <ac:spMkLst>
            <pc:docMk/>
            <pc:sldMk cId="2290996412" sldId="305"/>
            <ac:spMk id="150" creationId="{18AE258E-0BE8-4A54-78F0-81FE10226A6A}"/>
          </ac:spMkLst>
        </pc:spChg>
        <pc:spChg chg="mod">
          <ac:chgData name="Ahmed Alghamdi" userId="fbe9dddd-5a69-44b1-8172-ebcf615bf0eb" providerId="ADAL" clId="{06A6B8BD-DDF5-459C-B8EA-6A8FEB1D5D5C}" dt="2023-06-24T16:39:18.651" v="4213"/>
          <ac:spMkLst>
            <pc:docMk/>
            <pc:sldMk cId="2290996412" sldId="305"/>
            <ac:spMk id="153" creationId="{355F2A2B-D844-E58C-AC51-DFA0E7044A5F}"/>
          </ac:spMkLst>
        </pc:spChg>
        <pc:spChg chg="mod topLvl">
          <ac:chgData name="Ahmed Alghamdi" userId="fbe9dddd-5a69-44b1-8172-ebcf615bf0eb" providerId="ADAL" clId="{06A6B8BD-DDF5-459C-B8EA-6A8FEB1D5D5C}" dt="2023-06-25T09:44:46.968" v="6615" actId="403"/>
          <ac:spMkLst>
            <pc:docMk/>
            <pc:sldMk cId="2290996412" sldId="305"/>
            <ac:spMk id="155" creationId="{81E48DBF-9D63-1B03-BED3-CE6206D86199}"/>
          </ac:spMkLst>
        </pc:spChg>
        <pc:spChg chg="mod topLvl">
          <ac:chgData name="Ahmed Alghamdi" userId="fbe9dddd-5a69-44b1-8172-ebcf615bf0eb" providerId="ADAL" clId="{06A6B8BD-DDF5-459C-B8EA-6A8FEB1D5D5C}" dt="2023-06-25T09:44:46.968" v="6615" actId="403"/>
          <ac:spMkLst>
            <pc:docMk/>
            <pc:sldMk cId="2290996412" sldId="305"/>
            <ac:spMk id="158" creationId="{31C79503-D5B8-9C8F-4823-809B3DB4A551}"/>
          </ac:spMkLst>
        </pc:spChg>
        <pc:spChg chg="mod topLvl">
          <ac:chgData name="Ahmed Alghamdi" userId="fbe9dddd-5a69-44b1-8172-ebcf615bf0eb" providerId="ADAL" clId="{06A6B8BD-DDF5-459C-B8EA-6A8FEB1D5D5C}" dt="2023-06-25T09:44:40.675" v="6614" actId="404"/>
          <ac:spMkLst>
            <pc:docMk/>
            <pc:sldMk cId="2290996412" sldId="305"/>
            <ac:spMk id="161" creationId="{6AA9EB24-81F9-331F-953A-DA35424C25EF}"/>
          </ac:spMkLst>
        </pc:spChg>
        <pc:spChg chg="mod topLvl">
          <ac:chgData name="Ahmed Alghamdi" userId="fbe9dddd-5a69-44b1-8172-ebcf615bf0eb" providerId="ADAL" clId="{06A6B8BD-DDF5-459C-B8EA-6A8FEB1D5D5C}" dt="2023-06-25T09:44:46.968" v="6615" actId="403"/>
          <ac:spMkLst>
            <pc:docMk/>
            <pc:sldMk cId="2290996412" sldId="305"/>
            <ac:spMk id="164" creationId="{DD48AFDB-59BE-6F4D-7236-9909B3813AE7}"/>
          </ac:spMkLst>
        </pc:spChg>
        <pc:spChg chg="mod topLvl">
          <ac:chgData name="Ahmed Alghamdi" userId="fbe9dddd-5a69-44b1-8172-ebcf615bf0eb" providerId="ADAL" clId="{06A6B8BD-DDF5-459C-B8EA-6A8FEB1D5D5C}" dt="2023-06-25T09:44:46.968" v="6615" actId="403"/>
          <ac:spMkLst>
            <pc:docMk/>
            <pc:sldMk cId="2290996412" sldId="305"/>
            <ac:spMk id="167" creationId="{466CCF90-CE58-D78A-1B7D-34D649C032C6}"/>
          </ac:spMkLst>
        </pc:spChg>
        <pc:spChg chg="add del mod">
          <ac:chgData name="Ahmed Alghamdi" userId="fbe9dddd-5a69-44b1-8172-ebcf615bf0eb" providerId="ADAL" clId="{06A6B8BD-DDF5-459C-B8EA-6A8FEB1D5D5C}" dt="2023-06-24T16:39:26.711" v="4215" actId="478"/>
          <ac:spMkLst>
            <pc:docMk/>
            <pc:sldMk cId="2290996412" sldId="305"/>
            <ac:spMk id="169" creationId="{E1EEED41-8E69-77BF-316D-F43226CCB798}"/>
          </ac:spMkLst>
        </pc:spChg>
        <pc:spChg chg="add del mod">
          <ac:chgData name="Ahmed Alghamdi" userId="fbe9dddd-5a69-44b1-8172-ebcf615bf0eb" providerId="ADAL" clId="{06A6B8BD-DDF5-459C-B8EA-6A8FEB1D5D5C}" dt="2023-06-24T16:39:25.776" v="4214" actId="478"/>
          <ac:spMkLst>
            <pc:docMk/>
            <pc:sldMk cId="2290996412" sldId="305"/>
            <ac:spMk id="170" creationId="{C74E062F-6AB7-04DD-753A-15A86169F720}"/>
          </ac:spMkLst>
        </pc:spChg>
        <pc:spChg chg="mod topLvl">
          <ac:chgData name="Ahmed Alghamdi" userId="fbe9dddd-5a69-44b1-8172-ebcf615bf0eb" providerId="ADAL" clId="{06A6B8BD-DDF5-459C-B8EA-6A8FEB1D5D5C}" dt="2023-06-25T09:44:46.968" v="6615" actId="403"/>
          <ac:spMkLst>
            <pc:docMk/>
            <pc:sldMk cId="2290996412" sldId="305"/>
            <ac:spMk id="176" creationId="{7B5220BF-E50C-3E5F-7140-B5F207F2D6B1}"/>
          </ac:spMkLst>
        </pc:spChg>
        <pc:spChg chg="add mod">
          <ac:chgData name="Ahmed Alghamdi" userId="fbe9dddd-5a69-44b1-8172-ebcf615bf0eb" providerId="ADAL" clId="{06A6B8BD-DDF5-459C-B8EA-6A8FEB1D5D5C}" dt="2023-06-25T09:44:35.061" v="6611" actId="2711"/>
          <ac:spMkLst>
            <pc:docMk/>
            <pc:sldMk cId="2290996412" sldId="305"/>
            <ac:spMk id="178" creationId="{7DAAAA5D-DBCD-98A3-9014-5BEBB35002DF}"/>
          </ac:spMkLst>
        </pc:spChg>
        <pc:spChg chg="add mod ord">
          <ac:chgData name="Ahmed Alghamdi" userId="fbe9dddd-5a69-44b1-8172-ebcf615bf0eb" providerId="ADAL" clId="{06A6B8BD-DDF5-459C-B8EA-6A8FEB1D5D5C}" dt="2023-06-25T09:44:35.061" v="6611" actId="2711"/>
          <ac:spMkLst>
            <pc:docMk/>
            <pc:sldMk cId="2290996412" sldId="305"/>
            <ac:spMk id="180" creationId="{B89788AF-E4A5-7B66-4252-2CA9AF0537D9}"/>
          </ac:spMkLst>
        </pc:spChg>
        <pc:spChg chg="add mod topLvl">
          <ac:chgData name="Ahmed Alghamdi" userId="fbe9dddd-5a69-44b1-8172-ebcf615bf0eb" providerId="ADAL" clId="{06A6B8BD-DDF5-459C-B8EA-6A8FEB1D5D5C}" dt="2023-06-25T09:44:35.061" v="6611" actId="2711"/>
          <ac:spMkLst>
            <pc:docMk/>
            <pc:sldMk cId="2290996412" sldId="305"/>
            <ac:spMk id="181" creationId="{B1BB9435-86D0-CC31-EF3E-81868CFB1265}"/>
          </ac:spMkLst>
        </pc:spChg>
        <pc:spChg chg="add mod topLvl">
          <ac:chgData name="Ahmed Alghamdi" userId="fbe9dddd-5a69-44b1-8172-ebcf615bf0eb" providerId="ADAL" clId="{06A6B8BD-DDF5-459C-B8EA-6A8FEB1D5D5C}" dt="2023-06-25T09:44:35.061" v="6611" actId="2711"/>
          <ac:spMkLst>
            <pc:docMk/>
            <pc:sldMk cId="2290996412" sldId="305"/>
            <ac:spMk id="183" creationId="{7E9C13DB-81D1-A64A-9176-2F721A1B4CC7}"/>
          </ac:spMkLst>
        </pc:spChg>
        <pc:spChg chg="add mod topLvl">
          <ac:chgData name="Ahmed Alghamdi" userId="fbe9dddd-5a69-44b1-8172-ebcf615bf0eb" providerId="ADAL" clId="{06A6B8BD-DDF5-459C-B8EA-6A8FEB1D5D5C}" dt="2023-06-25T09:44:35.061" v="6611" actId="2711"/>
          <ac:spMkLst>
            <pc:docMk/>
            <pc:sldMk cId="2290996412" sldId="305"/>
            <ac:spMk id="184" creationId="{064BBC98-EFB3-CB1A-350B-89E06C91D57D}"/>
          </ac:spMkLst>
        </pc:spChg>
        <pc:spChg chg="add mod topLvl">
          <ac:chgData name="Ahmed Alghamdi" userId="fbe9dddd-5a69-44b1-8172-ebcf615bf0eb" providerId="ADAL" clId="{06A6B8BD-DDF5-459C-B8EA-6A8FEB1D5D5C}" dt="2023-06-25T09:44:35.061" v="6611" actId="2711"/>
          <ac:spMkLst>
            <pc:docMk/>
            <pc:sldMk cId="2290996412" sldId="305"/>
            <ac:spMk id="185" creationId="{808FA4BB-D72E-4051-07AE-E45373794711}"/>
          </ac:spMkLst>
        </pc:spChg>
        <pc:spChg chg="add mod topLvl">
          <ac:chgData name="Ahmed Alghamdi" userId="fbe9dddd-5a69-44b1-8172-ebcf615bf0eb" providerId="ADAL" clId="{06A6B8BD-DDF5-459C-B8EA-6A8FEB1D5D5C}" dt="2023-06-25T09:44:35.061" v="6611" actId="2711"/>
          <ac:spMkLst>
            <pc:docMk/>
            <pc:sldMk cId="2290996412" sldId="305"/>
            <ac:spMk id="186" creationId="{FCEAD94D-422D-BCA6-95FE-3C9ACD3EAC64}"/>
          </ac:spMkLst>
        </pc:spChg>
        <pc:spChg chg="add mod topLvl">
          <ac:chgData name="Ahmed Alghamdi" userId="fbe9dddd-5a69-44b1-8172-ebcf615bf0eb" providerId="ADAL" clId="{06A6B8BD-DDF5-459C-B8EA-6A8FEB1D5D5C}" dt="2023-06-25T09:44:35.061" v="6611" actId="2711"/>
          <ac:spMkLst>
            <pc:docMk/>
            <pc:sldMk cId="2290996412" sldId="305"/>
            <ac:spMk id="187" creationId="{E017D526-082D-161C-FB26-7A1BBF8F1453}"/>
          </ac:spMkLst>
        </pc:spChg>
        <pc:spChg chg="add mod">
          <ac:chgData name="Ahmed Alghamdi" userId="fbe9dddd-5a69-44b1-8172-ebcf615bf0eb" providerId="ADAL" clId="{06A6B8BD-DDF5-459C-B8EA-6A8FEB1D5D5C}" dt="2023-06-24T16:46:10.440" v="4511"/>
          <ac:spMkLst>
            <pc:docMk/>
            <pc:sldMk cId="2290996412" sldId="305"/>
            <ac:spMk id="190" creationId="{EE92D771-D9F9-2547-CF8C-044972249F47}"/>
          </ac:spMkLst>
        </pc:spChg>
        <pc:spChg chg="add mod">
          <ac:chgData name="Ahmed Alghamdi" userId="fbe9dddd-5a69-44b1-8172-ebcf615bf0eb" providerId="ADAL" clId="{06A6B8BD-DDF5-459C-B8EA-6A8FEB1D5D5C}" dt="2023-06-25T09:44:35.061" v="6611" actId="2711"/>
          <ac:spMkLst>
            <pc:docMk/>
            <pc:sldMk cId="2290996412" sldId="305"/>
            <ac:spMk id="191" creationId="{28563B31-18FA-7CA9-64AE-7A15CFCE07D5}"/>
          </ac:spMkLst>
        </pc:spChg>
        <pc:spChg chg="add del mod">
          <ac:chgData name="Ahmed Alghamdi" userId="fbe9dddd-5a69-44b1-8172-ebcf615bf0eb" providerId="ADAL" clId="{06A6B8BD-DDF5-459C-B8EA-6A8FEB1D5D5C}" dt="2023-06-24T16:47:21.966" v="4540" actId="21"/>
          <ac:spMkLst>
            <pc:docMk/>
            <pc:sldMk cId="2290996412" sldId="305"/>
            <ac:spMk id="201" creationId="{7D1A1631-2732-6F2B-4C10-385D7E3C764B}"/>
          </ac:spMkLst>
        </pc:spChg>
        <pc:spChg chg="add del mod">
          <ac:chgData name="Ahmed Alghamdi" userId="fbe9dddd-5a69-44b1-8172-ebcf615bf0eb" providerId="ADAL" clId="{06A6B8BD-DDF5-459C-B8EA-6A8FEB1D5D5C}" dt="2023-06-24T16:47:16.961" v="4536"/>
          <ac:spMkLst>
            <pc:docMk/>
            <pc:sldMk cId="2290996412" sldId="305"/>
            <ac:spMk id="202" creationId="{23663B31-4725-9066-05B7-7E44728A78D5}"/>
          </ac:spMkLst>
        </pc:spChg>
        <pc:spChg chg="add mod">
          <ac:chgData name="Ahmed Alghamdi" userId="fbe9dddd-5a69-44b1-8172-ebcf615bf0eb" providerId="ADAL" clId="{06A6B8BD-DDF5-459C-B8EA-6A8FEB1D5D5C}" dt="2023-06-25T09:44:35.061" v="6611" actId="2711"/>
          <ac:spMkLst>
            <pc:docMk/>
            <pc:sldMk cId="2290996412" sldId="305"/>
            <ac:spMk id="203" creationId="{8C04E5D5-675B-658B-3842-3F77DF56F624}"/>
          </ac:spMkLst>
        </pc:spChg>
        <pc:spChg chg="add mod">
          <ac:chgData name="Ahmed Alghamdi" userId="fbe9dddd-5a69-44b1-8172-ebcf615bf0eb" providerId="ADAL" clId="{06A6B8BD-DDF5-459C-B8EA-6A8FEB1D5D5C}" dt="2023-06-25T09:44:35.061" v="6611" actId="2711"/>
          <ac:spMkLst>
            <pc:docMk/>
            <pc:sldMk cId="2290996412" sldId="305"/>
            <ac:spMk id="204" creationId="{92C75FC1-E0BA-B58B-A486-546466B41FEF}"/>
          </ac:spMkLst>
        </pc:spChg>
        <pc:spChg chg="add mod">
          <ac:chgData name="Ahmed Alghamdi" userId="fbe9dddd-5a69-44b1-8172-ebcf615bf0eb" providerId="ADAL" clId="{06A6B8BD-DDF5-459C-B8EA-6A8FEB1D5D5C}" dt="2023-06-25T09:44:35.061" v="6611" actId="2711"/>
          <ac:spMkLst>
            <pc:docMk/>
            <pc:sldMk cId="2290996412" sldId="305"/>
            <ac:spMk id="205" creationId="{7F2379A8-EE0B-1D26-FF15-793A38DAE708}"/>
          </ac:spMkLst>
        </pc:spChg>
        <pc:spChg chg="add mod">
          <ac:chgData name="Ahmed Alghamdi" userId="fbe9dddd-5a69-44b1-8172-ebcf615bf0eb" providerId="ADAL" clId="{06A6B8BD-DDF5-459C-B8EA-6A8FEB1D5D5C}" dt="2023-06-25T09:44:35.061" v="6611" actId="2711"/>
          <ac:spMkLst>
            <pc:docMk/>
            <pc:sldMk cId="2290996412" sldId="305"/>
            <ac:spMk id="206" creationId="{B80C1B5A-3B19-4D8D-0F1E-43E3F2746B41}"/>
          </ac:spMkLst>
        </pc:spChg>
        <pc:spChg chg="add mod">
          <ac:chgData name="Ahmed Alghamdi" userId="fbe9dddd-5a69-44b1-8172-ebcf615bf0eb" providerId="ADAL" clId="{06A6B8BD-DDF5-459C-B8EA-6A8FEB1D5D5C}" dt="2023-06-25T09:44:35.061" v="6611" actId="2711"/>
          <ac:spMkLst>
            <pc:docMk/>
            <pc:sldMk cId="2290996412" sldId="305"/>
            <ac:spMk id="207" creationId="{20E516F9-B463-A4B5-999E-8572974B7F6D}"/>
          </ac:spMkLst>
        </pc:spChg>
        <pc:spChg chg="add mod">
          <ac:chgData name="Ahmed Alghamdi" userId="fbe9dddd-5a69-44b1-8172-ebcf615bf0eb" providerId="ADAL" clId="{06A6B8BD-DDF5-459C-B8EA-6A8FEB1D5D5C}" dt="2023-06-25T09:44:35.061" v="6611" actId="2711"/>
          <ac:spMkLst>
            <pc:docMk/>
            <pc:sldMk cId="2290996412" sldId="305"/>
            <ac:spMk id="208" creationId="{734F9CF4-B312-ACBA-7CDB-BBBD0F072C18}"/>
          </ac:spMkLst>
        </pc:spChg>
        <pc:spChg chg="add del mod">
          <ac:chgData name="Ahmed Alghamdi" userId="fbe9dddd-5a69-44b1-8172-ebcf615bf0eb" providerId="ADAL" clId="{06A6B8BD-DDF5-459C-B8EA-6A8FEB1D5D5C}" dt="2023-06-25T09:41:38.678" v="6506" actId="478"/>
          <ac:spMkLst>
            <pc:docMk/>
            <pc:sldMk cId="2290996412" sldId="305"/>
            <ac:spMk id="209" creationId="{51DA802D-DA4F-59A8-71FD-8175BF799CB5}"/>
          </ac:spMkLst>
        </pc:spChg>
        <pc:grpChg chg="add del mod">
          <ac:chgData name="Ahmed Alghamdi" userId="fbe9dddd-5a69-44b1-8172-ebcf615bf0eb" providerId="ADAL" clId="{06A6B8BD-DDF5-459C-B8EA-6A8FEB1D5D5C}" dt="2023-06-24T16:42:55.734" v="4427" actId="478"/>
          <ac:grpSpMkLst>
            <pc:docMk/>
            <pc:sldMk cId="2290996412" sldId="305"/>
            <ac:grpSpMk id="12" creationId="{D6AF0282-8708-BE99-65CC-1926706B2004}"/>
          </ac:grpSpMkLst>
        </pc:grpChg>
        <pc:grpChg chg="del">
          <ac:chgData name="Ahmed Alghamdi" userId="fbe9dddd-5a69-44b1-8172-ebcf615bf0eb" providerId="ADAL" clId="{06A6B8BD-DDF5-459C-B8EA-6A8FEB1D5D5C}" dt="2023-06-24T16:37:52.227" v="4212" actId="478"/>
          <ac:grpSpMkLst>
            <pc:docMk/>
            <pc:sldMk cId="2290996412" sldId="305"/>
            <ac:grpSpMk id="138" creationId="{AD9D1EF5-4B61-B44B-1C85-A4B8EB0E9C13}"/>
          </ac:grpSpMkLst>
        </pc:grpChg>
        <pc:grpChg chg="del">
          <ac:chgData name="Ahmed Alghamdi" userId="fbe9dddd-5a69-44b1-8172-ebcf615bf0eb" providerId="ADAL" clId="{06A6B8BD-DDF5-459C-B8EA-6A8FEB1D5D5C}" dt="2023-06-24T16:37:52.227" v="4212" actId="478"/>
          <ac:grpSpMkLst>
            <pc:docMk/>
            <pc:sldMk cId="2290996412" sldId="305"/>
            <ac:grpSpMk id="139" creationId="{FF722A46-52E9-A93C-5C27-B5E4083FE553}"/>
          </ac:grpSpMkLst>
        </pc:grpChg>
        <pc:grpChg chg="del">
          <ac:chgData name="Ahmed Alghamdi" userId="fbe9dddd-5a69-44b1-8172-ebcf615bf0eb" providerId="ADAL" clId="{06A6B8BD-DDF5-459C-B8EA-6A8FEB1D5D5C}" dt="2023-06-24T16:37:52.227" v="4212" actId="478"/>
          <ac:grpSpMkLst>
            <pc:docMk/>
            <pc:sldMk cId="2290996412" sldId="305"/>
            <ac:grpSpMk id="140" creationId="{4CD4CA85-F470-F2E7-3588-B903664305E2}"/>
          </ac:grpSpMkLst>
        </pc:grpChg>
        <pc:grpChg chg="del">
          <ac:chgData name="Ahmed Alghamdi" userId="fbe9dddd-5a69-44b1-8172-ebcf615bf0eb" providerId="ADAL" clId="{06A6B8BD-DDF5-459C-B8EA-6A8FEB1D5D5C}" dt="2023-06-24T16:37:52.227" v="4212" actId="478"/>
          <ac:grpSpMkLst>
            <pc:docMk/>
            <pc:sldMk cId="2290996412" sldId="305"/>
            <ac:grpSpMk id="141" creationId="{9883FA1D-009C-A13F-C614-83DF16D3366C}"/>
          </ac:grpSpMkLst>
        </pc:grpChg>
        <pc:grpChg chg="del">
          <ac:chgData name="Ahmed Alghamdi" userId="fbe9dddd-5a69-44b1-8172-ebcf615bf0eb" providerId="ADAL" clId="{06A6B8BD-DDF5-459C-B8EA-6A8FEB1D5D5C}" dt="2023-06-24T16:37:52.227" v="4212" actId="478"/>
          <ac:grpSpMkLst>
            <pc:docMk/>
            <pc:sldMk cId="2290996412" sldId="305"/>
            <ac:grpSpMk id="142" creationId="{9A7C8ABF-D7AB-4DFC-2EFB-ED403E94D24A}"/>
          </ac:grpSpMkLst>
        </pc:grpChg>
        <pc:grpChg chg="del">
          <ac:chgData name="Ahmed Alghamdi" userId="fbe9dddd-5a69-44b1-8172-ebcf615bf0eb" providerId="ADAL" clId="{06A6B8BD-DDF5-459C-B8EA-6A8FEB1D5D5C}" dt="2023-06-24T16:37:52.227" v="4212" actId="478"/>
          <ac:grpSpMkLst>
            <pc:docMk/>
            <pc:sldMk cId="2290996412" sldId="305"/>
            <ac:grpSpMk id="143" creationId="{C2FA2B5B-F092-63E1-E924-D62E9C4118AC}"/>
          </ac:grpSpMkLst>
        </pc:grpChg>
        <pc:grpChg chg="add del mod">
          <ac:chgData name="Ahmed Alghamdi" userId="fbe9dddd-5a69-44b1-8172-ebcf615bf0eb" providerId="ADAL" clId="{06A6B8BD-DDF5-459C-B8EA-6A8FEB1D5D5C}" dt="2023-06-24T16:42:55.734" v="4427" actId="478"/>
          <ac:grpSpMkLst>
            <pc:docMk/>
            <pc:sldMk cId="2290996412" sldId="305"/>
            <ac:grpSpMk id="151" creationId="{823F1D5A-4F97-FEEB-2669-7370CC50E410}"/>
          </ac:grpSpMkLst>
        </pc:grpChg>
        <pc:grpChg chg="add del mod">
          <ac:chgData name="Ahmed Alghamdi" userId="fbe9dddd-5a69-44b1-8172-ebcf615bf0eb" providerId="ADAL" clId="{06A6B8BD-DDF5-459C-B8EA-6A8FEB1D5D5C}" dt="2023-06-24T16:45:00.003" v="4490" actId="165"/>
          <ac:grpSpMkLst>
            <pc:docMk/>
            <pc:sldMk cId="2290996412" sldId="305"/>
            <ac:grpSpMk id="154" creationId="{8B60D31C-8E4C-BF0C-4036-CE05C427BF56}"/>
          </ac:grpSpMkLst>
        </pc:grpChg>
        <pc:grpChg chg="add del mod">
          <ac:chgData name="Ahmed Alghamdi" userId="fbe9dddd-5a69-44b1-8172-ebcf615bf0eb" providerId="ADAL" clId="{06A6B8BD-DDF5-459C-B8EA-6A8FEB1D5D5C}" dt="2023-06-24T16:45:00.003" v="4490" actId="165"/>
          <ac:grpSpMkLst>
            <pc:docMk/>
            <pc:sldMk cId="2290996412" sldId="305"/>
            <ac:grpSpMk id="157" creationId="{45AB4989-C0BF-6BD3-B641-D05A47B1434E}"/>
          </ac:grpSpMkLst>
        </pc:grpChg>
        <pc:grpChg chg="add del mod">
          <ac:chgData name="Ahmed Alghamdi" userId="fbe9dddd-5a69-44b1-8172-ebcf615bf0eb" providerId="ADAL" clId="{06A6B8BD-DDF5-459C-B8EA-6A8FEB1D5D5C}" dt="2023-06-24T16:45:00.003" v="4490" actId="165"/>
          <ac:grpSpMkLst>
            <pc:docMk/>
            <pc:sldMk cId="2290996412" sldId="305"/>
            <ac:grpSpMk id="160" creationId="{55EFDCE6-9AE6-E507-FDF3-C390290B2814}"/>
          </ac:grpSpMkLst>
        </pc:grpChg>
        <pc:grpChg chg="add del mod">
          <ac:chgData name="Ahmed Alghamdi" userId="fbe9dddd-5a69-44b1-8172-ebcf615bf0eb" providerId="ADAL" clId="{06A6B8BD-DDF5-459C-B8EA-6A8FEB1D5D5C}" dt="2023-06-24T16:45:00.003" v="4490" actId="165"/>
          <ac:grpSpMkLst>
            <pc:docMk/>
            <pc:sldMk cId="2290996412" sldId="305"/>
            <ac:grpSpMk id="163" creationId="{05FB938E-3698-C64E-6954-FE286D6B0366}"/>
          </ac:grpSpMkLst>
        </pc:grpChg>
        <pc:grpChg chg="add del mod">
          <ac:chgData name="Ahmed Alghamdi" userId="fbe9dddd-5a69-44b1-8172-ebcf615bf0eb" providerId="ADAL" clId="{06A6B8BD-DDF5-459C-B8EA-6A8FEB1D5D5C}" dt="2023-06-24T16:45:00.003" v="4490" actId="165"/>
          <ac:grpSpMkLst>
            <pc:docMk/>
            <pc:sldMk cId="2290996412" sldId="305"/>
            <ac:grpSpMk id="166" creationId="{471523D9-E767-EA79-0A88-AE802EE58F13}"/>
          </ac:grpSpMkLst>
        </pc:grpChg>
        <pc:grpChg chg="add del mod">
          <ac:chgData name="Ahmed Alghamdi" userId="fbe9dddd-5a69-44b1-8172-ebcf615bf0eb" providerId="ADAL" clId="{06A6B8BD-DDF5-459C-B8EA-6A8FEB1D5D5C}" dt="2023-06-24T16:45:00.003" v="4490" actId="165"/>
          <ac:grpSpMkLst>
            <pc:docMk/>
            <pc:sldMk cId="2290996412" sldId="305"/>
            <ac:grpSpMk id="175" creationId="{9E2304AC-E694-BA4F-C5F5-8643138376DB}"/>
          </ac:grpSpMkLst>
        </pc:grpChg>
        <pc:grpChg chg="add del mod">
          <ac:chgData name="Ahmed Alghamdi" userId="fbe9dddd-5a69-44b1-8172-ebcf615bf0eb" providerId="ADAL" clId="{06A6B8BD-DDF5-459C-B8EA-6A8FEB1D5D5C}" dt="2023-06-24T16:46:52.064" v="4523" actId="165"/>
          <ac:grpSpMkLst>
            <pc:docMk/>
            <pc:sldMk cId="2290996412" sldId="305"/>
            <ac:grpSpMk id="188" creationId="{75350353-41D1-94B6-8D83-0B86DBDC80F6}"/>
          </ac:grpSpMkLst>
        </pc:grpChg>
        <pc:grpChg chg="add del mod">
          <ac:chgData name="Ahmed Alghamdi" userId="fbe9dddd-5a69-44b1-8172-ebcf615bf0eb" providerId="ADAL" clId="{06A6B8BD-DDF5-459C-B8EA-6A8FEB1D5D5C}" dt="2023-06-24T16:47:00.349" v="4527" actId="165"/>
          <ac:grpSpMkLst>
            <pc:docMk/>
            <pc:sldMk cId="2290996412" sldId="305"/>
            <ac:grpSpMk id="189" creationId="{0557AB88-0B3C-EB6C-AE3B-DD6F0CE3069C}"/>
          </ac:grpSpMkLst>
        </pc:grpChg>
        <pc:grpChg chg="add del mod">
          <ac:chgData name="Ahmed Alghamdi" userId="fbe9dddd-5a69-44b1-8172-ebcf615bf0eb" providerId="ADAL" clId="{06A6B8BD-DDF5-459C-B8EA-6A8FEB1D5D5C}" dt="2023-06-24T16:46:52.064" v="4523" actId="165"/>
          <ac:grpSpMkLst>
            <pc:docMk/>
            <pc:sldMk cId="2290996412" sldId="305"/>
            <ac:grpSpMk id="194" creationId="{4F486B5D-AEDD-71A3-FD17-A5BA8AF01870}"/>
          </ac:grpSpMkLst>
        </pc:grpChg>
        <pc:grpChg chg="add del mod">
          <ac:chgData name="Ahmed Alghamdi" userId="fbe9dddd-5a69-44b1-8172-ebcf615bf0eb" providerId="ADAL" clId="{06A6B8BD-DDF5-459C-B8EA-6A8FEB1D5D5C}" dt="2023-06-25T09:44:20.907" v="6609" actId="165"/>
          <ac:grpSpMkLst>
            <pc:docMk/>
            <pc:sldMk cId="2290996412" sldId="305"/>
            <ac:grpSpMk id="195" creationId="{BACA8CC8-1C9B-2F88-CB93-2C353E9DD18C}"/>
          </ac:grpSpMkLst>
        </pc:grpChg>
        <pc:grpChg chg="add mod">
          <ac:chgData name="Ahmed Alghamdi" userId="fbe9dddd-5a69-44b1-8172-ebcf615bf0eb" providerId="ADAL" clId="{06A6B8BD-DDF5-459C-B8EA-6A8FEB1D5D5C}" dt="2023-06-24T16:47:52.061" v="4562" actId="1036"/>
          <ac:grpSpMkLst>
            <pc:docMk/>
            <pc:sldMk cId="2290996412" sldId="305"/>
            <ac:grpSpMk id="196" creationId="{A73F2B05-B19F-B42F-6F60-099D1FC5BEB9}"/>
          </ac:grpSpMkLst>
        </pc:grpChg>
        <pc:grpChg chg="add del mod">
          <ac:chgData name="Ahmed Alghamdi" userId="fbe9dddd-5a69-44b1-8172-ebcf615bf0eb" providerId="ADAL" clId="{06A6B8BD-DDF5-459C-B8EA-6A8FEB1D5D5C}" dt="2023-06-25T09:44:20.907" v="6609" actId="165"/>
          <ac:grpSpMkLst>
            <pc:docMk/>
            <pc:sldMk cId="2290996412" sldId="305"/>
            <ac:grpSpMk id="197" creationId="{6F14E049-93EF-0996-3769-94E881A63E62}"/>
          </ac:grpSpMkLst>
        </pc:grpChg>
        <pc:grpChg chg="add del mod">
          <ac:chgData name="Ahmed Alghamdi" userId="fbe9dddd-5a69-44b1-8172-ebcf615bf0eb" providerId="ADAL" clId="{06A6B8BD-DDF5-459C-B8EA-6A8FEB1D5D5C}" dt="2023-06-25T09:44:20.907" v="6609" actId="165"/>
          <ac:grpSpMkLst>
            <pc:docMk/>
            <pc:sldMk cId="2290996412" sldId="305"/>
            <ac:grpSpMk id="198" creationId="{123653AA-FE49-B64B-4C25-0F53BF65CF77}"/>
          </ac:grpSpMkLst>
        </pc:grpChg>
        <pc:grpChg chg="add del mod">
          <ac:chgData name="Ahmed Alghamdi" userId="fbe9dddd-5a69-44b1-8172-ebcf615bf0eb" providerId="ADAL" clId="{06A6B8BD-DDF5-459C-B8EA-6A8FEB1D5D5C}" dt="2023-06-25T09:44:20.907" v="6609" actId="165"/>
          <ac:grpSpMkLst>
            <pc:docMk/>
            <pc:sldMk cId="2290996412" sldId="305"/>
            <ac:grpSpMk id="199" creationId="{21318F22-50AD-6CAD-A86B-0482B20CB5DE}"/>
          </ac:grpSpMkLst>
        </pc:grpChg>
        <pc:grpChg chg="add del mod">
          <ac:chgData name="Ahmed Alghamdi" userId="fbe9dddd-5a69-44b1-8172-ebcf615bf0eb" providerId="ADAL" clId="{06A6B8BD-DDF5-459C-B8EA-6A8FEB1D5D5C}" dt="2023-06-25T09:44:20.907" v="6609" actId="165"/>
          <ac:grpSpMkLst>
            <pc:docMk/>
            <pc:sldMk cId="2290996412" sldId="305"/>
            <ac:grpSpMk id="200" creationId="{A9F6E836-A4F1-B47B-8A14-4657EEA94C7E}"/>
          </ac:grpSpMkLst>
        </pc:grpChg>
        <pc:picChg chg="add del mod">
          <ac:chgData name="Ahmed Alghamdi" userId="fbe9dddd-5a69-44b1-8172-ebcf615bf0eb" providerId="ADAL" clId="{06A6B8BD-DDF5-459C-B8EA-6A8FEB1D5D5C}" dt="2023-06-24T16:40:14.527" v="4272" actId="478"/>
          <ac:picMkLst>
            <pc:docMk/>
            <pc:sldMk cId="2290996412" sldId="305"/>
            <ac:picMk id="40" creationId="{4EAE9E69-E0F5-76D9-EFC8-98C5D6734E1E}"/>
          </ac:picMkLst>
        </pc:picChg>
        <pc:picChg chg="add del mod">
          <ac:chgData name="Ahmed Alghamdi" userId="fbe9dddd-5a69-44b1-8172-ebcf615bf0eb" providerId="ADAL" clId="{06A6B8BD-DDF5-459C-B8EA-6A8FEB1D5D5C}" dt="2023-06-24T16:40:14.527" v="4272" actId="478"/>
          <ac:picMkLst>
            <pc:docMk/>
            <pc:sldMk cId="2290996412" sldId="305"/>
            <ac:picMk id="41" creationId="{9684F116-9776-FF20-A0D7-72377EC55B0F}"/>
          </ac:picMkLst>
        </pc:picChg>
        <pc:picChg chg="add del mod">
          <ac:chgData name="Ahmed Alghamdi" userId="fbe9dddd-5a69-44b1-8172-ebcf615bf0eb" providerId="ADAL" clId="{06A6B8BD-DDF5-459C-B8EA-6A8FEB1D5D5C}" dt="2023-06-24T16:41:24.753" v="4297" actId="478"/>
          <ac:picMkLst>
            <pc:docMk/>
            <pc:sldMk cId="2290996412" sldId="305"/>
            <ac:picMk id="45" creationId="{8AB1EEE1-B913-38C9-51A9-00C983DD1B77}"/>
          </ac:picMkLst>
        </pc:picChg>
        <pc:picChg chg="add del mod">
          <ac:chgData name="Ahmed Alghamdi" userId="fbe9dddd-5a69-44b1-8172-ebcf615bf0eb" providerId="ADAL" clId="{06A6B8BD-DDF5-459C-B8EA-6A8FEB1D5D5C}" dt="2023-06-24T16:44:40.416" v="4487" actId="478"/>
          <ac:picMkLst>
            <pc:docMk/>
            <pc:sldMk cId="2290996412" sldId="305"/>
            <ac:picMk id="46" creationId="{DE5A4336-7CF3-CC95-C789-A2437546C58F}"/>
          </ac:picMkLst>
        </pc:picChg>
        <pc:picChg chg="add del mod">
          <ac:chgData name="Ahmed Alghamdi" userId="fbe9dddd-5a69-44b1-8172-ebcf615bf0eb" providerId="ADAL" clId="{06A6B8BD-DDF5-459C-B8EA-6A8FEB1D5D5C}" dt="2023-06-24T16:41:24.753" v="4297" actId="478"/>
          <ac:picMkLst>
            <pc:docMk/>
            <pc:sldMk cId="2290996412" sldId="305"/>
            <ac:picMk id="147" creationId="{4E5435BB-C7A6-2DBE-8526-5A92B2820AF9}"/>
          </ac:picMkLst>
        </pc:picChg>
        <pc:picChg chg="add del mod">
          <ac:chgData name="Ahmed Alghamdi" userId="fbe9dddd-5a69-44b1-8172-ebcf615bf0eb" providerId="ADAL" clId="{06A6B8BD-DDF5-459C-B8EA-6A8FEB1D5D5C}" dt="2023-06-24T16:41:24.753" v="4297" actId="478"/>
          <ac:picMkLst>
            <pc:docMk/>
            <pc:sldMk cId="2290996412" sldId="305"/>
            <ac:picMk id="148" creationId="{21B1CCB5-BF5B-DD52-0C4E-3C2B0CAE57AB}"/>
          </ac:picMkLst>
        </pc:picChg>
        <pc:picChg chg="del mod topLvl">
          <ac:chgData name="Ahmed Alghamdi" userId="fbe9dddd-5a69-44b1-8172-ebcf615bf0eb" providerId="ADAL" clId="{06A6B8BD-DDF5-459C-B8EA-6A8FEB1D5D5C}" dt="2023-06-24T16:45:05.311" v="4491" actId="478"/>
          <ac:picMkLst>
            <pc:docMk/>
            <pc:sldMk cId="2290996412" sldId="305"/>
            <ac:picMk id="156" creationId="{7AAE7895-3AF7-DAB1-BC4C-3694C111FF95}"/>
          </ac:picMkLst>
        </pc:picChg>
        <pc:picChg chg="del mod topLvl">
          <ac:chgData name="Ahmed Alghamdi" userId="fbe9dddd-5a69-44b1-8172-ebcf615bf0eb" providerId="ADAL" clId="{06A6B8BD-DDF5-459C-B8EA-6A8FEB1D5D5C}" dt="2023-06-24T16:45:05.311" v="4491" actId="478"/>
          <ac:picMkLst>
            <pc:docMk/>
            <pc:sldMk cId="2290996412" sldId="305"/>
            <ac:picMk id="159" creationId="{8B7DA94E-F9CB-DAA6-C1C2-9B2523C4FC5D}"/>
          </ac:picMkLst>
        </pc:picChg>
        <pc:picChg chg="del mod topLvl">
          <ac:chgData name="Ahmed Alghamdi" userId="fbe9dddd-5a69-44b1-8172-ebcf615bf0eb" providerId="ADAL" clId="{06A6B8BD-DDF5-459C-B8EA-6A8FEB1D5D5C}" dt="2023-06-24T16:45:05.311" v="4491" actId="478"/>
          <ac:picMkLst>
            <pc:docMk/>
            <pc:sldMk cId="2290996412" sldId="305"/>
            <ac:picMk id="162" creationId="{760FC4CC-1124-46EB-B179-159B9AE75102}"/>
          </ac:picMkLst>
        </pc:picChg>
        <pc:picChg chg="del mod topLvl">
          <ac:chgData name="Ahmed Alghamdi" userId="fbe9dddd-5a69-44b1-8172-ebcf615bf0eb" providerId="ADAL" clId="{06A6B8BD-DDF5-459C-B8EA-6A8FEB1D5D5C}" dt="2023-06-24T16:45:05.311" v="4491" actId="478"/>
          <ac:picMkLst>
            <pc:docMk/>
            <pc:sldMk cId="2290996412" sldId="305"/>
            <ac:picMk id="165" creationId="{76335916-4DC3-479A-2B2E-7A58927367FF}"/>
          </ac:picMkLst>
        </pc:picChg>
        <pc:picChg chg="del mod topLvl">
          <ac:chgData name="Ahmed Alghamdi" userId="fbe9dddd-5a69-44b1-8172-ebcf615bf0eb" providerId="ADAL" clId="{06A6B8BD-DDF5-459C-B8EA-6A8FEB1D5D5C}" dt="2023-06-24T16:45:05.311" v="4491" actId="478"/>
          <ac:picMkLst>
            <pc:docMk/>
            <pc:sldMk cId="2290996412" sldId="305"/>
            <ac:picMk id="168" creationId="{000340E4-64C3-AFF0-C3AD-C4027B4ECC85}"/>
          </ac:picMkLst>
        </pc:picChg>
        <pc:picChg chg="del mod topLvl">
          <ac:chgData name="Ahmed Alghamdi" userId="fbe9dddd-5a69-44b1-8172-ebcf615bf0eb" providerId="ADAL" clId="{06A6B8BD-DDF5-459C-B8EA-6A8FEB1D5D5C}" dt="2023-06-24T16:45:05.311" v="4491" actId="478"/>
          <ac:picMkLst>
            <pc:docMk/>
            <pc:sldMk cId="2290996412" sldId="305"/>
            <ac:picMk id="177" creationId="{C134C702-986D-B27D-B2E9-6CDD0A525D8E}"/>
          </ac:picMkLst>
        </pc:picChg>
        <pc:cxnChg chg="add mod">
          <ac:chgData name="Ahmed Alghamdi" userId="fbe9dddd-5a69-44b1-8172-ebcf615bf0eb" providerId="ADAL" clId="{06A6B8BD-DDF5-459C-B8EA-6A8FEB1D5D5C}" dt="2023-06-24T16:41:55.768" v="4337" actId="14100"/>
          <ac:cxnSpMkLst>
            <pc:docMk/>
            <pc:sldMk cId="2290996412" sldId="305"/>
            <ac:cxnSpMk id="8" creationId="{3F5A7CBB-F9E3-4C18-97BB-10825CAB7433}"/>
          </ac:cxnSpMkLst>
        </pc:cxnChg>
        <pc:cxnChg chg="mod">
          <ac:chgData name="Ahmed Alghamdi" userId="fbe9dddd-5a69-44b1-8172-ebcf615bf0eb" providerId="ADAL" clId="{06A6B8BD-DDF5-459C-B8EA-6A8FEB1D5D5C}" dt="2023-06-24T16:39:18.651" v="4213"/>
          <ac:cxnSpMkLst>
            <pc:docMk/>
            <pc:sldMk cId="2290996412" sldId="305"/>
            <ac:cxnSpMk id="13" creationId="{312B1A77-F742-58B7-F241-F28193DB6156}"/>
          </ac:cxnSpMkLst>
        </pc:cxnChg>
        <pc:cxnChg chg="add del mod">
          <ac:chgData name="Ahmed Alghamdi" userId="fbe9dddd-5a69-44b1-8172-ebcf615bf0eb" providerId="ADAL" clId="{06A6B8BD-DDF5-459C-B8EA-6A8FEB1D5D5C}" dt="2023-06-24T16:41:24.753" v="4297" actId="478"/>
          <ac:cxnSpMkLst>
            <pc:docMk/>
            <pc:sldMk cId="2290996412" sldId="305"/>
            <ac:cxnSpMk id="15" creationId="{EB1DC86A-F251-FA4D-E04A-16474E811B94}"/>
          </ac:cxnSpMkLst>
        </pc:cxnChg>
        <pc:cxnChg chg="add mod">
          <ac:chgData name="Ahmed Alghamdi" userId="fbe9dddd-5a69-44b1-8172-ebcf615bf0eb" providerId="ADAL" clId="{06A6B8BD-DDF5-459C-B8EA-6A8FEB1D5D5C}" dt="2023-06-24T16:39:18.651" v="4213"/>
          <ac:cxnSpMkLst>
            <pc:docMk/>
            <pc:sldMk cId="2290996412" sldId="305"/>
            <ac:cxnSpMk id="36" creationId="{649A4CB3-065F-BEF8-FDEE-B360315CB018}"/>
          </ac:cxnSpMkLst>
        </pc:cxnChg>
        <pc:cxnChg chg="add del mod">
          <ac:chgData name="Ahmed Alghamdi" userId="fbe9dddd-5a69-44b1-8172-ebcf615bf0eb" providerId="ADAL" clId="{06A6B8BD-DDF5-459C-B8EA-6A8FEB1D5D5C}" dt="2023-06-24T16:41:25.699" v="4298" actId="478"/>
          <ac:cxnSpMkLst>
            <pc:docMk/>
            <pc:sldMk cId="2290996412" sldId="305"/>
            <ac:cxnSpMk id="49" creationId="{9B4DAD71-79B1-0242-C698-21BECDEC2787}"/>
          </ac:cxnSpMkLst>
        </pc:cxnChg>
        <pc:cxnChg chg="add del mod">
          <ac:chgData name="Ahmed Alghamdi" userId="fbe9dddd-5a69-44b1-8172-ebcf615bf0eb" providerId="ADAL" clId="{06A6B8BD-DDF5-459C-B8EA-6A8FEB1D5D5C}" dt="2023-06-24T16:40:15.519" v="4273" actId="478"/>
          <ac:cxnSpMkLst>
            <pc:docMk/>
            <pc:sldMk cId="2290996412" sldId="305"/>
            <ac:cxnSpMk id="63" creationId="{F3C7F718-BB45-3F6C-3FCE-546387A98CAD}"/>
          </ac:cxnSpMkLst>
        </pc:cxnChg>
        <pc:cxnChg chg="add mod">
          <ac:chgData name="Ahmed Alghamdi" userId="fbe9dddd-5a69-44b1-8172-ebcf615bf0eb" providerId="ADAL" clId="{06A6B8BD-DDF5-459C-B8EA-6A8FEB1D5D5C}" dt="2023-06-24T16:46:40.547" v="4519" actId="14100"/>
          <ac:cxnSpMkLst>
            <pc:docMk/>
            <pc:sldMk cId="2290996412" sldId="305"/>
            <ac:cxnSpMk id="133" creationId="{EF87E772-FC0E-8710-7669-4393DCE86B97}"/>
          </ac:cxnSpMkLst>
        </pc:cxnChg>
        <pc:cxnChg chg="mod">
          <ac:chgData name="Ahmed Alghamdi" userId="fbe9dddd-5a69-44b1-8172-ebcf615bf0eb" providerId="ADAL" clId="{06A6B8BD-DDF5-459C-B8EA-6A8FEB1D5D5C}" dt="2023-06-24T16:39:18.651" v="4213"/>
          <ac:cxnSpMkLst>
            <pc:docMk/>
            <pc:sldMk cId="2290996412" sldId="305"/>
            <ac:cxnSpMk id="152" creationId="{A0A12D30-488B-1144-5090-1B7ECA423ACA}"/>
          </ac:cxnSpMkLst>
        </pc:cxnChg>
        <pc:cxnChg chg="add del mod">
          <ac:chgData name="Ahmed Alghamdi" userId="fbe9dddd-5a69-44b1-8172-ebcf615bf0eb" providerId="ADAL" clId="{06A6B8BD-DDF5-459C-B8EA-6A8FEB1D5D5C}" dt="2023-06-24T16:39:28.584" v="4216" actId="478"/>
          <ac:cxnSpMkLst>
            <pc:docMk/>
            <pc:sldMk cId="2290996412" sldId="305"/>
            <ac:cxnSpMk id="171" creationId="{CE80D277-3CB9-64F4-476F-9B5560ED918E}"/>
          </ac:cxnSpMkLst>
        </pc:cxnChg>
      </pc:sldChg>
      <pc:sldChg chg="new del">
        <pc:chgData name="Ahmed Alghamdi" userId="fbe9dddd-5a69-44b1-8172-ebcf615bf0eb" providerId="ADAL" clId="{06A6B8BD-DDF5-459C-B8EA-6A8FEB1D5D5C}" dt="2023-06-25T07:58:45.303" v="4681" actId="47"/>
        <pc:sldMkLst>
          <pc:docMk/>
          <pc:sldMk cId="1512576571" sldId="306"/>
        </pc:sldMkLst>
      </pc:sldChg>
      <pc:sldChg chg="new del">
        <pc:chgData name="Ahmed Alghamdi" userId="fbe9dddd-5a69-44b1-8172-ebcf615bf0eb" providerId="ADAL" clId="{06A6B8BD-DDF5-459C-B8EA-6A8FEB1D5D5C}" dt="2023-06-25T07:58:29.590" v="4678" actId="680"/>
        <pc:sldMkLst>
          <pc:docMk/>
          <pc:sldMk cId="1680761830" sldId="306"/>
        </pc:sldMkLst>
      </pc:sldChg>
      <pc:sldChg chg="new del">
        <pc:chgData name="Ahmed Alghamdi" userId="fbe9dddd-5a69-44b1-8172-ebcf615bf0eb" providerId="ADAL" clId="{06A6B8BD-DDF5-459C-B8EA-6A8FEB1D5D5C}" dt="2023-06-25T08:31:32.108" v="5652" actId="47"/>
        <pc:sldMkLst>
          <pc:docMk/>
          <pc:sldMk cId="1279505765" sldId="307"/>
        </pc:sldMkLst>
      </pc:sldChg>
      <pc:sldChg chg="addSp delSp modSp new mod addCm">
        <pc:chgData name="Ahmed Alghamdi" userId="fbe9dddd-5a69-44b1-8172-ebcf615bf0eb" providerId="ADAL" clId="{06A6B8BD-DDF5-459C-B8EA-6A8FEB1D5D5C}" dt="2023-06-26T14:57:16.583" v="15358" actId="207"/>
        <pc:sldMkLst>
          <pc:docMk/>
          <pc:sldMk cId="161233799" sldId="308"/>
        </pc:sldMkLst>
        <pc:spChg chg="del">
          <ac:chgData name="Ahmed Alghamdi" userId="fbe9dddd-5a69-44b1-8172-ebcf615bf0eb" providerId="ADAL" clId="{06A6B8BD-DDF5-459C-B8EA-6A8FEB1D5D5C}" dt="2023-06-25T08:33:55.853" v="5656" actId="478"/>
          <ac:spMkLst>
            <pc:docMk/>
            <pc:sldMk cId="161233799" sldId="308"/>
            <ac:spMk id="2" creationId="{E108316F-5F41-76E6-C0F5-474DA5F597F5}"/>
          </ac:spMkLst>
        </pc:spChg>
        <pc:spChg chg="del">
          <ac:chgData name="Ahmed Alghamdi" userId="fbe9dddd-5a69-44b1-8172-ebcf615bf0eb" providerId="ADAL" clId="{06A6B8BD-DDF5-459C-B8EA-6A8FEB1D5D5C}" dt="2023-06-25T08:33:54.554" v="5655" actId="478"/>
          <ac:spMkLst>
            <pc:docMk/>
            <pc:sldMk cId="161233799" sldId="308"/>
            <ac:spMk id="3" creationId="{E8F05552-E407-CD01-DB47-0EB3A7EFE7B4}"/>
          </ac:spMkLst>
        </pc:spChg>
        <pc:spChg chg="del mod">
          <ac:chgData name="Ahmed Alghamdi" userId="fbe9dddd-5a69-44b1-8172-ebcf615bf0eb" providerId="ADAL" clId="{06A6B8BD-DDF5-459C-B8EA-6A8FEB1D5D5C}" dt="2023-06-25T09:48:49.625" v="6819" actId="478"/>
          <ac:spMkLst>
            <pc:docMk/>
            <pc:sldMk cId="161233799" sldId="308"/>
            <ac:spMk id="4" creationId="{5A915DD7-603E-61E1-790E-E3239B603704}"/>
          </ac:spMkLst>
        </pc:spChg>
        <pc:spChg chg="add del mod">
          <ac:chgData name="Ahmed Alghamdi" userId="fbe9dddd-5a69-44b1-8172-ebcf615bf0eb" providerId="ADAL" clId="{06A6B8BD-DDF5-459C-B8EA-6A8FEB1D5D5C}" dt="2023-06-25T08:33:50.930" v="5654"/>
          <ac:spMkLst>
            <pc:docMk/>
            <pc:sldMk cId="161233799" sldId="308"/>
            <ac:spMk id="5" creationId="{9BCAA793-EE68-8DF2-1716-24261824504A}"/>
          </ac:spMkLst>
        </pc:spChg>
        <pc:spChg chg="add del mod">
          <ac:chgData name="Ahmed Alghamdi" userId="fbe9dddd-5a69-44b1-8172-ebcf615bf0eb" providerId="ADAL" clId="{06A6B8BD-DDF5-459C-B8EA-6A8FEB1D5D5C}" dt="2023-06-25T08:33:50.930" v="5654"/>
          <ac:spMkLst>
            <pc:docMk/>
            <pc:sldMk cId="161233799" sldId="308"/>
            <ac:spMk id="6" creationId="{E106AB3D-3E9C-2D29-9342-6D797A2EF112}"/>
          </ac:spMkLst>
        </pc:spChg>
        <pc:spChg chg="add del mod">
          <ac:chgData name="Ahmed Alghamdi" userId="fbe9dddd-5a69-44b1-8172-ebcf615bf0eb" providerId="ADAL" clId="{06A6B8BD-DDF5-459C-B8EA-6A8FEB1D5D5C}" dt="2023-06-25T08:33:50.930" v="5654"/>
          <ac:spMkLst>
            <pc:docMk/>
            <pc:sldMk cId="161233799" sldId="308"/>
            <ac:spMk id="7" creationId="{9F18D403-D057-FAAE-3B76-F9B92FF35BF1}"/>
          </ac:spMkLst>
        </pc:spChg>
        <pc:spChg chg="mod">
          <ac:chgData name="Ahmed Alghamdi" userId="fbe9dddd-5a69-44b1-8172-ebcf615bf0eb" providerId="ADAL" clId="{06A6B8BD-DDF5-459C-B8EA-6A8FEB1D5D5C}" dt="2023-06-25T08:33:49.621" v="5653"/>
          <ac:spMkLst>
            <pc:docMk/>
            <pc:sldMk cId="161233799" sldId="308"/>
            <ac:spMk id="9" creationId="{E0121DF9-B528-28A0-873F-081FE321184A}"/>
          </ac:spMkLst>
        </pc:spChg>
        <pc:spChg chg="mod">
          <ac:chgData name="Ahmed Alghamdi" userId="fbe9dddd-5a69-44b1-8172-ebcf615bf0eb" providerId="ADAL" clId="{06A6B8BD-DDF5-459C-B8EA-6A8FEB1D5D5C}" dt="2023-06-25T08:33:49.621" v="5653"/>
          <ac:spMkLst>
            <pc:docMk/>
            <pc:sldMk cId="161233799" sldId="308"/>
            <ac:spMk id="11" creationId="{B03B84E7-8EFE-2241-A4F9-2B0E150B7292}"/>
          </ac:spMkLst>
        </pc:spChg>
        <pc:spChg chg="mod">
          <ac:chgData name="Ahmed Alghamdi" userId="fbe9dddd-5a69-44b1-8172-ebcf615bf0eb" providerId="ADAL" clId="{06A6B8BD-DDF5-459C-B8EA-6A8FEB1D5D5C}" dt="2023-06-25T08:33:49.621" v="5653"/>
          <ac:spMkLst>
            <pc:docMk/>
            <pc:sldMk cId="161233799" sldId="308"/>
            <ac:spMk id="12" creationId="{ADAAF0D3-9B20-7959-1231-1E3E6E2F2FF0}"/>
          </ac:spMkLst>
        </pc:spChg>
        <pc:spChg chg="mod">
          <ac:chgData name="Ahmed Alghamdi" userId="fbe9dddd-5a69-44b1-8172-ebcf615bf0eb" providerId="ADAL" clId="{06A6B8BD-DDF5-459C-B8EA-6A8FEB1D5D5C}" dt="2023-06-25T08:33:49.621" v="5653"/>
          <ac:spMkLst>
            <pc:docMk/>
            <pc:sldMk cId="161233799" sldId="308"/>
            <ac:spMk id="16" creationId="{4EE73825-166B-432B-795D-C03813ECA24B}"/>
          </ac:spMkLst>
        </pc:spChg>
        <pc:spChg chg="mod">
          <ac:chgData name="Ahmed Alghamdi" userId="fbe9dddd-5a69-44b1-8172-ebcf615bf0eb" providerId="ADAL" clId="{06A6B8BD-DDF5-459C-B8EA-6A8FEB1D5D5C}" dt="2023-06-25T08:33:49.621" v="5653"/>
          <ac:spMkLst>
            <pc:docMk/>
            <pc:sldMk cId="161233799" sldId="308"/>
            <ac:spMk id="18" creationId="{BF6AD32C-D2CE-D254-D363-C7796AAB13C5}"/>
          </ac:spMkLst>
        </pc:spChg>
        <pc:spChg chg="mod">
          <ac:chgData name="Ahmed Alghamdi" userId="fbe9dddd-5a69-44b1-8172-ebcf615bf0eb" providerId="ADAL" clId="{06A6B8BD-DDF5-459C-B8EA-6A8FEB1D5D5C}" dt="2023-06-25T08:33:49.621" v="5653"/>
          <ac:spMkLst>
            <pc:docMk/>
            <pc:sldMk cId="161233799" sldId="308"/>
            <ac:spMk id="19" creationId="{EC7BD530-D9C0-E692-D2DE-F4F77FDE3127}"/>
          </ac:spMkLst>
        </pc:spChg>
        <pc:spChg chg="mod">
          <ac:chgData name="Ahmed Alghamdi" userId="fbe9dddd-5a69-44b1-8172-ebcf615bf0eb" providerId="ADAL" clId="{06A6B8BD-DDF5-459C-B8EA-6A8FEB1D5D5C}" dt="2023-06-25T08:33:49.621" v="5653"/>
          <ac:spMkLst>
            <pc:docMk/>
            <pc:sldMk cId="161233799" sldId="308"/>
            <ac:spMk id="23" creationId="{04D14EA1-C3D4-7DDF-531A-B9A976DAC73F}"/>
          </ac:spMkLst>
        </pc:spChg>
        <pc:spChg chg="mod">
          <ac:chgData name="Ahmed Alghamdi" userId="fbe9dddd-5a69-44b1-8172-ebcf615bf0eb" providerId="ADAL" clId="{06A6B8BD-DDF5-459C-B8EA-6A8FEB1D5D5C}" dt="2023-06-25T08:33:49.621" v="5653"/>
          <ac:spMkLst>
            <pc:docMk/>
            <pc:sldMk cId="161233799" sldId="308"/>
            <ac:spMk id="25" creationId="{C1D8F9E6-0EA0-7448-29E7-69BABEC18CB6}"/>
          </ac:spMkLst>
        </pc:spChg>
        <pc:spChg chg="mod">
          <ac:chgData name="Ahmed Alghamdi" userId="fbe9dddd-5a69-44b1-8172-ebcf615bf0eb" providerId="ADAL" clId="{06A6B8BD-DDF5-459C-B8EA-6A8FEB1D5D5C}" dt="2023-06-25T08:33:49.621" v="5653"/>
          <ac:spMkLst>
            <pc:docMk/>
            <pc:sldMk cId="161233799" sldId="308"/>
            <ac:spMk id="26" creationId="{0786D07C-5C3E-9803-3682-3B36AC43DDC8}"/>
          </ac:spMkLst>
        </pc:spChg>
        <pc:spChg chg="mod">
          <ac:chgData name="Ahmed Alghamdi" userId="fbe9dddd-5a69-44b1-8172-ebcf615bf0eb" providerId="ADAL" clId="{06A6B8BD-DDF5-459C-B8EA-6A8FEB1D5D5C}" dt="2023-06-25T08:33:49.621" v="5653"/>
          <ac:spMkLst>
            <pc:docMk/>
            <pc:sldMk cId="161233799" sldId="308"/>
            <ac:spMk id="30" creationId="{459CA4C2-8BEF-B70C-AE4B-88B63274FBBC}"/>
          </ac:spMkLst>
        </pc:spChg>
        <pc:spChg chg="mod">
          <ac:chgData name="Ahmed Alghamdi" userId="fbe9dddd-5a69-44b1-8172-ebcf615bf0eb" providerId="ADAL" clId="{06A6B8BD-DDF5-459C-B8EA-6A8FEB1D5D5C}" dt="2023-06-25T08:33:49.621" v="5653"/>
          <ac:spMkLst>
            <pc:docMk/>
            <pc:sldMk cId="161233799" sldId="308"/>
            <ac:spMk id="32" creationId="{03B5C7FB-A084-C9C0-D247-513319F876C4}"/>
          </ac:spMkLst>
        </pc:spChg>
        <pc:spChg chg="mod">
          <ac:chgData name="Ahmed Alghamdi" userId="fbe9dddd-5a69-44b1-8172-ebcf615bf0eb" providerId="ADAL" clId="{06A6B8BD-DDF5-459C-B8EA-6A8FEB1D5D5C}" dt="2023-06-25T08:33:49.621" v="5653"/>
          <ac:spMkLst>
            <pc:docMk/>
            <pc:sldMk cId="161233799" sldId="308"/>
            <ac:spMk id="33" creationId="{7035F2AE-8C3E-775F-C6AF-A95D3BEC4FF1}"/>
          </ac:spMkLst>
        </pc:spChg>
        <pc:spChg chg="add del mod">
          <ac:chgData name="Ahmed Alghamdi" userId="fbe9dddd-5a69-44b1-8172-ebcf615bf0eb" providerId="ADAL" clId="{06A6B8BD-DDF5-459C-B8EA-6A8FEB1D5D5C}" dt="2023-06-25T08:33:50.930" v="5654"/>
          <ac:spMkLst>
            <pc:docMk/>
            <pc:sldMk cId="161233799" sldId="308"/>
            <ac:spMk id="36" creationId="{2DB2407B-AC63-7555-2EDA-7C5A1B3639D2}"/>
          </ac:spMkLst>
        </pc:spChg>
        <pc:spChg chg="add del mod">
          <ac:chgData name="Ahmed Alghamdi" userId="fbe9dddd-5a69-44b1-8172-ebcf615bf0eb" providerId="ADAL" clId="{06A6B8BD-DDF5-459C-B8EA-6A8FEB1D5D5C}" dt="2023-06-25T08:33:59.639" v="5658"/>
          <ac:spMkLst>
            <pc:docMk/>
            <pc:sldMk cId="161233799" sldId="308"/>
            <ac:spMk id="37" creationId="{4967A800-2013-4C62-7DC1-D80DF648410C}"/>
          </ac:spMkLst>
        </pc:spChg>
        <pc:spChg chg="add del mod">
          <ac:chgData name="Ahmed Alghamdi" userId="fbe9dddd-5a69-44b1-8172-ebcf615bf0eb" providerId="ADAL" clId="{06A6B8BD-DDF5-459C-B8EA-6A8FEB1D5D5C}" dt="2023-06-25T08:33:59.639" v="5658"/>
          <ac:spMkLst>
            <pc:docMk/>
            <pc:sldMk cId="161233799" sldId="308"/>
            <ac:spMk id="38" creationId="{4DB21C63-2181-11F0-2BAA-171AA442AC89}"/>
          </ac:spMkLst>
        </pc:spChg>
        <pc:spChg chg="add del mod">
          <ac:chgData name="Ahmed Alghamdi" userId="fbe9dddd-5a69-44b1-8172-ebcf615bf0eb" providerId="ADAL" clId="{06A6B8BD-DDF5-459C-B8EA-6A8FEB1D5D5C}" dt="2023-06-25T08:33:59.639" v="5658"/>
          <ac:spMkLst>
            <pc:docMk/>
            <pc:sldMk cId="161233799" sldId="308"/>
            <ac:spMk id="39" creationId="{CEDC3398-0F30-EDDB-2DC8-8C8135D02C58}"/>
          </ac:spMkLst>
        </pc:spChg>
        <pc:spChg chg="mod">
          <ac:chgData name="Ahmed Alghamdi" userId="fbe9dddd-5a69-44b1-8172-ebcf615bf0eb" providerId="ADAL" clId="{06A6B8BD-DDF5-459C-B8EA-6A8FEB1D5D5C}" dt="2023-06-25T08:33:57.525" v="5657"/>
          <ac:spMkLst>
            <pc:docMk/>
            <pc:sldMk cId="161233799" sldId="308"/>
            <ac:spMk id="41" creationId="{EA2CDFF6-2E2D-7796-9BA0-E651D9EA949F}"/>
          </ac:spMkLst>
        </pc:spChg>
        <pc:spChg chg="mod">
          <ac:chgData name="Ahmed Alghamdi" userId="fbe9dddd-5a69-44b1-8172-ebcf615bf0eb" providerId="ADAL" clId="{06A6B8BD-DDF5-459C-B8EA-6A8FEB1D5D5C}" dt="2023-06-25T08:33:57.525" v="5657"/>
          <ac:spMkLst>
            <pc:docMk/>
            <pc:sldMk cId="161233799" sldId="308"/>
            <ac:spMk id="43" creationId="{DC44A061-85FC-2DA5-7612-D3F9CC52AACB}"/>
          </ac:spMkLst>
        </pc:spChg>
        <pc:spChg chg="mod">
          <ac:chgData name="Ahmed Alghamdi" userId="fbe9dddd-5a69-44b1-8172-ebcf615bf0eb" providerId="ADAL" clId="{06A6B8BD-DDF5-459C-B8EA-6A8FEB1D5D5C}" dt="2023-06-25T08:33:57.525" v="5657"/>
          <ac:spMkLst>
            <pc:docMk/>
            <pc:sldMk cId="161233799" sldId="308"/>
            <ac:spMk id="44" creationId="{598EEAEC-739A-4BE6-BCD0-8B4852AB2529}"/>
          </ac:spMkLst>
        </pc:spChg>
        <pc:spChg chg="mod">
          <ac:chgData name="Ahmed Alghamdi" userId="fbe9dddd-5a69-44b1-8172-ebcf615bf0eb" providerId="ADAL" clId="{06A6B8BD-DDF5-459C-B8EA-6A8FEB1D5D5C}" dt="2023-06-25T08:33:57.525" v="5657"/>
          <ac:spMkLst>
            <pc:docMk/>
            <pc:sldMk cId="161233799" sldId="308"/>
            <ac:spMk id="48" creationId="{D1849FF9-152F-4A5E-EEBF-806452A166D7}"/>
          </ac:spMkLst>
        </pc:spChg>
        <pc:spChg chg="mod">
          <ac:chgData name="Ahmed Alghamdi" userId="fbe9dddd-5a69-44b1-8172-ebcf615bf0eb" providerId="ADAL" clId="{06A6B8BD-DDF5-459C-B8EA-6A8FEB1D5D5C}" dt="2023-06-25T08:33:57.525" v="5657"/>
          <ac:spMkLst>
            <pc:docMk/>
            <pc:sldMk cId="161233799" sldId="308"/>
            <ac:spMk id="50" creationId="{E3D2B427-4442-7EDC-6932-203728051F15}"/>
          </ac:spMkLst>
        </pc:spChg>
        <pc:spChg chg="mod">
          <ac:chgData name="Ahmed Alghamdi" userId="fbe9dddd-5a69-44b1-8172-ebcf615bf0eb" providerId="ADAL" clId="{06A6B8BD-DDF5-459C-B8EA-6A8FEB1D5D5C}" dt="2023-06-25T08:33:57.525" v="5657"/>
          <ac:spMkLst>
            <pc:docMk/>
            <pc:sldMk cId="161233799" sldId="308"/>
            <ac:spMk id="51" creationId="{19622654-9A81-42A3-4D32-053097C4620B}"/>
          </ac:spMkLst>
        </pc:spChg>
        <pc:spChg chg="mod">
          <ac:chgData name="Ahmed Alghamdi" userId="fbe9dddd-5a69-44b1-8172-ebcf615bf0eb" providerId="ADAL" clId="{06A6B8BD-DDF5-459C-B8EA-6A8FEB1D5D5C}" dt="2023-06-25T08:33:57.525" v="5657"/>
          <ac:spMkLst>
            <pc:docMk/>
            <pc:sldMk cId="161233799" sldId="308"/>
            <ac:spMk id="55" creationId="{6CEA07BF-8152-B81F-256A-AEA695272E6A}"/>
          </ac:spMkLst>
        </pc:spChg>
        <pc:spChg chg="mod">
          <ac:chgData name="Ahmed Alghamdi" userId="fbe9dddd-5a69-44b1-8172-ebcf615bf0eb" providerId="ADAL" clId="{06A6B8BD-DDF5-459C-B8EA-6A8FEB1D5D5C}" dt="2023-06-25T08:33:57.525" v="5657"/>
          <ac:spMkLst>
            <pc:docMk/>
            <pc:sldMk cId="161233799" sldId="308"/>
            <ac:spMk id="57" creationId="{886251F3-24DD-89A1-9F79-8E7DF9EE3A8F}"/>
          </ac:spMkLst>
        </pc:spChg>
        <pc:spChg chg="mod">
          <ac:chgData name="Ahmed Alghamdi" userId="fbe9dddd-5a69-44b1-8172-ebcf615bf0eb" providerId="ADAL" clId="{06A6B8BD-DDF5-459C-B8EA-6A8FEB1D5D5C}" dt="2023-06-25T08:33:57.525" v="5657"/>
          <ac:spMkLst>
            <pc:docMk/>
            <pc:sldMk cId="161233799" sldId="308"/>
            <ac:spMk id="58" creationId="{DF900995-9C00-6774-A2E2-F19BF42C09F6}"/>
          </ac:spMkLst>
        </pc:spChg>
        <pc:spChg chg="mod">
          <ac:chgData name="Ahmed Alghamdi" userId="fbe9dddd-5a69-44b1-8172-ebcf615bf0eb" providerId="ADAL" clId="{06A6B8BD-DDF5-459C-B8EA-6A8FEB1D5D5C}" dt="2023-06-25T08:33:57.525" v="5657"/>
          <ac:spMkLst>
            <pc:docMk/>
            <pc:sldMk cId="161233799" sldId="308"/>
            <ac:spMk id="62" creationId="{C09EF31A-B298-C66D-C157-599E54276A3B}"/>
          </ac:spMkLst>
        </pc:spChg>
        <pc:spChg chg="mod">
          <ac:chgData name="Ahmed Alghamdi" userId="fbe9dddd-5a69-44b1-8172-ebcf615bf0eb" providerId="ADAL" clId="{06A6B8BD-DDF5-459C-B8EA-6A8FEB1D5D5C}" dt="2023-06-25T08:33:57.525" v="5657"/>
          <ac:spMkLst>
            <pc:docMk/>
            <pc:sldMk cId="161233799" sldId="308"/>
            <ac:spMk id="64" creationId="{FA26413F-CCE7-84E4-476F-043597BACE06}"/>
          </ac:spMkLst>
        </pc:spChg>
        <pc:spChg chg="mod">
          <ac:chgData name="Ahmed Alghamdi" userId="fbe9dddd-5a69-44b1-8172-ebcf615bf0eb" providerId="ADAL" clId="{06A6B8BD-DDF5-459C-B8EA-6A8FEB1D5D5C}" dt="2023-06-25T08:33:57.525" v="5657"/>
          <ac:spMkLst>
            <pc:docMk/>
            <pc:sldMk cId="161233799" sldId="308"/>
            <ac:spMk id="65" creationId="{7C25B0EA-6A64-8587-1FA0-4269B0273CAE}"/>
          </ac:spMkLst>
        </pc:spChg>
        <pc:spChg chg="add del mod">
          <ac:chgData name="Ahmed Alghamdi" userId="fbe9dddd-5a69-44b1-8172-ebcf615bf0eb" providerId="ADAL" clId="{06A6B8BD-DDF5-459C-B8EA-6A8FEB1D5D5C}" dt="2023-06-25T08:33:59.639" v="5658"/>
          <ac:spMkLst>
            <pc:docMk/>
            <pc:sldMk cId="161233799" sldId="308"/>
            <ac:spMk id="68" creationId="{7AF3CD51-BC13-367F-EE02-90F354F0435D}"/>
          </ac:spMkLst>
        </pc:spChg>
        <pc:spChg chg="add del mod ord">
          <ac:chgData name="Ahmed Alghamdi" userId="fbe9dddd-5a69-44b1-8172-ebcf615bf0eb" providerId="ADAL" clId="{06A6B8BD-DDF5-459C-B8EA-6A8FEB1D5D5C}" dt="2023-06-25T09:50:05.109" v="6836" actId="166"/>
          <ac:spMkLst>
            <pc:docMk/>
            <pc:sldMk cId="161233799" sldId="308"/>
            <ac:spMk id="70" creationId="{1776B511-EF9F-BA5B-0C9A-8AB0423E750E}"/>
          </ac:spMkLst>
        </pc:spChg>
        <pc:spChg chg="add del mod">
          <ac:chgData name="Ahmed Alghamdi" userId="fbe9dddd-5a69-44b1-8172-ebcf615bf0eb" providerId="ADAL" clId="{06A6B8BD-DDF5-459C-B8EA-6A8FEB1D5D5C}" dt="2023-06-25T08:35:06.184" v="5668" actId="478"/>
          <ac:spMkLst>
            <pc:docMk/>
            <pc:sldMk cId="161233799" sldId="308"/>
            <ac:spMk id="71" creationId="{44B714D3-1351-1EDD-921B-B2C13114F091}"/>
          </ac:spMkLst>
        </pc:spChg>
        <pc:spChg chg="add del mod">
          <ac:chgData name="Ahmed Alghamdi" userId="fbe9dddd-5a69-44b1-8172-ebcf615bf0eb" providerId="ADAL" clId="{06A6B8BD-DDF5-459C-B8EA-6A8FEB1D5D5C}" dt="2023-06-25T08:35:06.184" v="5668" actId="478"/>
          <ac:spMkLst>
            <pc:docMk/>
            <pc:sldMk cId="161233799" sldId="308"/>
            <ac:spMk id="72" creationId="{245550CE-9971-2B2A-29A3-D03DFAC5FBBC}"/>
          </ac:spMkLst>
        </pc:spChg>
        <pc:spChg chg="del mod topLvl">
          <ac:chgData name="Ahmed Alghamdi" userId="fbe9dddd-5a69-44b1-8172-ebcf615bf0eb" providerId="ADAL" clId="{06A6B8BD-DDF5-459C-B8EA-6A8FEB1D5D5C}" dt="2023-06-25T09:46:08.280" v="6625" actId="478"/>
          <ac:spMkLst>
            <pc:docMk/>
            <pc:sldMk cId="161233799" sldId="308"/>
            <ac:spMk id="74" creationId="{35A6231D-53A6-9353-6A05-793A6E5CB1FD}"/>
          </ac:spMkLst>
        </pc:spChg>
        <pc:spChg chg="mod topLvl">
          <ac:chgData name="Ahmed Alghamdi" userId="fbe9dddd-5a69-44b1-8172-ebcf615bf0eb" providerId="ADAL" clId="{06A6B8BD-DDF5-459C-B8EA-6A8FEB1D5D5C}" dt="2023-06-26T14:57:06.185" v="15356"/>
          <ac:spMkLst>
            <pc:docMk/>
            <pc:sldMk cId="161233799" sldId="308"/>
            <ac:spMk id="76" creationId="{7BECB068-0A77-7500-346A-69C9EEC6A24B}"/>
          </ac:spMkLst>
        </pc:spChg>
        <pc:spChg chg="mod topLvl">
          <ac:chgData name="Ahmed Alghamdi" userId="fbe9dddd-5a69-44b1-8172-ebcf615bf0eb" providerId="ADAL" clId="{06A6B8BD-DDF5-459C-B8EA-6A8FEB1D5D5C}" dt="2023-06-26T14:57:06.185" v="15356"/>
          <ac:spMkLst>
            <pc:docMk/>
            <pc:sldMk cId="161233799" sldId="308"/>
            <ac:spMk id="77" creationId="{ECC0C974-7C9C-F122-E07F-E00E5780CFC5}"/>
          </ac:spMkLst>
        </pc:spChg>
        <pc:spChg chg="del mod topLvl">
          <ac:chgData name="Ahmed Alghamdi" userId="fbe9dddd-5a69-44b1-8172-ebcf615bf0eb" providerId="ADAL" clId="{06A6B8BD-DDF5-459C-B8EA-6A8FEB1D5D5C}" dt="2023-06-25T09:46:08.280" v="6625" actId="478"/>
          <ac:spMkLst>
            <pc:docMk/>
            <pc:sldMk cId="161233799" sldId="308"/>
            <ac:spMk id="81" creationId="{95C8100D-F3AD-D016-78D0-95A451B5A255}"/>
          </ac:spMkLst>
        </pc:spChg>
        <pc:spChg chg="mod topLvl">
          <ac:chgData name="Ahmed Alghamdi" userId="fbe9dddd-5a69-44b1-8172-ebcf615bf0eb" providerId="ADAL" clId="{06A6B8BD-DDF5-459C-B8EA-6A8FEB1D5D5C}" dt="2023-06-26T14:57:06.185" v="15356"/>
          <ac:spMkLst>
            <pc:docMk/>
            <pc:sldMk cId="161233799" sldId="308"/>
            <ac:spMk id="83" creationId="{BE737DF7-7E4C-0393-2145-87BA3AA21FFB}"/>
          </ac:spMkLst>
        </pc:spChg>
        <pc:spChg chg="mod topLvl">
          <ac:chgData name="Ahmed Alghamdi" userId="fbe9dddd-5a69-44b1-8172-ebcf615bf0eb" providerId="ADAL" clId="{06A6B8BD-DDF5-459C-B8EA-6A8FEB1D5D5C}" dt="2023-06-26T14:57:06.185" v="15356"/>
          <ac:spMkLst>
            <pc:docMk/>
            <pc:sldMk cId="161233799" sldId="308"/>
            <ac:spMk id="84" creationId="{FCD766F3-DFD6-1F0D-7767-41E8EA349C82}"/>
          </ac:spMkLst>
        </pc:spChg>
        <pc:spChg chg="del mod topLvl">
          <ac:chgData name="Ahmed Alghamdi" userId="fbe9dddd-5a69-44b1-8172-ebcf615bf0eb" providerId="ADAL" clId="{06A6B8BD-DDF5-459C-B8EA-6A8FEB1D5D5C}" dt="2023-06-25T09:46:08.280" v="6625" actId="478"/>
          <ac:spMkLst>
            <pc:docMk/>
            <pc:sldMk cId="161233799" sldId="308"/>
            <ac:spMk id="88" creationId="{545E8C6F-0E11-2D75-757A-790F73FCE418}"/>
          </ac:spMkLst>
        </pc:spChg>
        <pc:spChg chg="mod topLvl">
          <ac:chgData name="Ahmed Alghamdi" userId="fbe9dddd-5a69-44b1-8172-ebcf615bf0eb" providerId="ADAL" clId="{06A6B8BD-DDF5-459C-B8EA-6A8FEB1D5D5C}" dt="2023-06-26T14:57:06.185" v="15356"/>
          <ac:spMkLst>
            <pc:docMk/>
            <pc:sldMk cId="161233799" sldId="308"/>
            <ac:spMk id="90" creationId="{136B55E8-92FA-97F2-1144-5EA809B916E8}"/>
          </ac:spMkLst>
        </pc:spChg>
        <pc:spChg chg="mod topLvl">
          <ac:chgData name="Ahmed Alghamdi" userId="fbe9dddd-5a69-44b1-8172-ebcf615bf0eb" providerId="ADAL" clId="{06A6B8BD-DDF5-459C-B8EA-6A8FEB1D5D5C}" dt="2023-06-26T14:57:06.185" v="15356"/>
          <ac:spMkLst>
            <pc:docMk/>
            <pc:sldMk cId="161233799" sldId="308"/>
            <ac:spMk id="91" creationId="{BA779CEC-91ED-D2C7-56B0-64C66052AA6A}"/>
          </ac:spMkLst>
        </pc:spChg>
        <pc:spChg chg="del mod topLvl">
          <ac:chgData name="Ahmed Alghamdi" userId="fbe9dddd-5a69-44b1-8172-ebcf615bf0eb" providerId="ADAL" clId="{06A6B8BD-DDF5-459C-B8EA-6A8FEB1D5D5C}" dt="2023-06-25T09:46:08.280" v="6625" actId="478"/>
          <ac:spMkLst>
            <pc:docMk/>
            <pc:sldMk cId="161233799" sldId="308"/>
            <ac:spMk id="95" creationId="{33730FA3-DBD7-9383-87E5-88867F0CE504}"/>
          </ac:spMkLst>
        </pc:spChg>
        <pc:spChg chg="mod topLvl">
          <ac:chgData name="Ahmed Alghamdi" userId="fbe9dddd-5a69-44b1-8172-ebcf615bf0eb" providerId="ADAL" clId="{06A6B8BD-DDF5-459C-B8EA-6A8FEB1D5D5C}" dt="2023-06-25T09:52:27.055" v="6957" actId="164"/>
          <ac:spMkLst>
            <pc:docMk/>
            <pc:sldMk cId="161233799" sldId="308"/>
            <ac:spMk id="97" creationId="{E14C7077-151B-49A2-72A4-7CC8637A18FF}"/>
          </ac:spMkLst>
        </pc:spChg>
        <pc:spChg chg="mod topLvl">
          <ac:chgData name="Ahmed Alghamdi" userId="fbe9dddd-5a69-44b1-8172-ebcf615bf0eb" providerId="ADAL" clId="{06A6B8BD-DDF5-459C-B8EA-6A8FEB1D5D5C}" dt="2023-06-25T09:52:27.055" v="6957" actId="164"/>
          <ac:spMkLst>
            <pc:docMk/>
            <pc:sldMk cId="161233799" sldId="308"/>
            <ac:spMk id="98" creationId="{1E8A2485-CB5A-138C-4D98-3A3F3BEA3B28}"/>
          </ac:spMkLst>
        </pc:spChg>
        <pc:spChg chg="add del mod">
          <ac:chgData name="Ahmed Alghamdi" userId="fbe9dddd-5a69-44b1-8172-ebcf615bf0eb" providerId="ADAL" clId="{06A6B8BD-DDF5-459C-B8EA-6A8FEB1D5D5C}" dt="2023-06-25T09:49:26.227" v="6833" actId="20577"/>
          <ac:spMkLst>
            <pc:docMk/>
            <pc:sldMk cId="161233799" sldId="308"/>
            <ac:spMk id="101" creationId="{25B17168-E0D4-DD0C-2E75-0D1861E31040}"/>
          </ac:spMkLst>
        </pc:spChg>
        <pc:spChg chg="add mod">
          <ac:chgData name="Ahmed Alghamdi" userId="fbe9dddd-5a69-44b1-8172-ebcf615bf0eb" providerId="ADAL" clId="{06A6B8BD-DDF5-459C-B8EA-6A8FEB1D5D5C}" dt="2023-06-26T14:57:16.583" v="15358" actId="207"/>
          <ac:spMkLst>
            <pc:docMk/>
            <pc:sldMk cId="161233799" sldId="308"/>
            <ac:spMk id="102" creationId="{DED5B287-7619-E4A4-C764-4A8EA7CC30B8}"/>
          </ac:spMkLst>
        </pc:spChg>
        <pc:spChg chg="mod topLvl">
          <ac:chgData name="Ahmed Alghamdi" userId="fbe9dddd-5a69-44b1-8172-ebcf615bf0eb" providerId="ADAL" clId="{06A6B8BD-DDF5-459C-B8EA-6A8FEB1D5D5C}" dt="2023-06-26T14:57:06.185" v="15356"/>
          <ac:spMkLst>
            <pc:docMk/>
            <pc:sldMk cId="161233799" sldId="308"/>
            <ac:spMk id="111" creationId="{F012EB79-2677-E72E-B031-818E6A7E83C3}"/>
          </ac:spMkLst>
        </pc:spChg>
        <pc:spChg chg="mod topLvl">
          <ac:chgData name="Ahmed Alghamdi" userId="fbe9dddd-5a69-44b1-8172-ebcf615bf0eb" providerId="ADAL" clId="{06A6B8BD-DDF5-459C-B8EA-6A8FEB1D5D5C}" dt="2023-06-26T14:57:06.185" v="15356"/>
          <ac:spMkLst>
            <pc:docMk/>
            <pc:sldMk cId="161233799" sldId="308"/>
            <ac:spMk id="112" creationId="{97565447-E1F2-0BE9-D31D-2683340AED20}"/>
          </ac:spMkLst>
        </pc:spChg>
        <pc:spChg chg="mod topLvl">
          <ac:chgData name="Ahmed Alghamdi" userId="fbe9dddd-5a69-44b1-8172-ebcf615bf0eb" providerId="ADAL" clId="{06A6B8BD-DDF5-459C-B8EA-6A8FEB1D5D5C}" dt="2023-06-26T14:57:06.185" v="15356"/>
          <ac:spMkLst>
            <pc:docMk/>
            <pc:sldMk cId="161233799" sldId="308"/>
            <ac:spMk id="117" creationId="{34BD7963-DCC4-8988-5390-89E5087994F6}"/>
          </ac:spMkLst>
        </pc:spChg>
        <pc:spChg chg="mod topLvl">
          <ac:chgData name="Ahmed Alghamdi" userId="fbe9dddd-5a69-44b1-8172-ebcf615bf0eb" providerId="ADAL" clId="{06A6B8BD-DDF5-459C-B8EA-6A8FEB1D5D5C}" dt="2023-06-26T14:57:06.185" v="15356"/>
          <ac:spMkLst>
            <pc:docMk/>
            <pc:sldMk cId="161233799" sldId="308"/>
            <ac:spMk id="118" creationId="{359A2AD2-3702-5804-69FF-4BD89DC75E5B}"/>
          </ac:spMkLst>
        </pc:spChg>
        <pc:spChg chg="mod">
          <ac:chgData name="Ahmed Alghamdi" userId="fbe9dddd-5a69-44b1-8172-ebcf615bf0eb" providerId="ADAL" clId="{06A6B8BD-DDF5-459C-B8EA-6A8FEB1D5D5C}" dt="2023-06-26T12:36:32.338" v="14784" actId="207"/>
          <ac:spMkLst>
            <pc:docMk/>
            <pc:sldMk cId="161233799" sldId="308"/>
            <ac:spMk id="124" creationId="{106C232A-4EE9-A9B3-502F-855F9E5E8BAF}"/>
          </ac:spMkLst>
        </pc:spChg>
        <pc:spChg chg="mod">
          <ac:chgData name="Ahmed Alghamdi" userId="fbe9dddd-5a69-44b1-8172-ebcf615bf0eb" providerId="ADAL" clId="{06A6B8BD-DDF5-459C-B8EA-6A8FEB1D5D5C}" dt="2023-06-26T12:36:32.338" v="14784" actId="207"/>
          <ac:spMkLst>
            <pc:docMk/>
            <pc:sldMk cId="161233799" sldId="308"/>
            <ac:spMk id="125" creationId="{653F0C06-DB97-313F-0BFD-48E89F519068}"/>
          </ac:spMkLst>
        </pc:spChg>
        <pc:spChg chg="mod">
          <ac:chgData name="Ahmed Alghamdi" userId="fbe9dddd-5a69-44b1-8172-ebcf615bf0eb" providerId="ADAL" clId="{06A6B8BD-DDF5-459C-B8EA-6A8FEB1D5D5C}" dt="2023-06-25T09:56:44.524" v="7094" actId="20577"/>
          <ac:spMkLst>
            <pc:docMk/>
            <pc:sldMk cId="161233799" sldId="308"/>
            <ac:spMk id="135" creationId="{3C0130D1-4158-0BD4-03FA-B4F6C4AE2574}"/>
          </ac:spMkLst>
        </pc:spChg>
        <pc:spChg chg="mod">
          <ac:chgData name="Ahmed Alghamdi" userId="fbe9dddd-5a69-44b1-8172-ebcf615bf0eb" providerId="ADAL" clId="{06A6B8BD-DDF5-459C-B8EA-6A8FEB1D5D5C}" dt="2023-06-25T09:53:06.020" v="6980" actId="20577"/>
          <ac:spMkLst>
            <pc:docMk/>
            <pc:sldMk cId="161233799" sldId="308"/>
            <ac:spMk id="136" creationId="{C9262ED8-C9FB-14C9-EA19-5E71606F6D3F}"/>
          </ac:spMkLst>
        </pc:spChg>
        <pc:grpChg chg="add del mod">
          <ac:chgData name="Ahmed Alghamdi" userId="fbe9dddd-5a69-44b1-8172-ebcf615bf0eb" providerId="ADAL" clId="{06A6B8BD-DDF5-459C-B8EA-6A8FEB1D5D5C}" dt="2023-06-25T08:33:50.930" v="5654"/>
          <ac:grpSpMkLst>
            <pc:docMk/>
            <pc:sldMk cId="161233799" sldId="308"/>
            <ac:grpSpMk id="8" creationId="{965F4B50-E92B-2C70-7EA5-7EB3DBFAF146}"/>
          </ac:grpSpMkLst>
        </pc:grpChg>
        <pc:grpChg chg="mod">
          <ac:chgData name="Ahmed Alghamdi" userId="fbe9dddd-5a69-44b1-8172-ebcf615bf0eb" providerId="ADAL" clId="{06A6B8BD-DDF5-459C-B8EA-6A8FEB1D5D5C}" dt="2023-06-25T08:33:49.621" v="5653"/>
          <ac:grpSpMkLst>
            <pc:docMk/>
            <pc:sldMk cId="161233799" sldId="308"/>
            <ac:grpSpMk id="10" creationId="{9F0269D9-D4B6-210E-EC56-CF56643A72BA}"/>
          </ac:grpSpMkLst>
        </pc:grpChg>
        <pc:grpChg chg="add del mod">
          <ac:chgData name="Ahmed Alghamdi" userId="fbe9dddd-5a69-44b1-8172-ebcf615bf0eb" providerId="ADAL" clId="{06A6B8BD-DDF5-459C-B8EA-6A8FEB1D5D5C}" dt="2023-06-25T08:33:50.930" v="5654"/>
          <ac:grpSpMkLst>
            <pc:docMk/>
            <pc:sldMk cId="161233799" sldId="308"/>
            <ac:grpSpMk id="15" creationId="{CC0178AC-4AD4-CC9E-B9D9-507F4DC40748}"/>
          </ac:grpSpMkLst>
        </pc:grpChg>
        <pc:grpChg chg="mod">
          <ac:chgData name="Ahmed Alghamdi" userId="fbe9dddd-5a69-44b1-8172-ebcf615bf0eb" providerId="ADAL" clId="{06A6B8BD-DDF5-459C-B8EA-6A8FEB1D5D5C}" dt="2023-06-25T08:33:49.621" v="5653"/>
          <ac:grpSpMkLst>
            <pc:docMk/>
            <pc:sldMk cId="161233799" sldId="308"/>
            <ac:grpSpMk id="17" creationId="{9047F603-F8C9-B6F5-A90C-14EE1DB7E2AB}"/>
          </ac:grpSpMkLst>
        </pc:grpChg>
        <pc:grpChg chg="add del mod">
          <ac:chgData name="Ahmed Alghamdi" userId="fbe9dddd-5a69-44b1-8172-ebcf615bf0eb" providerId="ADAL" clId="{06A6B8BD-DDF5-459C-B8EA-6A8FEB1D5D5C}" dt="2023-06-25T08:33:50.930" v="5654"/>
          <ac:grpSpMkLst>
            <pc:docMk/>
            <pc:sldMk cId="161233799" sldId="308"/>
            <ac:grpSpMk id="22" creationId="{0B8E50A0-1BB8-D4C2-E312-E5DA590AE291}"/>
          </ac:grpSpMkLst>
        </pc:grpChg>
        <pc:grpChg chg="mod">
          <ac:chgData name="Ahmed Alghamdi" userId="fbe9dddd-5a69-44b1-8172-ebcf615bf0eb" providerId="ADAL" clId="{06A6B8BD-DDF5-459C-B8EA-6A8FEB1D5D5C}" dt="2023-06-25T08:33:49.621" v="5653"/>
          <ac:grpSpMkLst>
            <pc:docMk/>
            <pc:sldMk cId="161233799" sldId="308"/>
            <ac:grpSpMk id="24" creationId="{BD419AE3-4F14-7BAC-DA36-6A62A858E86A}"/>
          </ac:grpSpMkLst>
        </pc:grpChg>
        <pc:grpChg chg="add del mod">
          <ac:chgData name="Ahmed Alghamdi" userId="fbe9dddd-5a69-44b1-8172-ebcf615bf0eb" providerId="ADAL" clId="{06A6B8BD-DDF5-459C-B8EA-6A8FEB1D5D5C}" dt="2023-06-25T08:33:50.930" v="5654"/>
          <ac:grpSpMkLst>
            <pc:docMk/>
            <pc:sldMk cId="161233799" sldId="308"/>
            <ac:grpSpMk id="29" creationId="{03C020F5-B269-90F8-3EF9-939337873186}"/>
          </ac:grpSpMkLst>
        </pc:grpChg>
        <pc:grpChg chg="mod">
          <ac:chgData name="Ahmed Alghamdi" userId="fbe9dddd-5a69-44b1-8172-ebcf615bf0eb" providerId="ADAL" clId="{06A6B8BD-DDF5-459C-B8EA-6A8FEB1D5D5C}" dt="2023-06-25T08:33:49.621" v="5653"/>
          <ac:grpSpMkLst>
            <pc:docMk/>
            <pc:sldMk cId="161233799" sldId="308"/>
            <ac:grpSpMk id="31" creationId="{9F31D62E-5DF3-0406-C0C1-0EBB7C4C4AB6}"/>
          </ac:grpSpMkLst>
        </pc:grpChg>
        <pc:grpChg chg="add del mod">
          <ac:chgData name="Ahmed Alghamdi" userId="fbe9dddd-5a69-44b1-8172-ebcf615bf0eb" providerId="ADAL" clId="{06A6B8BD-DDF5-459C-B8EA-6A8FEB1D5D5C}" dt="2023-06-25T08:33:59.639" v="5658"/>
          <ac:grpSpMkLst>
            <pc:docMk/>
            <pc:sldMk cId="161233799" sldId="308"/>
            <ac:grpSpMk id="40" creationId="{EE4BAC04-9747-4328-8852-63B4057CB383}"/>
          </ac:grpSpMkLst>
        </pc:grpChg>
        <pc:grpChg chg="mod">
          <ac:chgData name="Ahmed Alghamdi" userId="fbe9dddd-5a69-44b1-8172-ebcf615bf0eb" providerId="ADAL" clId="{06A6B8BD-DDF5-459C-B8EA-6A8FEB1D5D5C}" dt="2023-06-25T08:33:57.525" v="5657"/>
          <ac:grpSpMkLst>
            <pc:docMk/>
            <pc:sldMk cId="161233799" sldId="308"/>
            <ac:grpSpMk id="42" creationId="{A6A10410-8B52-4883-3B62-5C5D9AF21F59}"/>
          </ac:grpSpMkLst>
        </pc:grpChg>
        <pc:grpChg chg="add del mod">
          <ac:chgData name="Ahmed Alghamdi" userId="fbe9dddd-5a69-44b1-8172-ebcf615bf0eb" providerId="ADAL" clId="{06A6B8BD-DDF5-459C-B8EA-6A8FEB1D5D5C}" dt="2023-06-25T08:33:59.639" v="5658"/>
          <ac:grpSpMkLst>
            <pc:docMk/>
            <pc:sldMk cId="161233799" sldId="308"/>
            <ac:grpSpMk id="47" creationId="{6E8B5D29-30B4-D549-B43F-EA8C5E61C997}"/>
          </ac:grpSpMkLst>
        </pc:grpChg>
        <pc:grpChg chg="mod">
          <ac:chgData name="Ahmed Alghamdi" userId="fbe9dddd-5a69-44b1-8172-ebcf615bf0eb" providerId="ADAL" clId="{06A6B8BD-DDF5-459C-B8EA-6A8FEB1D5D5C}" dt="2023-06-25T08:33:57.525" v="5657"/>
          <ac:grpSpMkLst>
            <pc:docMk/>
            <pc:sldMk cId="161233799" sldId="308"/>
            <ac:grpSpMk id="49" creationId="{B3A48CC7-2E9D-17F3-82C5-F5BE85E033E0}"/>
          </ac:grpSpMkLst>
        </pc:grpChg>
        <pc:grpChg chg="add del mod">
          <ac:chgData name="Ahmed Alghamdi" userId="fbe9dddd-5a69-44b1-8172-ebcf615bf0eb" providerId="ADAL" clId="{06A6B8BD-DDF5-459C-B8EA-6A8FEB1D5D5C}" dt="2023-06-25T08:33:59.639" v="5658"/>
          <ac:grpSpMkLst>
            <pc:docMk/>
            <pc:sldMk cId="161233799" sldId="308"/>
            <ac:grpSpMk id="54" creationId="{DB1821C9-D983-C5D9-7A03-1F83B31D75DF}"/>
          </ac:grpSpMkLst>
        </pc:grpChg>
        <pc:grpChg chg="mod">
          <ac:chgData name="Ahmed Alghamdi" userId="fbe9dddd-5a69-44b1-8172-ebcf615bf0eb" providerId="ADAL" clId="{06A6B8BD-DDF5-459C-B8EA-6A8FEB1D5D5C}" dt="2023-06-25T08:33:57.525" v="5657"/>
          <ac:grpSpMkLst>
            <pc:docMk/>
            <pc:sldMk cId="161233799" sldId="308"/>
            <ac:grpSpMk id="56" creationId="{F9154117-2756-6464-C2C1-23AAE63F4524}"/>
          </ac:grpSpMkLst>
        </pc:grpChg>
        <pc:grpChg chg="add del mod">
          <ac:chgData name="Ahmed Alghamdi" userId="fbe9dddd-5a69-44b1-8172-ebcf615bf0eb" providerId="ADAL" clId="{06A6B8BD-DDF5-459C-B8EA-6A8FEB1D5D5C}" dt="2023-06-25T08:33:59.639" v="5658"/>
          <ac:grpSpMkLst>
            <pc:docMk/>
            <pc:sldMk cId="161233799" sldId="308"/>
            <ac:grpSpMk id="61" creationId="{C7B3B9CF-A8DA-E932-F99D-A27ACD20CCC3}"/>
          </ac:grpSpMkLst>
        </pc:grpChg>
        <pc:grpChg chg="mod">
          <ac:chgData name="Ahmed Alghamdi" userId="fbe9dddd-5a69-44b1-8172-ebcf615bf0eb" providerId="ADAL" clId="{06A6B8BD-DDF5-459C-B8EA-6A8FEB1D5D5C}" dt="2023-06-25T08:33:57.525" v="5657"/>
          <ac:grpSpMkLst>
            <pc:docMk/>
            <pc:sldMk cId="161233799" sldId="308"/>
            <ac:grpSpMk id="63" creationId="{9A4E333D-EFFC-46C4-100F-0E395DB0E053}"/>
          </ac:grpSpMkLst>
        </pc:grpChg>
        <pc:grpChg chg="add del mod">
          <ac:chgData name="Ahmed Alghamdi" userId="fbe9dddd-5a69-44b1-8172-ebcf615bf0eb" providerId="ADAL" clId="{06A6B8BD-DDF5-459C-B8EA-6A8FEB1D5D5C}" dt="2023-06-25T09:46:03.618" v="6624" actId="165"/>
          <ac:grpSpMkLst>
            <pc:docMk/>
            <pc:sldMk cId="161233799" sldId="308"/>
            <ac:grpSpMk id="73" creationId="{E22FDC19-CFB5-ED5E-43FB-CACE4D12DBE3}"/>
          </ac:grpSpMkLst>
        </pc:grpChg>
        <pc:grpChg chg="mod topLvl">
          <ac:chgData name="Ahmed Alghamdi" userId="fbe9dddd-5a69-44b1-8172-ebcf615bf0eb" providerId="ADAL" clId="{06A6B8BD-DDF5-459C-B8EA-6A8FEB1D5D5C}" dt="2023-06-26T14:57:06.185" v="15356"/>
          <ac:grpSpMkLst>
            <pc:docMk/>
            <pc:sldMk cId="161233799" sldId="308"/>
            <ac:grpSpMk id="75" creationId="{7C03C40F-9CE5-456C-37D1-4B1F5A98777A}"/>
          </ac:grpSpMkLst>
        </pc:grpChg>
        <pc:grpChg chg="add del mod">
          <ac:chgData name="Ahmed Alghamdi" userId="fbe9dddd-5a69-44b1-8172-ebcf615bf0eb" providerId="ADAL" clId="{06A6B8BD-DDF5-459C-B8EA-6A8FEB1D5D5C}" dt="2023-06-25T09:46:03.618" v="6624" actId="165"/>
          <ac:grpSpMkLst>
            <pc:docMk/>
            <pc:sldMk cId="161233799" sldId="308"/>
            <ac:grpSpMk id="80" creationId="{50B5EBEB-D399-0FBF-D7F2-5A195799353D}"/>
          </ac:grpSpMkLst>
        </pc:grpChg>
        <pc:grpChg chg="mod topLvl">
          <ac:chgData name="Ahmed Alghamdi" userId="fbe9dddd-5a69-44b1-8172-ebcf615bf0eb" providerId="ADAL" clId="{06A6B8BD-DDF5-459C-B8EA-6A8FEB1D5D5C}" dt="2023-06-26T14:57:06.185" v="15356"/>
          <ac:grpSpMkLst>
            <pc:docMk/>
            <pc:sldMk cId="161233799" sldId="308"/>
            <ac:grpSpMk id="82" creationId="{4DFD429A-A802-279B-698B-18F6A6CBB807}"/>
          </ac:grpSpMkLst>
        </pc:grpChg>
        <pc:grpChg chg="add del mod">
          <ac:chgData name="Ahmed Alghamdi" userId="fbe9dddd-5a69-44b1-8172-ebcf615bf0eb" providerId="ADAL" clId="{06A6B8BD-DDF5-459C-B8EA-6A8FEB1D5D5C}" dt="2023-06-25T09:46:03.618" v="6624" actId="165"/>
          <ac:grpSpMkLst>
            <pc:docMk/>
            <pc:sldMk cId="161233799" sldId="308"/>
            <ac:grpSpMk id="87" creationId="{77E547F5-8088-D4CF-7F62-363C1E91AABD}"/>
          </ac:grpSpMkLst>
        </pc:grpChg>
        <pc:grpChg chg="mod topLvl">
          <ac:chgData name="Ahmed Alghamdi" userId="fbe9dddd-5a69-44b1-8172-ebcf615bf0eb" providerId="ADAL" clId="{06A6B8BD-DDF5-459C-B8EA-6A8FEB1D5D5C}" dt="2023-06-26T14:57:06.185" v="15356"/>
          <ac:grpSpMkLst>
            <pc:docMk/>
            <pc:sldMk cId="161233799" sldId="308"/>
            <ac:grpSpMk id="89" creationId="{ABDA8F37-B645-1EB9-C2F5-13952C8C96F3}"/>
          </ac:grpSpMkLst>
        </pc:grpChg>
        <pc:grpChg chg="add del mod">
          <ac:chgData name="Ahmed Alghamdi" userId="fbe9dddd-5a69-44b1-8172-ebcf615bf0eb" providerId="ADAL" clId="{06A6B8BD-DDF5-459C-B8EA-6A8FEB1D5D5C}" dt="2023-06-25T09:46:03.618" v="6624" actId="165"/>
          <ac:grpSpMkLst>
            <pc:docMk/>
            <pc:sldMk cId="161233799" sldId="308"/>
            <ac:grpSpMk id="94" creationId="{4575D56D-2069-00DA-C8D3-B088DE4AAD75}"/>
          </ac:grpSpMkLst>
        </pc:grpChg>
        <pc:grpChg chg="mod topLvl">
          <ac:chgData name="Ahmed Alghamdi" userId="fbe9dddd-5a69-44b1-8172-ebcf615bf0eb" providerId="ADAL" clId="{06A6B8BD-DDF5-459C-B8EA-6A8FEB1D5D5C}" dt="2023-06-25T09:52:27.055" v="6957" actId="164"/>
          <ac:grpSpMkLst>
            <pc:docMk/>
            <pc:sldMk cId="161233799" sldId="308"/>
            <ac:grpSpMk id="96" creationId="{35B15BCD-A7C7-BF0A-DE07-3DAE3B592FEA}"/>
          </ac:grpSpMkLst>
        </pc:grpChg>
        <pc:grpChg chg="add del mod">
          <ac:chgData name="Ahmed Alghamdi" userId="fbe9dddd-5a69-44b1-8172-ebcf615bf0eb" providerId="ADAL" clId="{06A6B8BD-DDF5-459C-B8EA-6A8FEB1D5D5C}" dt="2023-06-25T09:47:05.450" v="6659" actId="165"/>
          <ac:grpSpMkLst>
            <pc:docMk/>
            <pc:sldMk cId="161233799" sldId="308"/>
            <ac:grpSpMk id="105" creationId="{B17FD222-744E-1E51-F86B-318B1FC5BB12}"/>
          </ac:grpSpMkLst>
        </pc:grpChg>
        <pc:grpChg chg="add del mod">
          <ac:chgData name="Ahmed Alghamdi" userId="fbe9dddd-5a69-44b1-8172-ebcf615bf0eb" providerId="ADAL" clId="{06A6B8BD-DDF5-459C-B8EA-6A8FEB1D5D5C}" dt="2023-06-25T09:47:05.450" v="6659" actId="165"/>
          <ac:grpSpMkLst>
            <pc:docMk/>
            <pc:sldMk cId="161233799" sldId="308"/>
            <ac:grpSpMk id="106" creationId="{F5DD2430-3F87-D91F-9AC6-44FEC1ECD120}"/>
          </ac:grpSpMkLst>
        </pc:grpChg>
        <pc:grpChg chg="add del mod">
          <ac:chgData name="Ahmed Alghamdi" userId="fbe9dddd-5a69-44b1-8172-ebcf615bf0eb" providerId="ADAL" clId="{06A6B8BD-DDF5-459C-B8EA-6A8FEB1D5D5C}" dt="2023-06-25T09:47:05.450" v="6659" actId="165"/>
          <ac:grpSpMkLst>
            <pc:docMk/>
            <pc:sldMk cId="161233799" sldId="308"/>
            <ac:grpSpMk id="107" creationId="{FAAF11F8-EA4E-28B6-AC33-0CF23FE64C45}"/>
          </ac:grpSpMkLst>
        </pc:grpChg>
        <pc:grpChg chg="add del mod">
          <ac:chgData name="Ahmed Alghamdi" userId="fbe9dddd-5a69-44b1-8172-ebcf615bf0eb" providerId="ADAL" clId="{06A6B8BD-DDF5-459C-B8EA-6A8FEB1D5D5C}" dt="2023-06-25T09:47:05.450" v="6659" actId="165"/>
          <ac:grpSpMkLst>
            <pc:docMk/>
            <pc:sldMk cId="161233799" sldId="308"/>
            <ac:grpSpMk id="108" creationId="{FEF0A970-0B58-35A2-883E-CF8BC00D2A6A}"/>
          </ac:grpSpMkLst>
        </pc:grpChg>
        <pc:grpChg chg="add del mod">
          <ac:chgData name="Ahmed Alghamdi" userId="fbe9dddd-5a69-44b1-8172-ebcf615bf0eb" providerId="ADAL" clId="{06A6B8BD-DDF5-459C-B8EA-6A8FEB1D5D5C}" dt="2023-06-25T09:47:05.450" v="6659" actId="165"/>
          <ac:grpSpMkLst>
            <pc:docMk/>
            <pc:sldMk cId="161233799" sldId="308"/>
            <ac:grpSpMk id="109" creationId="{42D2C5AB-4983-3E51-5221-17A4F097F096}"/>
          </ac:grpSpMkLst>
        </pc:grpChg>
        <pc:grpChg chg="mod topLvl">
          <ac:chgData name="Ahmed Alghamdi" userId="fbe9dddd-5a69-44b1-8172-ebcf615bf0eb" providerId="ADAL" clId="{06A6B8BD-DDF5-459C-B8EA-6A8FEB1D5D5C}" dt="2023-06-26T14:57:06.185" v="15356"/>
          <ac:grpSpMkLst>
            <pc:docMk/>
            <pc:sldMk cId="161233799" sldId="308"/>
            <ac:grpSpMk id="110" creationId="{DBF1A5B5-E19A-E3B0-AE53-851CA6F09821}"/>
          </ac:grpSpMkLst>
        </pc:grpChg>
        <pc:grpChg chg="add del mod">
          <ac:chgData name="Ahmed Alghamdi" userId="fbe9dddd-5a69-44b1-8172-ebcf615bf0eb" providerId="ADAL" clId="{06A6B8BD-DDF5-459C-B8EA-6A8FEB1D5D5C}" dt="2023-06-25T09:47:05.450" v="6659" actId="165"/>
          <ac:grpSpMkLst>
            <pc:docMk/>
            <pc:sldMk cId="161233799" sldId="308"/>
            <ac:grpSpMk id="115" creationId="{F626CCB0-2974-60EE-73D5-4EFD88F60303}"/>
          </ac:grpSpMkLst>
        </pc:grpChg>
        <pc:grpChg chg="mod topLvl">
          <ac:chgData name="Ahmed Alghamdi" userId="fbe9dddd-5a69-44b1-8172-ebcf615bf0eb" providerId="ADAL" clId="{06A6B8BD-DDF5-459C-B8EA-6A8FEB1D5D5C}" dt="2023-06-26T14:57:06.185" v="15356"/>
          <ac:grpSpMkLst>
            <pc:docMk/>
            <pc:sldMk cId="161233799" sldId="308"/>
            <ac:grpSpMk id="116" creationId="{0CAFB563-7ADF-BF4E-819B-A8C5AE198CD2}"/>
          </ac:grpSpMkLst>
        </pc:grpChg>
        <pc:grpChg chg="add mod">
          <ac:chgData name="Ahmed Alghamdi" userId="fbe9dddd-5a69-44b1-8172-ebcf615bf0eb" providerId="ADAL" clId="{06A6B8BD-DDF5-459C-B8EA-6A8FEB1D5D5C}" dt="2023-06-26T14:57:06.670" v="15357" actId="465"/>
          <ac:grpSpMkLst>
            <pc:docMk/>
            <pc:sldMk cId="161233799" sldId="308"/>
            <ac:grpSpMk id="121" creationId="{A0E2B26C-6C67-D446-2FE2-E3AEA75BE88F}"/>
          </ac:grpSpMkLst>
        </pc:grpChg>
        <pc:grpChg chg="add del mod">
          <ac:chgData name="Ahmed Alghamdi" userId="fbe9dddd-5a69-44b1-8172-ebcf615bf0eb" providerId="ADAL" clId="{06A6B8BD-DDF5-459C-B8EA-6A8FEB1D5D5C}" dt="2023-06-26T14:56:29.033" v="15323" actId="478"/>
          <ac:grpSpMkLst>
            <pc:docMk/>
            <pc:sldMk cId="161233799" sldId="308"/>
            <ac:grpSpMk id="122" creationId="{9402EC96-2E9E-5038-7453-9D7512DBEFF8}"/>
          </ac:grpSpMkLst>
        </pc:grpChg>
        <pc:grpChg chg="mod">
          <ac:chgData name="Ahmed Alghamdi" userId="fbe9dddd-5a69-44b1-8172-ebcf615bf0eb" providerId="ADAL" clId="{06A6B8BD-DDF5-459C-B8EA-6A8FEB1D5D5C}" dt="2023-06-25T09:51:48.471" v="6893"/>
          <ac:grpSpMkLst>
            <pc:docMk/>
            <pc:sldMk cId="161233799" sldId="308"/>
            <ac:grpSpMk id="123" creationId="{EF3EB7E9-68A8-8040-7EA1-65444F22FE17}"/>
          </ac:grpSpMkLst>
        </pc:grpChg>
        <pc:grpChg chg="add mod">
          <ac:chgData name="Ahmed Alghamdi" userId="fbe9dddd-5a69-44b1-8172-ebcf615bf0eb" providerId="ADAL" clId="{06A6B8BD-DDF5-459C-B8EA-6A8FEB1D5D5C}" dt="2023-06-26T14:57:06.670" v="15357" actId="465"/>
          <ac:grpSpMkLst>
            <pc:docMk/>
            <pc:sldMk cId="161233799" sldId="308"/>
            <ac:grpSpMk id="128" creationId="{7F3F621A-D606-1087-8E05-4F91550DB4DD}"/>
          </ac:grpSpMkLst>
        </pc:grpChg>
        <pc:grpChg chg="add del mod">
          <ac:chgData name="Ahmed Alghamdi" userId="fbe9dddd-5a69-44b1-8172-ebcf615bf0eb" providerId="ADAL" clId="{06A6B8BD-DDF5-459C-B8EA-6A8FEB1D5D5C}" dt="2023-06-26T14:56:31.710" v="15324" actId="478"/>
          <ac:grpSpMkLst>
            <pc:docMk/>
            <pc:sldMk cId="161233799" sldId="308"/>
            <ac:grpSpMk id="129" creationId="{84BD2A0D-F702-80DA-6053-19A2286E3F84}"/>
          </ac:grpSpMkLst>
        </pc:grpChg>
        <pc:grpChg chg="add mod">
          <ac:chgData name="Ahmed Alghamdi" userId="fbe9dddd-5a69-44b1-8172-ebcf615bf0eb" providerId="ADAL" clId="{06A6B8BD-DDF5-459C-B8EA-6A8FEB1D5D5C}" dt="2023-06-26T14:57:06.670" v="15357" actId="465"/>
          <ac:grpSpMkLst>
            <pc:docMk/>
            <pc:sldMk cId="161233799" sldId="308"/>
            <ac:grpSpMk id="130" creationId="{A9365483-548C-CECB-7D81-329A807B404A}"/>
          </ac:grpSpMkLst>
        </pc:grpChg>
        <pc:grpChg chg="add mod">
          <ac:chgData name="Ahmed Alghamdi" userId="fbe9dddd-5a69-44b1-8172-ebcf615bf0eb" providerId="ADAL" clId="{06A6B8BD-DDF5-459C-B8EA-6A8FEB1D5D5C}" dt="2023-06-26T14:57:06.670" v="15357" actId="465"/>
          <ac:grpSpMkLst>
            <pc:docMk/>
            <pc:sldMk cId="161233799" sldId="308"/>
            <ac:grpSpMk id="131" creationId="{A9A839A9-05D1-4D1C-DE74-3D05E6363E2F}"/>
          </ac:grpSpMkLst>
        </pc:grpChg>
        <pc:grpChg chg="add mod">
          <ac:chgData name="Ahmed Alghamdi" userId="fbe9dddd-5a69-44b1-8172-ebcf615bf0eb" providerId="ADAL" clId="{06A6B8BD-DDF5-459C-B8EA-6A8FEB1D5D5C}" dt="2023-06-26T14:57:06.185" v="15356"/>
          <ac:grpSpMkLst>
            <pc:docMk/>
            <pc:sldMk cId="161233799" sldId="308"/>
            <ac:grpSpMk id="132" creationId="{0C20E529-751E-5980-F3DF-D1BE8D7A4483}"/>
          </ac:grpSpMkLst>
        </pc:grpChg>
        <pc:grpChg chg="add mod">
          <ac:chgData name="Ahmed Alghamdi" userId="fbe9dddd-5a69-44b1-8172-ebcf615bf0eb" providerId="ADAL" clId="{06A6B8BD-DDF5-459C-B8EA-6A8FEB1D5D5C}" dt="2023-06-25T09:52:45.697" v="6964" actId="1076"/>
          <ac:grpSpMkLst>
            <pc:docMk/>
            <pc:sldMk cId="161233799" sldId="308"/>
            <ac:grpSpMk id="133" creationId="{7C994C01-9E92-2BCB-0351-890FA7554111}"/>
          </ac:grpSpMkLst>
        </pc:grpChg>
        <pc:grpChg chg="mod">
          <ac:chgData name="Ahmed Alghamdi" userId="fbe9dddd-5a69-44b1-8172-ebcf615bf0eb" providerId="ADAL" clId="{06A6B8BD-DDF5-459C-B8EA-6A8FEB1D5D5C}" dt="2023-06-25T09:52:41.627" v="6962"/>
          <ac:grpSpMkLst>
            <pc:docMk/>
            <pc:sldMk cId="161233799" sldId="308"/>
            <ac:grpSpMk id="134" creationId="{90E55EC7-2BB7-8FA8-D136-6F7E7D15F248}"/>
          </ac:grpSpMkLst>
        </pc:grpChg>
        <pc:picChg chg="add del">
          <ac:chgData name="Ahmed Alghamdi" userId="fbe9dddd-5a69-44b1-8172-ebcf615bf0eb" providerId="ADAL" clId="{06A6B8BD-DDF5-459C-B8EA-6A8FEB1D5D5C}" dt="2023-06-25T08:34:00.850" v="5660"/>
          <ac:picMkLst>
            <pc:docMk/>
            <pc:sldMk cId="161233799" sldId="308"/>
            <ac:picMk id="69" creationId="{9E753D54-6B9B-5B29-7556-7E5612FA0CA3}"/>
          </ac:picMkLst>
        </pc:picChg>
        <pc:picChg chg="add del mod">
          <ac:chgData name="Ahmed Alghamdi" userId="fbe9dddd-5a69-44b1-8172-ebcf615bf0eb" providerId="ADAL" clId="{06A6B8BD-DDF5-459C-B8EA-6A8FEB1D5D5C}" dt="2023-06-25T08:54:49.899" v="5775" actId="478"/>
          <ac:picMkLst>
            <pc:docMk/>
            <pc:sldMk cId="161233799" sldId="308"/>
            <ac:picMk id="104" creationId="{C8C2C2F9-4D07-F03B-D76E-F8C00D6671B0}"/>
          </ac:picMkLst>
        </pc:picChg>
        <pc:cxnChg chg="mod">
          <ac:chgData name="Ahmed Alghamdi" userId="fbe9dddd-5a69-44b1-8172-ebcf615bf0eb" providerId="ADAL" clId="{06A6B8BD-DDF5-459C-B8EA-6A8FEB1D5D5C}" dt="2023-06-25T08:33:49.621" v="5653"/>
          <ac:cxnSpMkLst>
            <pc:docMk/>
            <pc:sldMk cId="161233799" sldId="308"/>
            <ac:cxnSpMk id="13" creationId="{7E6FA8B8-362E-195D-7842-934A5460AE1F}"/>
          </ac:cxnSpMkLst>
        </pc:cxnChg>
        <pc:cxnChg chg="mod">
          <ac:chgData name="Ahmed Alghamdi" userId="fbe9dddd-5a69-44b1-8172-ebcf615bf0eb" providerId="ADAL" clId="{06A6B8BD-DDF5-459C-B8EA-6A8FEB1D5D5C}" dt="2023-06-25T08:33:49.621" v="5653"/>
          <ac:cxnSpMkLst>
            <pc:docMk/>
            <pc:sldMk cId="161233799" sldId="308"/>
            <ac:cxnSpMk id="14" creationId="{EDF17AF8-A774-AAC0-98FF-1F459779543A}"/>
          </ac:cxnSpMkLst>
        </pc:cxnChg>
        <pc:cxnChg chg="mod">
          <ac:chgData name="Ahmed Alghamdi" userId="fbe9dddd-5a69-44b1-8172-ebcf615bf0eb" providerId="ADAL" clId="{06A6B8BD-DDF5-459C-B8EA-6A8FEB1D5D5C}" dt="2023-06-25T08:33:49.621" v="5653"/>
          <ac:cxnSpMkLst>
            <pc:docMk/>
            <pc:sldMk cId="161233799" sldId="308"/>
            <ac:cxnSpMk id="20" creationId="{56B8DC1E-94EB-6375-3642-177DCB2BCFA2}"/>
          </ac:cxnSpMkLst>
        </pc:cxnChg>
        <pc:cxnChg chg="mod">
          <ac:chgData name="Ahmed Alghamdi" userId="fbe9dddd-5a69-44b1-8172-ebcf615bf0eb" providerId="ADAL" clId="{06A6B8BD-DDF5-459C-B8EA-6A8FEB1D5D5C}" dt="2023-06-25T08:33:49.621" v="5653"/>
          <ac:cxnSpMkLst>
            <pc:docMk/>
            <pc:sldMk cId="161233799" sldId="308"/>
            <ac:cxnSpMk id="21" creationId="{AD8C91B7-DC1B-98B4-87BC-83B21588F83D}"/>
          </ac:cxnSpMkLst>
        </pc:cxnChg>
        <pc:cxnChg chg="mod">
          <ac:chgData name="Ahmed Alghamdi" userId="fbe9dddd-5a69-44b1-8172-ebcf615bf0eb" providerId="ADAL" clId="{06A6B8BD-DDF5-459C-B8EA-6A8FEB1D5D5C}" dt="2023-06-25T08:33:49.621" v="5653"/>
          <ac:cxnSpMkLst>
            <pc:docMk/>
            <pc:sldMk cId="161233799" sldId="308"/>
            <ac:cxnSpMk id="27" creationId="{11B56F0B-8F57-D0EF-644A-43E56D632816}"/>
          </ac:cxnSpMkLst>
        </pc:cxnChg>
        <pc:cxnChg chg="mod">
          <ac:chgData name="Ahmed Alghamdi" userId="fbe9dddd-5a69-44b1-8172-ebcf615bf0eb" providerId="ADAL" clId="{06A6B8BD-DDF5-459C-B8EA-6A8FEB1D5D5C}" dt="2023-06-25T08:33:49.621" v="5653"/>
          <ac:cxnSpMkLst>
            <pc:docMk/>
            <pc:sldMk cId="161233799" sldId="308"/>
            <ac:cxnSpMk id="28" creationId="{98F1FD16-4877-38B7-9431-24FE0D5DB101}"/>
          </ac:cxnSpMkLst>
        </pc:cxnChg>
        <pc:cxnChg chg="mod">
          <ac:chgData name="Ahmed Alghamdi" userId="fbe9dddd-5a69-44b1-8172-ebcf615bf0eb" providerId="ADAL" clId="{06A6B8BD-DDF5-459C-B8EA-6A8FEB1D5D5C}" dt="2023-06-25T08:33:49.621" v="5653"/>
          <ac:cxnSpMkLst>
            <pc:docMk/>
            <pc:sldMk cId="161233799" sldId="308"/>
            <ac:cxnSpMk id="34" creationId="{8D450074-D7C2-E282-695F-2D1206311541}"/>
          </ac:cxnSpMkLst>
        </pc:cxnChg>
        <pc:cxnChg chg="mod">
          <ac:chgData name="Ahmed Alghamdi" userId="fbe9dddd-5a69-44b1-8172-ebcf615bf0eb" providerId="ADAL" clId="{06A6B8BD-DDF5-459C-B8EA-6A8FEB1D5D5C}" dt="2023-06-25T08:33:49.621" v="5653"/>
          <ac:cxnSpMkLst>
            <pc:docMk/>
            <pc:sldMk cId="161233799" sldId="308"/>
            <ac:cxnSpMk id="35" creationId="{E6FD9CF3-2A52-FD02-390A-9275F8018456}"/>
          </ac:cxnSpMkLst>
        </pc:cxnChg>
        <pc:cxnChg chg="mod">
          <ac:chgData name="Ahmed Alghamdi" userId="fbe9dddd-5a69-44b1-8172-ebcf615bf0eb" providerId="ADAL" clId="{06A6B8BD-DDF5-459C-B8EA-6A8FEB1D5D5C}" dt="2023-06-25T08:33:57.525" v="5657"/>
          <ac:cxnSpMkLst>
            <pc:docMk/>
            <pc:sldMk cId="161233799" sldId="308"/>
            <ac:cxnSpMk id="45" creationId="{EA230909-A210-076E-4C4B-F58FAC90D986}"/>
          </ac:cxnSpMkLst>
        </pc:cxnChg>
        <pc:cxnChg chg="mod">
          <ac:chgData name="Ahmed Alghamdi" userId="fbe9dddd-5a69-44b1-8172-ebcf615bf0eb" providerId="ADAL" clId="{06A6B8BD-DDF5-459C-B8EA-6A8FEB1D5D5C}" dt="2023-06-25T08:33:57.525" v="5657"/>
          <ac:cxnSpMkLst>
            <pc:docMk/>
            <pc:sldMk cId="161233799" sldId="308"/>
            <ac:cxnSpMk id="46" creationId="{203C08E2-3B8F-9A65-52DD-E42AC03132FB}"/>
          </ac:cxnSpMkLst>
        </pc:cxnChg>
        <pc:cxnChg chg="mod">
          <ac:chgData name="Ahmed Alghamdi" userId="fbe9dddd-5a69-44b1-8172-ebcf615bf0eb" providerId="ADAL" clId="{06A6B8BD-DDF5-459C-B8EA-6A8FEB1D5D5C}" dt="2023-06-25T08:33:57.525" v="5657"/>
          <ac:cxnSpMkLst>
            <pc:docMk/>
            <pc:sldMk cId="161233799" sldId="308"/>
            <ac:cxnSpMk id="52" creationId="{1FA13CF7-98AE-D707-7E78-2A87A74C9CED}"/>
          </ac:cxnSpMkLst>
        </pc:cxnChg>
        <pc:cxnChg chg="mod">
          <ac:chgData name="Ahmed Alghamdi" userId="fbe9dddd-5a69-44b1-8172-ebcf615bf0eb" providerId="ADAL" clId="{06A6B8BD-DDF5-459C-B8EA-6A8FEB1D5D5C}" dt="2023-06-25T08:33:57.525" v="5657"/>
          <ac:cxnSpMkLst>
            <pc:docMk/>
            <pc:sldMk cId="161233799" sldId="308"/>
            <ac:cxnSpMk id="53" creationId="{979C7D7B-6A84-0921-80A7-1E6557E4B158}"/>
          </ac:cxnSpMkLst>
        </pc:cxnChg>
        <pc:cxnChg chg="mod">
          <ac:chgData name="Ahmed Alghamdi" userId="fbe9dddd-5a69-44b1-8172-ebcf615bf0eb" providerId="ADAL" clId="{06A6B8BD-DDF5-459C-B8EA-6A8FEB1D5D5C}" dt="2023-06-25T08:33:57.525" v="5657"/>
          <ac:cxnSpMkLst>
            <pc:docMk/>
            <pc:sldMk cId="161233799" sldId="308"/>
            <ac:cxnSpMk id="59" creationId="{5E29383B-C652-51CA-818D-E5F64C598FEB}"/>
          </ac:cxnSpMkLst>
        </pc:cxnChg>
        <pc:cxnChg chg="mod">
          <ac:chgData name="Ahmed Alghamdi" userId="fbe9dddd-5a69-44b1-8172-ebcf615bf0eb" providerId="ADAL" clId="{06A6B8BD-DDF5-459C-B8EA-6A8FEB1D5D5C}" dt="2023-06-25T08:33:57.525" v="5657"/>
          <ac:cxnSpMkLst>
            <pc:docMk/>
            <pc:sldMk cId="161233799" sldId="308"/>
            <ac:cxnSpMk id="60" creationId="{7A2BBD7C-5A45-6D4F-812C-B80DBCA47DD2}"/>
          </ac:cxnSpMkLst>
        </pc:cxnChg>
        <pc:cxnChg chg="mod">
          <ac:chgData name="Ahmed Alghamdi" userId="fbe9dddd-5a69-44b1-8172-ebcf615bf0eb" providerId="ADAL" clId="{06A6B8BD-DDF5-459C-B8EA-6A8FEB1D5D5C}" dt="2023-06-25T08:33:57.525" v="5657"/>
          <ac:cxnSpMkLst>
            <pc:docMk/>
            <pc:sldMk cId="161233799" sldId="308"/>
            <ac:cxnSpMk id="66" creationId="{AC769516-B5E3-C503-CDBD-C643B077C674}"/>
          </ac:cxnSpMkLst>
        </pc:cxnChg>
        <pc:cxnChg chg="mod">
          <ac:chgData name="Ahmed Alghamdi" userId="fbe9dddd-5a69-44b1-8172-ebcf615bf0eb" providerId="ADAL" clId="{06A6B8BD-DDF5-459C-B8EA-6A8FEB1D5D5C}" dt="2023-06-25T08:33:57.525" v="5657"/>
          <ac:cxnSpMkLst>
            <pc:docMk/>
            <pc:sldMk cId="161233799" sldId="308"/>
            <ac:cxnSpMk id="67" creationId="{4A639BD6-9BA6-7BB3-D577-B32B04C19D3E}"/>
          </ac:cxnSpMkLst>
        </pc:cxnChg>
        <pc:cxnChg chg="mod">
          <ac:chgData name="Ahmed Alghamdi" userId="fbe9dddd-5a69-44b1-8172-ebcf615bf0eb" providerId="ADAL" clId="{06A6B8BD-DDF5-459C-B8EA-6A8FEB1D5D5C}" dt="2023-06-26T14:57:06.185" v="15356"/>
          <ac:cxnSpMkLst>
            <pc:docMk/>
            <pc:sldMk cId="161233799" sldId="308"/>
            <ac:cxnSpMk id="78" creationId="{83291B36-05F1-30C2-7AD0-B555CA45C2EB}"/>
          </ac:cxnSpMkLst>
        </pc:cxnChg>
        <pc:cxnChg chg="mod">
          <ac:chgData name="Ahmed Alghamdi" userId="fbe9dddd-5a69-44b1-8172-ebcf615bf0eb" providerId="ADAL" clId="{06A6B8BD-DDF5-459C-B8EA-6A8FEB1D5D5C}" dt="2023-06-26T14:57:06.185" v="15356"/>
          <ac:cxnSpMkLst>
            <pc:docMk/>
            <pc:sldMk cId="161233799" sldId="308"/>
            <ac:cxnSpMk id="79" creationId="{3D49BC01-1487-8AF8-0EDB-E3B8EF1B123E}"/>
          </ac:cxnSpMkLst>
        </pc:cxnChg>
        <pc:cxnChg chg="mod">
          <ac:chgData name="Ahmed Alghamdi" userId="fbe9dddd-5a69-44b1-8172-ebcf615bf0eb" providerId="ADAL" clId="{06A6B8BD-DDF5-459C-B8EA-6A8FEB1D5D5C}" dt="2023-06-26T14:57:06.185" v="15356"/>
          <ac:cxnSpMkLst>
            <pc:docMk/>
            <pc:sldMk cId="161233799" sldId="308"/>
            <ac:cxnSpMk id="85" creationId="{3E771398-5B02-9D94-807A-B98ABABAE239}"/>
          </ac:cxnSpMkLst>
        </pc:cxnChg>
        <pc:cxnChg chg="mod">
          <ac:chgData name="Ahmed Alghamdi" userId="fbe9dddd-5a69-44b1-8172-ebcf615bf0eb" providerId="ADAL" clId="{06A6B8BD-DDF5-459C-B8EA-6A8FEB1D5D5C}" dt="2023-06-26T14:57:06.185" v="15356"/>
          <ac:cxnSpMkLst>
            <pc:docMk/>
            <pc:sldMk cId="161233799" sldId="308"/>
            <ac:cxnSpMk id="86" creationId="{50CE4DEB-FA18-D622-C808-E5FA8743FD47}"/>
          </ac:cxnSpMkLst>
        </pc:cxnChg>
        <pc:cxnChg chg="mod">
          <ac:chgData name="Ahmed Alghamdi" userId="fbe9dddd-5a69-44b1-8172-ebcf615bf0eb" providerId="ADAL" clId="{06A6B8BD-DDF5-459C-B8EA-6A8FEB1D5D5C}" dt="2023-06-26T14:57:06.185" v="15356"/>
          <ac:cxnSpMkLst>
            <pc:docMk/>
            <pc:sldMk cId="161233799" sldId="308"/>
            <ac:cxnSpMk id="92" creationId="{7D82EC76-F9CD-BDF1-6274-68C756543D25}"/>
          </ac:cxnSpMkLst>
        </pc:cxnChg>
        <pc:cxnChg chg="mod">
          <ac:chgData name="Ahmed Alghamdi" userId="fbe9dddd-5a69-44b1-8172-ebcf615bf0eb" providerId="ADAL" clId="{06A6B8BD-DDF5-459C-B8EA-6A8FEB1D5D5C}" dt="2023-06-26T14:57:06.185" v="15356"/>
          <ac:cxnSpMkLst>
            <pc:docMk/>
            <pc:sldMk cId="161233799" sldId="308"/>
            <ac:cxnSpMk id="93" creationId="{F1C72B6F-A6FE-36CB-8ABE-07CD29DCAE73}"/>
          </ac:cxnSpMkLst>
        </pc:cxnChg>
        <pc:cxnChg chg="mod">
          <ac:chgData name="Ahmed Alghamdi" userId="fbe9dddd-5a69-44b1-8172-ebcf615bf0eb" providerId="ADAL" clId="{06A6B8BD-DDF5-459C-B8EA-6A8FEB1D5D5C}" dt="2023-06-25T09:47:05.450" v="6659" actId="165"/>
          <ac:cxnSpMkLst>
            <pc:docMk/>
            <pc:sldMk cId="161233799" sldId="308"/>
            <ac:cxnSpMk id="99" creationId="{CAA82ED1-BB15-883A-7AA5-AFD89C0BA456}"/>
          </ac:cxnSpMkLst>
        </pc:cxnChg>
        <pc:cxnChg chg="mod">
          <ac:chgData name="Ahmed Alghamdi" userId="fbe9dddd-5a69-44b1-8172-ebcf615bf0eb" providerId="ADAL" clId="{06A6B8BD-DDF5-459C-B8EA-6A8FEB1D5D5C}" dt="2023-06-25T09:47:05.450" v="6659" actId="165"/>
          <ac:cxnSpMkLst>
            <pc:docMk/>
            <pc:sldMk cId="161233799" sldId="308"/>
            <ac:cxnSpMk id="100" creationId="{8F7CE301-A5AD-B552-191E-1883359376C1}"/>
          </ac:cxnSpMkLst>
        </pc:cxnChg>
        <pc:cxnChg chg="mod">
          <ac:chgData name="Ahmed Alghamdi" userId="fbe9dddd-5a69-44b1-8172-ebcf615bf0eb" providerId="ADAL" clId="{06A6B8BD-DDF5-459C-B8EA-6A8FEB1D5D5C}" dt="2023-06-26T14:57:06.185" v="15356"/>
          <ac:cxnSpMkLst>
            <pc:docMk/>
            <pc:sldMk cId="161233799" sldId="308"/>
            <ac:cxnSpMk id="113" creationId="{F72829C8-E291-1AB2-0E47-EE1B98CD2012}"/>
          </ac:cxnSpMkLst>
        </pc:cxnChg>
        <pc:cxnChg chg="mod">
          <ac:chgData name="Ahmed Alghamdi" userId="fbe9dddd-5a69-44b1-8172-ebcf615bf0eb" providerId="ADAL" clId="{06A6B8BD-DDF5-459C-B8EA-6A8FEB1D5D5C}" dt="2023-06-26T14:57:06.185" v="15356"/>
          <ac:cxnSpMkLst>
            <pc:docMk/>
            <pc:sldMk cId="161233799" sldId="308"/>
            <ac:cxnSpMk id="114" creationId="{A4F46402-D3AD-5684-DA85-8F923CC96878}"/>
          </ac:cxnSpMkLst>
        </pc:cxnChg>
        <pc:cxnChg chg="mod">
          <ac:chgData name="Ahmed Alghamdi" userId="fbe9dddd-5a69-44b1-8172-ebcf615bf0eb" providerId="ADAL" clId="{06A6B8BD-DDF5-459C-B8EA-6A8FEB1D5D5C}" dt="2023-06-26T14:57:06.185" v="15356"/>
          <ac:cxnSpMkLst>
            <pc:docMk/>
            <pc:sldMk cId="161233799" sldId="308"/>
            <ac:cxnSpMk id="119" creationId="{A4BA2A4D-7501-DE18-92F6-31DE51154FCC}"/>
          </ac:cxnSpMkLst>
        </pc:cxnChg>
        <pc:cxnChg chg="mod">
          <ac:chgData name="Ahmed Alghamdi" userId="fbe9dddd-5a69-44b1-8172-ebcf615bf0eb" providerId="ADAL" clId="{06A6B8BD-DDF5-459C-B8EA-6A8FEB1D5D5C}" dt="2023-06-26T14:57:06.185" v="15356"/>
          <ac:cxnSpMkLst>
            <pc:docMk/>
            <pc:sldMk cId="161233799" sldId="308"/>
            <ac:cxnSpMk id="120" creationId="{C546E0B2-1ECD-7018-1A4E-348750537875}"/>
          </ac:cxnSpMkLst>
        </pc:cxnChg>
        <pc:cxnChg chg="mod">
          <ac:chgData name="Ahmed Alghamdi" userId="fbe9dddd-5a69-44b1-8172-ebcf615bf0eb" providerId="ADAL" clId="{06A6B8BD-DDF5-459C-B8EA-6A8FEB1D5D5C}" dt="2023-06-25T09:51:48.471" v="6893"/>
          <ac:cxnSpMkLst>
            <pc:docMk/>
            <pc:sldMk cId="161233799" sldId="308"/>
            <ac:cxnSpMk id="126" creationId="{393B0BD0-8758-7FA0-23AE-93A03168F054}"/>
          </ac:cxnSpMkLst>
        </pc:cxnChg>
        <pc:cxnChg chg="mod">
          <ac:chgData name="Ahmed Alghamdi" userId="fbe9dddd-5a69-44b1-8172-ebcf615bf0eb" providerId="ADAL" clId="{06A6B8BD-DDF5-459C-B8EA-6A8FEB1D5D5C}" dt="2023-06-25T09:51:48.471" v="6893"/>
          <ac:cxnSpMkLst>
            <pc:docMk/>
            <pc:sldMk cId="161233799" sldId="308"/>
            <ac:cxnSpMk id="127" creationId="{E72C0534-7315-0181-B912-7A0B02EB82DC}"/>
          </ac:cxnSpMkLst>
        </pc:cxnChg>
        <pc:cxnChg chg="mod">
          <ac:chgData name="Ahmed Alghamdi" userId="fbe9dddd-5a69-44b1-8172-ebcf615bf0eb" providerId="ADAL" clId="{06A6B8BD-DDF5-459C-B8EA-6A8FEB1D5D5C}" dt="2023-06-25T09:52:41.627" v="6962"/>
          <ac:cxnSpMkLst>
            <pc:docMk/>
            <pc:sldMk cId="161233799" sldId="308"/>
            <ac:cxnSpMk id="137" creationId="{5C2F5579-D6E5-F763-DDB5-55DA7A870187}"/>
          </ac:cxnSpMkLst>
        </pc:cxnChg>
        <pc:cxnChg chg="mod">
          <ac:chgData name="Ahmed Alghamdi" userId="fbe9dddd-5a69-44b1-8172-ebcf615bf0eb" providerId="ADAL" clId="{06A6B8BD-DDF5-459C-B8EA-6A8FEB1D5D5C}" dt="2023-06-25T09:52:41.627" v="6962"/>
          <ac:cxnSpMkLst>
            <pc:docMk/>
            <pc:sldMk cId="161233799" sldId="308"/>
            <ac:cxnSpMk id="138" creationId="{274FCC6D-3CC5-FA06-5E28-3D1CF93940EF}"/>
          </ac:cxnSpMkLst>
        </pc:cxnChg>
        <pc:extLst>
          <p:ext xmlns:p="http://schemas.openxmlformats.org/presentationml/2006/main" uri="{D6D511B9-2390-475A-947B-AFAB55BFBCF1}">
            <pc226:cmChg xmlns:pc226="http://schemas.microsoft.com/office/powerpoint/2022/06/main/command" chg="add">
              <pc226:chgData name="Ahmed Alghamdi" userId="fbe9dddd-5a69-44b1-8172-ebcf615bf0eb" providerId="ADAL" clId="{06A6B8BD-DDF5-459C-B8EA-6A8FEB1D5D5C}" dt="2023-06-26T12:42:46.114" v="14786"/>
              <pc2:cmMkLst xmlns:pc2="http://schemas.microsoft.com/office/powerpoint/2019/9/main/command">
                <pc:docMk/>
                <pc:sldMk cId="161233799" sldId="308"/>
                <pc2:cmMk id="{383B5A26-25DE-4C92-9B93-8FD9923AAE9A}"/>
              </pc2:cmMkLst>
            </pc226:cmChg>
            <pc226:cmChg xmlns:pc226="http://schemas.microsoft.com/office/powerpoint/2022/06/main/command" chg="add">
              <pc226:chgData name="Ahmed Alghamdi" userId="fbe9dddd-5a69-44b1-8172-ebcf615bf0eb" providerId="ADAL" clId="{06A6B8BD-DDF5-459C-B8EA-6A8FEB1D5D5C}" dt="2023-06-26T12:37:05.349" v="14785"/>
              <pc2:cmMkLst xmlns:pc2="http://schemas.microsoft.com/office/powerpoint/2019/9/main/command">
                <pc:docMk/>
                <pc:sldMk cId="161233799" sldId="308"/>
                <pc2:cmMk id="{F5DE9443-B97C-4321-B9D0-2614D0AECBC3}"/>
              </pc2:cmMkLst>
            </pc226:cmChg>
          </p:ext>
        </pc:extLst>
      </pc:sldChg>
      <pc:sldChg chg="addSp delSp modSp new mod">
        <pc:chgData name="Ahmed Alghamdi" userId="fbe9dddd-5a69-44b1-8172-ebcf615bf0eb" providerId="ADAL" clId="{06A6B8BD-DDF5-459C-B8EA-6A8FEB1D5D5C}" dt="2023-06-25T10:13:51.556" v="7316" actId="14100"/>
        <pc:sldMkLst>
          <pc:docMk/>
          <pc:sldMk cId="1576192164" sldId="309"/>
        </pc:sldMkLst>
        <pc:spChg chg="del">
          <ac:chgData name="Ahmed Alghamdi" userId="fbe9dddd-5a69-44b1-8172-ebcf615bf0eb" providerId="ADAL" clId="{06A6B8BD-DDF5-459C-B8EA-6A8FEB1D5D5C}" dt="2023-06-25T10:07:28.344" v="7106" actId="478"/>
          <ac:spMkLst>
            <pc:docMk/>
            <pc:sldMk cId="1576192164" sldId="309"/>
            <ac:spMk id="2" creationId="{9F432D49-F7C9-D055-7257-8C201E247357}"/>
          </ac:spMkLst>
        </pc:spChg>
        <pc:spChg chg="del">
          <ac:chgData name="Ahmed Alghamdi" userId="fbe9dddd-5a69-44b1-8172-ebcf615bf0eb" providerId="ADAL" clId="{06A6B8BD-DDF5-459C-B8EA-6A8FEB1D5D5C}" dt="2023-06-25T10:07:29.443" v="7107" actId="478"/>
          <ac:spMkLst>
            <pc:docMk/>
            <pc:sldMk cId="1576192164" sldId="309"/>
            <ac:spMk id="3" creationId="{B1A5C8C9-D069-7833-D349-E27EB41B53A9}"/>
          </ac:spMkLst>
        </pc:spChg>
        <pc:spChg chg="mod topLvl">
          <ac:chgData name="Ahmed Alghamdi" userId="fbe9dddd-5a69-44b1-8172-ebcf615bf0eb" providerId="ADAL" clId="{06A6B8BD-DDF5-459C-B8EA-6A8FEB1D5D5C}" dt="2023-06-25T10:09:39.844" v="7231" actId="165"/>
          <ac:spMkLst>
            <pc:docMk/>
            <pc:sldMk cId="1576192164" sldId="309"/>
            <ac:spMk id="6" creationId="{C345CC8F-409B-2257-4FC5-44863BF51C93}"/>
          </ac:spMkLst>
        </pc:spChg>
        <pc:spChg chg="mod topLvl">
          <ac:chgData name="Ahmed Alghamdi" userId="fbe9dddd-5a69-44b1-8172-ebcf615bf0eb" providerId="ADAL" clId="{06A6B8BD-DDF5-459C-B8EA-6A8FEB1D5D5C}" dt="2023-06-25T10:09:39.844" v="7231" actId="165"/>
          <ac:spMkLst>
            <pc:docMk/>
            <pc:sldMk cId="1576192164" sldId="309"/>
            <ac:spMk id="7" creationId="{A5720F13-0E9A-5A77-EB4E-C36AA4F4E67E}"/>
          </ac:spMkLst>
        </pc:spChg>
        <pc:spChg chg="mod topLvl">
          <ac:chgData name="Ahmed Alghamdi" userId="fbe9dddd-5a69-44b1-8172-ebcf615bf0eb" providerId="ADAL" clId="{06A6B8BD-DDF5-459C-B8EA-6A8FEB1D5D5C}" dt="2023-06-25T10:09:39.844" v="7231" actId="165"/>
          <ac:spMkLst>
            <pc:docMk/>
            <pc:sldMk cId="1576192164" sldId="309"/>
            <ac:spMk id="8" creationId="{18D30662-E530-3532-2947-2CDB51EA5B50}"/>
          </ac:spMkLst>
        </pc:spChg>
        <pc:spChg chg="mod topLvl">
          <ac:chgData name="Ahmed Alghamdi" userId="fbe9dddd-5a69-44b1-8172-ebcf615bf0eb" providerId="ADAL" clId="{06A6B8BD-DDF5-459C-B8EA-6A8FEB1D5D5C}" dt="2023-06-25T10:09:39.844" v="7231" actId="165"/>
          <ac:spMkLst>
            <pc:docMk/>
            <pc:sldMk cId="1576192164" sldId="309"/>
            <ac:spMk id="9" creationId="{9311CA58-6A2C-C265-583D-B824A523FD51}"/>
          </ac:spMkLst>
        </pc:spChg>
        <pc:spChg chg="mod topLvl">
          <ac:chgData name="Ahmed Alghamdi" userId="fbe9dddd-5a69-44b1-8172-ebcf615bf0eb" providerId="ADAL" clId="{06A6B8BD-DDF5-459C-B8EA-6A8FEB1D5D5C}" dt="2023-06-25T10:09:39.844" v="7231" actId="165"/>
          <ac:spMkLst>
            <pc:docMk/>
            <pc:sldMk cId="1576192164" sldId="309"/>
            <ac:spMk id="10" creationId="{C8BCDFD7-B843-B65D-5BF6-662C4344B26E}"/>
          </ac:spMkLst>
        </pc:spChg>
        <pc:spChg chg="mod topLvl">
          <ac:chgData name="Ahmed Alghamdi" userId="fbe9dddd-5a69-44b1-8172-ebcf615bf0eb" providerId="ADAL" clId="{06A6B8BD-DDF5-459C-B8EA-6A8FEB1D5D5C}" dt="2023-06-25T10:09:39.844" v="7231" actId="165"/>
          <ac:spMkLst>
            <pc:docMk/>
            <pc:sldMk cId="1576192164" sldId="309"/>
            <ac:spMk id="11" creationId="{00C26CEF-9B2A-269B-5207-7BF73B6FCC67}"/>
          </ac:spMkLst>
        </pc:spChg>
        <pc:spChg chg="mod topLvl">
          <ac:chgData name="Ahmed Alghamdi" userId="fbe9dddd-5a69-44b1-8172-ebcf615bf0eb" providerId="ADAL" clId="{06A6B8BD-DDF5-459C-B8EA-6A8FEB1D5D5C}" dt="2023-06-25T10:09:39.844" v="7231" actId="165"/>
          <ac:spMkLst>
            <pc:docMk/>
            <pc:sldMk cId="1576192164" sldId="309"/>
            <ac:spMk id="12" creationId="{B949EB1E-6C5E-002D-CBB2-EC91C38EB4B6}"/>
          </ac:spMkLst>
        </pc:spChg>
        <pc:spChg chg="mod topLvl">
          <ac:chgData name="Ahmed Alghamdi" userId="fbe9dddd-5a69-44b1-8172-ebcf615bf0eb" providerId="ADAL" clId="{06A6B8BD-DDF5-459C-B8EA-6A8FEB1D5D5C}" dt="2023-06-25T10:09:39.844" v="7231" actId="165"/>
          <ac:spMkLst>
            <pc:docMk/>
            <pc:sldMk cId="1576192164" sldId="309"/>
            <ac:spMk id="13" creationId="{1C6CD25C-4657-EE1E-F491-FE43B2F8DA5D}"/>
          </ac:spMkLst>
        </pc:spChg>
        <pc:spChg chg="mod topLvl">
          <ac:chgData name="Ahmed Alghamdi" userId="fbe9dddd-5a69-44b1-8172-ebcf615bf0eb" providerId="ADAL" clId="{06A6B8BD-DDF5-459C-B8EA-6A8FEB1D5D5C}" dt="2023-06-25T10:09:39.844" v="7231" actId="165"/>
          <ac:spMkLst>
            <pc:docMk/>
            <pc:sldMk cId="1576192164" sldId="309"/>
            <ac:spMk id="14" creationId="{CA335C17-6487-4CA5-BCE1-AE00218A6DB5}"/>
          </ac:spMkLst>
        </pc:spChg>
        <pc:spChg chg="mod topLvl">
          <ac:chgData name="Ahmed Alghamdi" userId="fbe9dddd-5a69-44b1-8172-ebcf615bf0eb" providerId="ADAL" clId="{06A6B8BD-DDF5-459C-B8EA-6A8FEB1D5D5C}" dt="2023-06-25T10:09:39.844" v="7231" actId="165"/>
          <ac:spMkLst>
            <pc:docMk/>
            <pc:sldMk cId="1576192164" sldId="309"/>
            <ac:spMk id="15" creationId="{EC5A435B-8B95-FCFA-FF41-C065C06D99C7}"/>
          </ac:spMkLst>
        </pc:spChg>
        <pc:spChg chg="mod topLvl">
          <ac:chgData name="Ahmed Alghamdi" userId="fbe9dddd-5a69-44b1-8172-ebcf615bf0eb" providerId="ADAL" clId="{06A6B8BD-DDF5-459C-B8EA-6A8FEB1D5D5C}" dt="2023-06-25T10:09:39.844" v="7231" actId="165"/>
          <ac:spMkLst>
            <pc:docMk/>
            <pc:sldMk cId="1576192164" sldId="309"/>
            <ac:spMk id="16" creationId="{43E9E771-6CB5-A727-0317-43216C76EA02}"/>
          </ac:spMkLst>
        </pc:spChg>
        <pc:spChg chg="mod topLvl">
          <ac:chgData name="Ahmed Alghamdi" userId="fbe9dddd-5a69-44b1-8172-ebcf615bf0eb" providerId="ADAL" clId="{06A6B8BD-DDF5-459C-B8EA-6A8FEB1D5D5C}" dt="2023-06-25T10:09:39.844" v="7231" actId="165"/>
          <ac:spMkLst>
            <pc:docMk/>
            <pc:sldMk cId="1576192164" sldId="309"/>
            <ac:spMk id="17" creationId="{D2BE1563-A57E-89FF-D204-34862EF5B1E3}"/>
          </ac:spMkLst>
        </pc:spChg>
        <pc:spChg chg="mod topLvl">
          <ac:chgData name="Ahmed Alghamdi" userId="fbe9dddd-5a69-44b1-8172-ebcf615bf0eb" providerId="ADAL" clId="{06A6B8BD-DDF5-459C-B8EA-6A8FEB1D5D5C}" dt="2023-06-25T10:09:52.536" v="7232" actId="13926"/>
          <ac:spMkLst>
            <pc:docMk/>
            <pc:sldMk cId="1576192164" sldId="309"/>
            <ac:spMk id="18" creationId="{705A47C8-198E-C1EC-2963-FC55DB9A9EC3}"/>
          </ac:spMkLst>
        </pc:spChg>
        <pc:spChg chg="mod topLvl">
          <ac:chgData name="Ahmed Alghamdi" userId="fbe9dddd-5a69-44b1-8172-ebcf615bf0eb" providerId="ADAL" clId="{06A6B8BD-DDF5-459C-B8EA-6A8FEB1D5D5C}" dt="2023-06-25T10:09:52.536" v="7232" actId="13926"/>
          <ac:spMkLst>
            <pc:docMk/>
            <pc:sldMk cId="1576192164" sldId="309"/>
            <ac:spMk id="19" creationId="{524B136B-A7D5-B5DA-2AA7-1F3713317D1E}"/>
          </ac:spMkLst>
        </pc:spChg>
        <pc:spChg chg="mod topLvl">
          <ac:chgData name="Ahmed Alghamdi" userId="fbe9dddd-5a69-44b1-8172-ebcf615bf0eb" providerId="ADAL" clId="{06A6B8BD-DDF5-459C-B8EA-6A8FEB1D5D5C}" dt="2023-06-25T10:09:52.536" v="7232" actId="13926"/>
          <ac:spMkLst>
            <pc:docMk/>
            <pc:sldMk cId="1576192164" sldId="309"/>
            <ac:spMk id="20" creationId="{5E499B83-1886-F743-1F6E-889F95EC0174}"/>
          </ac:spMkLst>
        </pc:spChg>
        <pc:spChg chg="mod topLvl">
          <ac:chgData name="Ahmed Alghamdi" userId="fbe9dddd-5a69-44b1-8172-ebcf615bf0eb" providerId="ADAL" clId="{06A6B8BD-DDF5-459C-B8EA-6A8FEB1D5D5C}" dt="2023-06-25T10:09:52.536" v="7232" actId="13926"/>
          <ac:spMkLst>
            <pc:docMk/>
            <pc:sldMk cId="1576192164" sldId="309"/>
            <ac:spMk id="21" creationId="{00B0ADEE-AB1B-D305-255B-A496535DE24C}"/>
          </ac:spMkLst>
        </pc:spChg>
        <pc:spChg chg="mod topLvl">
          <ac:chgData name="Ahmed Alghamdi" userId="fbe9dddd-5a69-44b1-8172-ebcf615bf0eb" providerId="ADAL" clId="{06A6B8BD-DDF5-459C-B8EA-6A8FEB1D5D5C}" dt="2023-06-25T10:09:52.536" v="7232" actId="13926"/>
          <ac:spMkLst>
            <pc:docMk/>
            <pc:sldMk cId="1576192164" sldId="309"/>
            <ac:spMk id="22" creationId="{6C4A11F1-83F5-1644-011A-7E684CA22A66}"/>
          </ac:spMkLst>
        </pc:spChg>
        <pc:spChg chg="mod topLvl">
          <ac:chgData name="Ahmed Alghamdi" userId="fbe9dddd-5a69-44b1-8172-ebcf615bf0eb" providerId="ADAL" clId="{06A6B8BD-DDF5-459C-B8EA-6A8FEB1D5D5C}" dt="2023-06-25T10:09:52.536" v="7232" actId="13926"/>
          <ac:spMkLst>
            <pc:docMk/>
            <pc:sldMk cId="1576192164" sldId="309"/>
            <ac:spMk id="23" creationId="{9784726F-F113-C445-47E7-B8733C3DE6F2}"/>
          </ac:spMkLst>
        </pc:spChg>
        <pc:spChg chg="mod topLvl">
          <ac:chgData name="Ahmed Alghamdi" userId="fbe9dddd-5a69-44b1-8172-ebcf615bf0eb" providerId="ADAL" clId="{06A6B8BD-DDF5-459C-B8EA-6A8FEB1D5D5C}" dt="2023-06-25T10:09:52.536" v="7232" actId="13926"/>
          <ac:spMkLst>
            <pc:docMk/>
            <pc:sldMk cId="1576192164" sldId="309"/>
            <ac:spMk id="24" creationId="{F10ABBFD-080C-373A-B8B2-DCB12C6E5CC2}"/>
          </ac:spMkLst>
        </pc:spChg>
        <pc:spChg chg="mod topLvl">
          <ac:chgData name="Ahmed Alghamdi" userId="fbe9dddd-5a69-44b1-8172-ebcf615bf0eb" providerId="ADAL" clId="{06A6B8BD-DDF5-459C-B8EA-6A8FEB1D5D5C}" dt="2023-06-25T10:09:52.536" v="7232" actId="13926"/>
          <ac:spMkLst>
            <pc:docMk/>
            <pc:sldMk cId="1576192164" sldId="309"/>
            <ac:spMk id="25" creationId="{BABFE790-AB6F-4CD5-76B1-DB54493D6E57}"/>
          </ac:spMkLst>
        </pc:spChg>
        <pc:spChg chg="mod topLvl">
          <ac:chgData name="Ahmed Alghamdi" userId="fbe9dddd-5a69-44b1-8172-ebcf615bf0eb" providerId="ADAL" clId="{06A6B8BD-DDF5-459C-B8EA-6A8FEB1D5D5C}" dt="2023-06-25T10:09:52.536" v="7232" actId="13926"/>
          <ac:spMkLst>
            <pc:docMk/>
            <pc:sldMk cId="1576192164" sldId="309"/>
            <ac:spMk id="26" creationId="{D3B63DC2-583D-9B05-64A9-FD59A9C5C829}"/>
          </ac:spMkLst>
        </pc:spChg>
        <pc:spChg chg="mod topLvl">
          <ac:chgData name="Ahmed Alghamdi" userId="fbe9dddd-5a69-44b1-8172-ebcf615bf0eb" providerId="ADAL" clId="{06A6B8BD-DDF5-459C-B8EA-6A8FEB1D5D5C}" dt="2023-06-25T10:09:52.536" v="7232" actId="13926"/>
          <ac:spMkLst>
            <pc:docMk/>
            <pc:sldMk cId="1576192164" sldId="309"/>
            <ac:spMk id="27" creationId="{1FFE3296-83A1-1B59-C04E-4F6555DFA2CD}"/>
          </ac:spMkLst>
        </pc:spChg>
        <pc:spChg chg="mod topLvl">
          <ac:chgData name="Ahmed Alghamdi" userId="fbe9dddd-5a69-44b1-8172-ebcf615bf0eb" providerId="ADAL" clId="{06A6B8BD-DDF5-459C-B8EA-6A8FEB1D5D5C}" dt="2023-06-25T10:09:52.536" v="7232" actId="13926"/>
          <ac:spMkLst>
            <pc:docMk/>
            <pc:sldMk cId="1576192164" sldId="309"/>
            <ac:spMk id="28" creationId="{C39D2DF7-3119-C978-303A-47F225E11D49}"/>
          </ac:spMkLst>
        </pc:spChg>
        <pc:spChg chg="mod topLvl">
          <ac:chgData name="Ahmed Alghamdi" userId="fbe9dddd-5a69-44b1-8172-ebcf615bf0eb" providerId="ADAL" clId="{06A6B8BD-DDF5-459C-B8EA-6A8FEB1D5D5C}" dt="2023-06-25T10:09:52.536" v="7232" actId="13926"/>
          <ac:spMkLst>
            <pc:docMk/>
            <pc:sldMk cId="1576192164" sldId="309"/>
            <ac:spMk id="29" creationId="{6D981BA6-14E0-CE97-47A8-5938E8FCD6F9}"/>
          </ac:spMkLst>
        </pc:spChg>
        <pc:spChg chg="add mod">
          <ac:chgData name="Ahmed Alghamdi" userId="fbe9dddd-5a69-44b1-8172-ebcf615bf0eb" providerId="ADAL" clId="{06A6B8BD-DDF5-459C-B8EA-6A8FEB1D5D5C}" dt="2023-06-25T10:08:08.345" v="7143" actId="20577"/>
          <ac:spMkLst>
            <pc:docMk/>
            <pc:sldMk cId="1576192164" sldId="309"/>
            <ac:spMk id="36" creationId="{C293F4F1-A7FE-A4A4-9C1A-AE4481D9E660}"/>
          </ac:spMkLst>
        </pc:spChg>
        <pc:spChg chg="add mod">
          <ac:chgData name="Ahmed Alghamdi" userId="fbe9dddd-5a69-44b1-8172-ebcf615bf0eb" providerId="ADAL" clId="{06A6B8BD-DDF5-459C-B8EA-6A8FEB1D5D5C}" dt="2023-06-25T10:13:36.501" v="7312" actId="164"/>
          <ac:spMkLst>
            <pc:docMk/>
            <pc:sldMk cId="1576192164" sldId="309"/>
            <ac:spMk id="37" creationId="{4CB89A56-B09F-9E2B-64A0-9511EA870F48}"/>
          </ac:spMkLst>
        </pc:spChg>
        <pc:spChg chg="add mod">
          <ac:chgData name="Ahmed Alghamdi" userId="fbe9dddd-5a69-44b1-8172-ebcf615bf0eb" providerId="ADAL" clId="{06A6B8BD-DDF5-459C-B8EA-6A8FEB1D5D5C}" dt="2023-06-25T10:13:36.501" v="7312" actId="164"/>
          <ac:spMkLst>
            <pc:docMk/>
            <pc:sldMk cId="1576192164" sldId="309"/>
            <ac:spMk id="38" creationId="{77A19E6D-4290-BE44-AD5B-46A9FAEE5175}"/>
          </ac:spMkLst>
        </pc:spChg>
        <pc:grpChg chg="add del mod">
          <ac:chgData name="Ahmed Alghamdi" userId="fbe9dddd-5a69-44b1-8172-ebcf615bf0eb" providerId="ADAL" clId="{06A6B8BD-DDF5-459C-B8EA-6A8FEB1D5D5C}" dt="2023-06-25T10:09:39.844" v="7231" actId="165"/>
          <ac:grpSpMkLst>
            <pc:docMk/>
            <pc:sldMk cId="1576192164" sldId="309"/>
            <ac:grpSpMk id="5" creationId="{56669D7D-455C-C4AB-CD18-AB6B98FA3AA1}"/>
          </ac:grpSpMkLst>
        </pc:grpChg>
        <pc:grpChg chg="add mod">
          <ac:chgData name="Ahmed Alghamdi" userId="fbe9dddd-5a69-44b1-8172-ebcf615bf0eb" providerId="ADAL" clId="{06A6B8BD-DDF5-459C-B8EA-6A8FEB1D5D5C}" dt="2023-06-25T10:13:51.556" v="7316" actId="14100"/>
          <ac:grpSpMkLst>
            <pc:docMk/>
            <pc:sldMk cId="1576192164" sldId="309"/>
            <ac:grpSpMk id="39" creationId="{4AFFD4E1-1CAC-AA31-6C0F-C5CC51B8793F}"/>
          </ac:grpSpMkLst>
        </pc:grpChg>
        <pc:picChg chg="mod topLvl">
          <ac:chgData name="Ahmed Alghamdi" userId="fbe9dddd-5a69-44b1-8172-ebcf615bf0eb" providerId="ADAL" clId="{06A6B8BD-DDF5-459C-B8EA-6A8FEB1D5D5C}" dt="2023-06-25T10:09:39.844" v="7231" actId="165"/>
          <ac:picMkLst>
            <pc:docMk/>
            <pc:sldMk cId="1576192164" sldId="309"/>
            <ac:picMk id="30" creationId="{B80AAFA7-58CE-47D8-2FF4-B05A9E06B449}"/>
          </ac:picMkLst>
        </pc:picChg>
        <pc:picChg chg="mod topLvl">
          <ac:chgData name="Ahmed Alghamdi" userId="fbe9dddd-5a69-44b1-8172-ebcf615bf0eb" providerId="ADAL" clId="{06A6B8BD-DDF5-459C-B8EA-6A8FEB1D5D5C}" dt="2023-06-25T10:09:39.844" v="7231" actId="165"/>
          <ac:picMkLst>
            <pc:docMk/>
            <pc:sldMk cId="1576192164" sldId="309"/>
            <ac:picMk id="31" creationId="{9ABA321D-ADC8-2295-C3C5-B9891ABF39CF}"/>
          </ac:picMkLst>
        </pc:picChg>
        <pc:picChg chg="mod topLvl">
          <ac:chgData name="Ahmed Alghamdi" userId="fbe9dddd-5a69-44b1-8172-ebcf615bf0eb" providerId="ADAL" clId="{06A6B8BD-DDF5-459C-B8EA-6A8FEB1D5D5C}" dt="2023-06-25T10:09:39.844" v="7231" actId="165"/>
          <ac:picMkLst>
            <pc:docMk/>
            <pc:sldMk cId="1576192164" sldId="309"/>
            <ac:picMk id="32" creationId="{723C6F42-70FC-3BEE-81EC-C4BD12D422A5}"/>
          </ac:picMkLst>
        </pc:picChg>
        <pc:picChg chg="mod topLvl">
          <ac:chgData name="Ahmed Alghamdi" userId="fbe9dddd-5a69-44b1-8172-ebcf615bf0eb" providerId="ADAL" clId="{06A6B8BD-DDF5-459C-B8EA-6A8FEB1D5D5C}" dt="2023-06-25T10:09:39.844" v="7231" actId="165"/>
          <ac:picMkLst>
            <pc:docMk/>
            <pc:sldMk cId="1576192164" sldId="309"/>
            <ac:picMk id="33" creationId="{96E09531-410E-FEC6-BDF7-9748C603267E}"/>
          </ac:picMkLst>
        </pc:picChg>
        <pc:picChg chg="mod topLvl">
          <ac:chgData name="Ahmed Alghamdi" userId="fbe9dddd-5a69-44b1-8172-ebcf615bf0eb" providerId="ADAL" clId="{06A6B8BD-DDF5-459C-B8EA-6A8FEB1D5D5C}" dt="2023-06-25T10:09:39.844" v="7231" actId="165"/>
          <ac:picMkLst>
            <pc:docMk/>
            <pc:sldMk cId="1576192164" sldId="309"/>
            <ac:picMk id="34" creationId="{26584BCC-90A9-C279-0CE2-D6751E7D264F}"/>
          </ac:picMkLst>
        </pc:picChg>
        <pc:picChg chg="mod topLvl">
          <ac:chgData name="Ahmed Alghamdi" userId="fbe9dddd-5a69-44b1-8172-ebcf615bf0eb" providerId="ADAL" clId="{06A6B8BD-DDF5-459C-B8EA-6A8FEB1D5D5C}" dt="2023-06-25T10:09:39.844" v="7231" actId="165"/>
          <ac:picMkLst>
            <pc:docMk/>
            <pc:sldMk cId="1576192164" sldId="309"/>
            <ac:picMk id="35" creationId="{E831C623-392F-5F65-02DA-370D0282F92B}"/>
          </ac:picMkLst>
        </pc:picChg>
      </pc:sldChg>
      <pc:sldChg chg="addSp delSp modSp new add del mod ord">
        <pc:chgData name="Ahmed Alghamdi" userId="fbe9dddd-5a69-44b1-8172-ebcf615bf0eb" providerId="ADAL" clId="{06A6B8BD-DDF5-459C-B8EA-6A8FEB1D5D5C}" dt="2023-06-26T14:44:56.430" v="14969" actId="2711"/>
        <pc:sldMkLst>
          <pc:docMk/>
          <pc:sldMk cId="3265655546" sldId="310"/>
        </pc:sldMkLst>
        <pc:spChg chg="del">
          <ac:chgData name="Ahmed Alghamdi" userId="fbe9dddd-5a69-44b1-8172-ebcf615bf0eb" providerId="ADAL" clId="{06A6B8BD-DDF5-459C-B8EA-6A8FEB1D5D5C}" dt="2023-06-25T10:15:05.999" v="7318" actId="478"/>
          <ac:spMkLst>
            <pc:docMk/>
            <pc:sldMk cId="3265655546" sldId="310"/>
            <ac:spMk id="2" creationId="{6CCF3B98-E255-2F3D-A5AF-3BD17CD00B8D}"/>
          </ac:spMkLst>
        </pc:spChg>
        <pc:spChg chg="add del">
          <ac:chgData name="Ahmed Alghamdi" userId="fbe9dddd-5a69-44b1-8172-ebcf615bf0eb" providerId="ADAL" clId="{06A6B8BD-DDF5-459C-B8EA-6A8FEB1D5D5C}" dt="2023-06-25T11:57:37.550" v="7518" actId="478"/>
          <ac:spMkLst>
            <pc:docMk/>
            <pc:sldMk cId="3265655546" sldId="310"/>
            <ac:spMk id="3" creationId="{56A70046-F011-7826-492A-4E5B88C210E1}"/>
          </ac:spMkLst>
        </pc:spChg>
        <pc:spChg chg="add mod">
          <ac:chgData name="Ahmed Alghamdi" userId="fbe9dddd-5a69-44b1-8172-ebcf615bf0eb" providerId="ADAL" clId="{06A6B8BD-DDF5-459C-B8EA-6A8FEB1D5D5C}" dt="2023-06-25T10:15:06.172" v="7319"/>
          <ac:spMkLst>
            <pc:docMk/>
            <pc:sldMk cId="3265655546" sldId="310"/>
            <ac:spMk id="5" creationId="{6C6B18C1-34E4-4D16-513D-1CF512C41AA3}"/>
          </ac:spMkLst>
        </pc:spChg>
        <pc:spChg chg="add del mod">
          <ac:chgData name="Ahmed Alghamdi" userId="fbe9dddd-5a69-44b1-8172-ebcf615bf0eb" providerId="ADAL" clId="{06A6B8BD-DDF5-459C-B8EA-6A8FEB1D5D5C}" dt="2023-06-25T12:11:22.538" v="8103" actId="478"/>
          <ac:spMkLst>
            <pc:docMk/>
            <pc:sldMk cId="3265655546" sldId="310"/>
            <ac:spMk id="6" creationId="{C5063A77-D311-D55D-9B1F-51221CB8E268}"/>
          </ac:spMkLst>
        </pc:spChg>
        <pc:spChg chg="add mod ord topLvl">
          <ac:chgData name="Ahmed Alghamdi" userId="fbe9dddd-5a69-44b1-8172-ebcf615bf0eb" providerId="ADAL" clId="{06A6B8BD-DDF5-459C-B8EA-6A8FEB1D5D5C}" dt="2023-06-25T12:27:27.709" v="8678" actId="165"/>
          <ac:spMkLst>
            <pc:docMk/>
            <pc:sldMk cId="3265655546" sldId="310"/>
            <ac:spMk id="7" creationId="{A790062C-22DD-B868-4752-2974AC3E6BC5}"/>
          </ac:spMkLst>
        </pc:spChg>
        <pc:spChg chg="mod">
          <ac:chgData name="Ahmed Alghamdi" userId="fbe9dddd-5a69-44b1-8172-ebcf615bf0eb" providerId="ADAL" clId="{06A6B8BD-DDF5-459C-B8EA-6A8FEB1D5D5C}" dt="2023-06-25T12:15:12.515" v="8202" actId="165"/>
          <ac:spMkLst>
            <pc:docMk/>
            <pc:sldMk cId="3265655546" sldId="310"/>
            <ac:spMk id="9" creationId="{F81FCD87-B846-43FD-07C6-D1450B977AC6}"/>
          </ac:spMkLst>
        </pc:spChg>
        <pc:spChg chg="add mod topLvl">
          <ac:chgData name="Ahmed Alghamdi" userId="fbe9dddd-5a69-44b1-8172-ebcf615bf0eb" providerId="ADAL" clId="{06A6B8BD-DDF5-459C-B8EA-6A8FEB1D5D5C}" dt="2023-06-25T12:27:53.540" v="8689" actId="122"/>
          <ac:spMkLst>
            <pc:docMk/>
            <pc:sldMk cId="3265655546" sldId="310"/>
            <ac:spMk id="11" creationId="{0579E2CA-22E1-F24A-8815-A262F308E132}"/>
          </ac:spMkLst>
        </pc:spChg>
        <pc:spChg chg="add mod">
          <ac:chgData name="Ahmed Alghamdi" userId="fbe9dddd-5a69-44b1-8172-ebcf615bf0eb" providerId="ADAL" clId="{06A6B8BD-DDF5-459C-B8EA-6A8FEB1D5D5C}" dt="2023-06-25T11:58:07.992" v="7526"/>
          <ac:spMkLst>
            <pc:docMk/>
            <pc:sldMk cId="3265655546" sldId="310"/>
            <ac:spMk id="12" creationId="{4B19AF4E-E67D-8075-9CE2-4F19327F02A0}"/>
          </ac:spMkLst>
        </pc:spChg>
        <pc:spChg chg="add del mod">
          <ac:chgData name="Ahmed Alghamdi" userId="fbe9dddd-5a69-44b1-8172-ebcf615bf0eb" providerId="ADAL" clId="{06A6B8BD-DDF5-459C-B8EA-6A8FEB1D5D5C}" dt="2023-06-25T12:12:19.720" v="8144" actId="478"/>
          <ac:spMkLst>
            <pc:docMk/>
            <pc:sldMk cId="3265655546" sldId="310"/>
            <ac:spMk id="13" creationId="{02B737A3-B82D-042D-ED06-2D0E87DF31BF}"/>
          </ac:spMkLst>
        </pc:spChg>
        <pc:spChg chg="add mod ord topLvl">
          <ac:chgData name="Ahmed Alghamdi" userId="fbe9dddd-5a69-44b1-8172-ebcf615bf0eb" providerId="ADAL" clId="{06A6B8BD-DDF5-459C-B8EA-6A8FEB1D5D5C}" dt="2023-06-25T12:27:27.709" v="8678" actId="165"/>
          <ac:spMkLst>
            <pc:docMk/>
            <pc:sldMk cId="3265655546" sldId="310"/>
            <ac:spMk id="14" creationId="{195FE78B-6B1C-F802-31FF-F246BAECD28C}"/>
          </ac:spMkLst>
        </pc:spChg>
        <pc:spChg chg="mod">
          <ac:chgData name="Ahmed Alghamdi" userId="fbe9dddd-5a69-44b1-8172-ebcf615bf0eb" providerId="ADAL" clId="{06A6B8BD-DDF5-459C-B8EA-6A8FEB1D5D5C}" dt="2023-06-25T12:15:12.515" v="8202" actId="165"/>
          <ac:spMkLst>
            <pc:docMk/>
            <pc:sldMk cId="3265655546" sldId="310"/>
            <ac:spMk id="16" creationId="{EB42D78C-3E08-D63C-2C6D-70E096D8C30A}"/>
          </ac:spMkLst>
        </pc:spChg>
        <pc:spChg chg="add mod topLvl">
          <ac:chgData name="Ahmed Alghamdi" userId="fbe9dddd-5a69-44b1-8172-ebcf615bf0eb" providerId="ADAL" clId="{06A6B8BD-DDF5-459C-B8EA-6A8FEB1D5D5C}" dt="2023-06-25T12:27:53.540" v="8689" actId="122"/>
          <ac:spMkLst>
            <pc:docMk/>
            <pc:sldMk cId="3265655546" sldId="310"/>
            <ac:spMk id="18" creationId="{EF7EA77B-DAD6-A710-C639-D3967FCA895D}"/>
          </ac:spMkLst>
        </pc:spChg>
        <pc:spChg chg="add mod topLvl">
          <ac:chgData name="Ahmed Alghamdi" userId="fbe9dddd-5a69-44b1-8172-ebcf615bf0eb" providerId="ADAL" clId="{06A6B8BD-DDF5-459C-B8EA-6A8FEB1D5D5C}" dt="2023-06-25T12:27:27.709" v="8678" actId="165"/>
          <ac:spMkLst>
            <pc:docMk/>
            <pc:sldMk cId="3265655546" sldId="310"/>
            <ac:spMk id="19" creationId="{7EAD69A9-4DBE-4460-FE7E-253A1798F00B}"/>
          </ac:spMkLst>
        </pc:spChg>
        <pc:spChg chg="add del mod topLvl">
          <ac:chgData name="Ahmed Alghamdi" userId="fbe9dddd-5a69-44b1-8172-ebcf615bf0eb" providerId="ADAL" clId="{06A6B8BD-DDF5-459C-B8EA-6A8FEB1D5D5C}" dt="2023-06-25T12:27:27.709" v="8678" actId="165"/>
          <ac:spMkLst>
            <pc:docMk/>
            <pc:sldMk cId="3265655546" sldId="310"/>
            <ac:spMk id="20" creationId="{A197661B-E8A0-F459-4B93-0F51A36339CF}"/>
          </ac:spMkLst>
        </pc:spChg>
        <pc:spChg chg="add mod topLvl">
          <ac:chgData name="Ahmed Alghamdi" userId="fbe9dddd-5a69-44b1-8172-ebcf615bf0eb" providerId="ADAL" clId="{06A6B8BD-DDF5-459C-B8EA-6A8FEB1D5D5C}" dt="2023-06-25T12:27:27.709" v="8678" actId="165"/>
          <ac:spMkLst>
            <pc:docMk/>
            <pc:sldMk cId="3265655546" sldId="310"/>
            <ac:spMk id="21" creationId="{E4DB77B4-2E71-52B4-492D-8513FA012DE2}"/>
          </ac:spMkLst>
        </pc:spChg>
        <pc:spChg chg="add mod">
          <ac:chgData name="Ahmed Alghamdi" userId="fbe9dddd-5a69-44b1-8172-ebcf615bf0eb" providerId="ADAL" clId="{06A6B8BD-DDF5-459C-B8EA-6A8FEB1D5D5C}" dt="2023-06-25T12:27:27.709" v="8678" actId="165"/>
          <ac:spMkLst>
            <pc:docMk/>
            <pc:sldMk cId="3265655546" sldId="310"/>
            <ac:spMk id="23" creationId="{9C77C7C4-113C-3B09-95A1-8215CEC0FEE6}"/>
          </ac:spMkLst>
        </pc:spChg>
        <pc:spChg chg="add mod">
          <ac:chgData name="Ahmed Alghamdi" userId="fbe9dddd-5a69-44b1-8172-ebcf615bf0eb" providerId="ADAL" clId="{06A6B8BD-DDF5-459C-B8EA-6A8FEB1D5D5C}" dt="2023-06-25T12:27:27.709" v="8678" actId="165"/>
          <ac:spMkLst>
            <pc:docMk/>
            <pc:sldMk cId="3265655546" sldId="310"/>
            <ac:spMk id="24" creationId="{59F90724-C5CE-9C0E-B761-4D85CF237DFD}"/>
          </ac:spMkLst>
        </pc:spChg>
        <pc:spChg chg="add mod">
          <ac:chgData name="Ahmed Alghamdi" userId="fbe9dddd-5a69-44b1-8172-ebcf615bf0eb" providerId="ADAL" clId="{06A6B8BD-DDF5-459C-B8EA-6A8FEB1D5D5C}" dt="2023-06-25T12:13:49.218" v="8183"/>
          <ac:spMkLst>
            <pc:docMk/>
            <pc:sldMk cId="3265655546" sldId="310"/>
            <ac:spMk id="26" creationId="{BA197E33-9FCE-E1D6-E791-2AB6AFA7FFA4}"/>
          </ac:spMkLst>
        </pc:spChg>
        <pc:spChg chg="mod">
          <ac:chgData name="Ahmed Alghamdi" userId="fbe9dddd-5a69-44b1-8172-ebcf615bf0eb" providerId="ADAL" clId="{06A6B8BD-DDF5-459C-B8EA-6A8FEB1D5D5C}" dt="2023-06-25T12:13:49.218" v="8183"/>
          <ac:spMkLst>
            <pc:docMk/>
            <pc:sldMk cId="3265655546" sldId="310"/>
            <ac:spMk id="28" creationId="{C7251C5E-3F7F-F4C0-A80C-3AC5510B4C7D}"/>
          </ac:spMkLst>
        </pc:spChg>
        <pc:spChg chg="add mod">
          <ac:chgData name="Ahmed Alghamdi" userId="fbe9dddd-5a69-44b1-8172-ebcf615bf0eb" providerId="ADAL" clId="{06A6B8BD-DDF5-459C-B8EA-6A8FEB1D5D5C}" dt="2023-06-25T12:13:49.218" v="8183"/>
          <ac:spMkLst>
            <pc:docMk/>
            <pc:sldMk cId="3265655546" sldId="310"/>
            <ac:spMk id="30" creationId="{B472CCE7-C1D7-983A-F272-80430D0478D8}"/>
          </ac:spMkLst>
        </pc:spChg>
        <pc:spChg chg="mod">
          <ac:chgData name="Ahmed Alghamdi" userId="fbe9dddd-5a69-44b1-8172-ebcf615bf0eb" providerId="ADAL" clId="{06A6B8BD-DDF5-459C-B8EA-6A8FEB1D5D5C}" dt="2023-06-25T12:13:49.218" v="8183"/>
          <ac:spMkLst>
            <pc:docMk/>
            <pc:sldMk cId="3265655546" sldId="310"/>
            <ac:spMk id="32" creationId="{5AA3FE6C-1CA4-0DC8-D2EA-F8F7624ACB31}"/>
          </ac:spMkLst>
        </pc:spChg>
        <pc:spChg chg="mod">
          <ac:chgData name="Ahmed Alghamdi" userId="fbe9dddd-5a69-44b1-8172-ebcf615bf0eb" providerId="ADAL" clId="{06A6B8BD-DDF5-459C-B8EA-6A8FEB1D5D5C}" dt="2023-06-25T12:13:49.218" v="8183"/>
          <ac:spMkLst>
            <pc:docMk/>
            <pc:sldMk cId="3265655546" sldId="310"/>
            <ac:spMk id="33" creationId="{25FE07CF-7492-D055-41B6-9A78E1F735BD}"/>
          </ac:spMkLst>
        </pc:spChg>
        <pc:spChg chg="add mod ord topLvl">
          <ac:chgData name="Ahmed Alghamdi" userId="fbe9dddd-5a69-44b1-8172-ebcf615bf0eb" providerId="ADAL" clId="{06A6B8BD-DDF5-459C-B8EA-6A8FEB1D5D5C}" dt="2023-06-25T12:27:27.709" v="8678" actId="165"/>
          <ac:spMkLst>
            <pc:docMk/>
            <pc:sldMk cId="3265655546" sldId="310"/>
            <ac:spMk id="34" creationId="{DE3309DC-0A6E-9871-7395-414A3B15A675}"/>
          </ac:spMkLst>
        </pc:spChg>
        <pc:spChg chg="mod">
          <ac:chgData name="Ahmed Alghamdi" userId="fbe9dddd-5a69-44b1-8172-ebcf615bf0eb" providerId="ADAL" clId="{06A6B8BD-DDF5-459C-B8EA-6A8FEB1D5D5C}" dt="2023-06-25T12:15:12.515" v="8202" actId="165"/>
          <ac:spMkLst>
            <pc:docMk/>
            <pc:sldMk cId="3265655546" sldId="310"/>
            <ac:spMk id="36" creationId="{70E5BC52-B82B-35E2-1080-D10CF5C829B1}"/>
          </ac:spMkLst>
        </pc:spChg>
        <pc:spChg chg="add mod topLvl">
          <ac:chgData name="Ahmed Alghamdi" userId="fbe9dddd-5a69-44b1-8172-ebcf615bf0eb" providerId="ADAL" clId="{06A6B8BD-DDF5-459C-B8EA-6A8FEB1D5D5C}" dt="2023-06-25T12:27:53.540" v="8689" actId="122"/>
          <ac:spMkLst>
            <pc:docMk/>
            <pc:sldMk cId="3265655546" sldId="310"/>
            <ac:spMk id="38" creationId="{2A47BD9F-FDA0-747E-A74D-210900E4117C}"/>
          </ac:spMkLst>
        </pc:spChg>
        <pc:spChg chg="mod">
          <ac:chgData name="Ahmed Alghamdi" userId="fbe9dddd-5a69-44b1-8172-ebcf615bf0eb" providerId="ADAL" clId="{06A6B8BD-DDF5-459C-B8EA-6A8FEB1D5D5C}" dt="2023-06-25T12:15:36.905" v="8224"/>
          <ac:spMkLst>
            <pc:docMk/>
            <pc:sldMk cId="3265655546" sldId="310"/>
            <ac:spMk id="40" creationId="{1A86B740-8DA9-DC93-F316-075F8220B5F0}"/>
          </ac:spMkLst>
        </pc:spChg>
        <pc:spChg chg="mod">
          <ac:chgData name="Ahmed Alghamdi" userId="fbe9dddd-5a69-44b1-8172-ebcf615bf0eb" providerId="ADAL" clId="{06A6B8BD-DDF5-459C-B8EA-6A8FEB1D5D5C}" dt="2023-06-25T12:15:36.905" v="8224"/>
          <ac:spMkLst>
            <pc:docMk/>
            <pc:sldMk cId="3265655546" sldId="310"/>
            <ac:spMk id="41" creationId="{81A99D64-0315-B2E3-E775-E726F008F63B}"/>
          </ac:spMkLst>
        </pc:spChg>
        <pc:spChg chg="add mod topLvl">
          <ac:chgData name="Ahmed Alghamdi" userId="fbe9dddd-5a69-44b1-8172-ebcf615bf0eb" providerId="ADAL" clId="{06A6B8BD-DDF5-459C-B8EA-6A8FEB1D5D5C}" dt="2023-06-26T14:44:56.430" v="14969" actId="2711"/>
          <ac:spMkLst>
            <pc:docMk/>
            <pc:sldMk cId="3265655546" sldId="310"/>
            <ac:spMk id="45" creationId="{AC52C1BB-3134-5149-8DEB-D659F14A7C5B}"/>
          </ac:spMkLst>
        </pc:spChg>
        <pc:spChg chg="add mod ord">
          <ac:chgData name="Ahmed Alghamdi" userId="fbe9dddd-5a69-44b1-8172-ebcf615bf0eb" providerId="ADAL" clId="{06A6B8BD-DDF5-459C-B8EA-6A8FEB1D5D5C}" dt="2023-06-25T12:27:27.709" v="8678" actId="165"/>
          <ac:spMkLst>
            <pc:docMk/>
            <pc:sldMk cId="3265655546" sldId="310"/>
            <ac:spMk id="54" creationId="{467F8A49-8FEE-B75E-A56B-10605A8C53E2}"/>
          </ac:spMkLst>
        </pc:spChg>
        <pc:spChg chg="add mod ord">
          <ac:chgData name="Ahmed Alghamdi" userId="fbe9dddd-5a69-44b1-8172-ebcf615bf0eb" providerId="ADAL" clId="{06A6B8BD-DDF5-459C-B8EA-6A8FEB1D5D5C}" dt="2023-06-25T12:27:27.709" v="8678" actId="165"/>
          <ac:spMkLst>
            <pc:docMk/>
            <pc:sldMk cId="3265655546" sldId="310"/>
            <ac:spMk id="56" creationId="{93E4FFFD-FAC0-84E0-8B79-EDCD962D8B87}"/>
          </ac:spMkLst>
        </pc:spChg>
        <pc:spChg chg="add mod ord">
          <ac:chgData name="Ahmed Alghamdi" userId="fbe9dddd-5a69-44b1-8172-ebcf615bf0eb" providerId="ADAL" clId="{06A6B8BD-DDF5-459C-B8EA-6A8FEB1D5D5C}" dt="2023-06-25T12:27:27.709" v="8678" actId="165"/>
          <ac:spMkLst>
            <pc:docMk/>
            <pc:sldMk cId="3265655546" sldId="310"/>
            <ac:spMk id="57" creationId="{F0AE4EEE-F70B-6B2B-6D7E-DFBC595FDC80}"/>
          </ac:spMkLst>
        </pc:spChg>
        <pc:grpChg chg="add del mod ord topLvl">
          <ac:chgData name="Ahmed Alghamdi" userId="fbe9dddd-5a69-44b1-8172-ebcf615bf0eb" providerId="ADAL" clId="{06A6B8BD-DDF5-459C-B8EA-6A8FEB1D5D5C}" dt="2023-06-25T12:26:38.676" v="8641" actId="478"/>
          <ac:grpSpMkLst>
            <pc:docMk/>
            <pc:sldMk cId="3265655546" sldId="310"/>
            <ac:grpSpMk id="8" creationId="{82FB2064-D8C9-DD9F-AB60-EDF6657FBBF1}"/>
          </ac:grpSpMkLst>
        </pc:grpChg>
        <pc:grpChg chg="add del mod ord topLvl">
          <ac:chgData name="Ahmed Alghamdi" userId="fbe9dddd-5a69-44b1-8172-ebcf615bf0eb" providerId="ADAL" clId="{06A6B8BD-DDF5-459C-B8EA-6A8FEB1D5D5C}" dt="2023-06-25T12:26:38.676" v="8641" actId="478"/>
          <ac:grpSpMkLst>
            <pc:docMk/>
            <pc:sldMk cId="3265655546" sldId="310"/>
            <ac:grpSpMk id="15" creationId="{2F2D15ED-8108-2766-59D7-D68F1B795211}"/>
          </ac:grpSpMkLst>
        </pc:grpChg>
        <pc:grpChg chg="add del mod">
          <ac:chgData name="Ahmed Alghamdi" userId="fbe9dddd-5a69-44b1-8172-ebcf615bf0eb" providerId="ADAL" clId="{06A6B8BD-DDF5-459C-B8EA-6A8FEB1D5D5C}" dt="2023-06-25T12:11:34.871" v="8113" actId="165"/>
          <ac:grpSpMkLst>
            <pc:docMk/>
            <pc:sldMk cId="3265655546" sldId="310"/>
            <ac:grpSpMk id="22" creationId="{70D704E6-8642-BFA1-DF4F-5C311133BB46}"/>
          </ac:grpSpMkLst>
        </pc:grpChg>
        <pc:grpChg chg="add mod topLvl">
          <ac:chgData name="Ahmed Alghamdi" userId="fbe9dddd-5a69-44b1-8172-ebcf615bf0eb" providerId="ADAL" clId="{06A6B8BD-DDF5-459C-B8EA-6A8FEB1D5D5C}" dt="2023-06-25T12:27:27.709" v="8678" actId="165"/>
          <ac:grpSpMkLst>
            <pc:docMk/>
            <pc:sldMk cId="3265655546" sldId="310"/>
            <ac:grpSpMk id="25" creationId="{53D89745-DCA1-692B-F49A-9959FE4D80A8}"/>
          </ac:grpSpMkLst>
        </pc:grpChg>
        <pc:grpChg chg="add mod">
          <ac:chgData name="Ahmed Alghamdi" userId="fbe9dddd-5a69-44b1-8172-ebcf615bf0eb" providerId="ADAL" clId="{06A6B8BD-DDF5-459C-B8EA-6A8FEB1D5D5C}" dt="2023-06-25T12:13:49.218" v="8183"/>
          <ac:grpSpMkLst>
            <pc:docMk/>
            <pc:sldMk cId="3265655546" sldId="310"/>
            <ac:grpSpMk id="27" creationId="{EF5D5B3A-2821-7B35-15DE-B9B9F86F7681}"/>
          </ac:grpSpMkLst>
        </pc:grpChg>
        <pc:grpChg chg="add mod">
          <ac:chgData name="Ahmed Alghamdi" userId="fbe9dddd-5a69-44b1-8172-ebcf615bf0eb" providerId="ADAL" clId="{06A6B8BD-DDF5-459C-B8EA-6A8FEB1D5D5C}" dt="2023-06-25T12:13:49.218" v="8183"/>
          <ac:grpSpMkLst>
            <pc:docMk/>
            <pc:sldMk cId="3265655546" sldId="310"/>
            <ac:grpSpMk id="31" creationId="{98A7CA3B-459C-17B6-BCCC-B0DA24150D3E}"/>
          </ac:grpSpMkLst>
        </pc:grpChg>
        <pc:grpChg chg="add del mod ord topLvl">
          <ac:chgData name="Ahmed Alghamdi" userId="fbe9dddd-5a69-44b1-8172-ebcf615bf0eb" providerId="ADAL" clId="{06A6B8BD-DDF5-459C-B8EA-6A8FEB1D5D5C}" dt="2023-06-25T12:26:38.676" v="8641" actId="478"/>
          <ac:grpSpMkLst>
            <pc:docMk/>
            <pc:sldMk cId="3265655546" sldId="310"/>
            <ac:grpSpMk id="35" creationId="{FBD4156B-76A8-4361-5F2D-129F8B43FF07}"/>
          </ac:grpSpMkLst>
        </pc:grpChg>
        <pc:grpChg chg="add del mod topLvl">
          <ac:chgData name="Ahmed Alghamdi" userId="fbe9dddd-5a69-44b1-8172-ebcf615bf0eb" providerId="ADAL" clId="{06A6B8BD-DDF5-459C-B8EA-6A8FEB1D5D5C}" dt="2023-06-25T12:15:50.035" v="8241" actId="478"/>
          <ac:grpSpMkLst>
            <pc:docMk/>
            <pc:sldMk cId="3265655546" sldId="310"/>
            <ac:grpSpMk id="39" creationId="{BF0EB9EA-2C41-5BC3-63DA-6D9C0CDF2B17}"/>
          </ac:grpSpMkLst>
        </pc:grpChg>
        <pc:grpChg chg="add del mod">
          <ac:chgData name="Ahmed Alghamdi" userId="fbe9dddd-5a69-44b1-8172-ebcf615bf0eb" providerId="ADAL" clId="{06A6B8BD-DDF5-459C-B8EA-6A8FEB1D5D5C}" dt="2023-06-25T12:15:12.515" v="8202" actId="165"/>
          <ac:grpSpMkLst>
            <pc:docMk/>
            <pc:sldMk cId="3265655546" sldId="310"/>
            <ac:grpSpMk id="42" creationId="{FA180A6E-A472-A7E9-216D-62E474AB2906}"/>
          </ac:grpSpMkLst>
        </pc:grpChg>
        <pc:grpChg chg="add del mod">
          <ac:chgData name="Ahmed Alghamdi" userId="fbe9dddd-5a69-44b1-8172-ebcf615bf0eb" providerId="ADAL" clId="{06A6B8BD-DDF5-459C-B8EA-6A8FEB1D5D5C}" dt="2023-06-25T12:15:12.515" v="8202" actId="165"/>
          <ac:grpSpMkLst>
            <pc:docMk/>
            <pc:sldMk cId="3265655546" sldId="310"/>
            <ac:grpSpMk id="43" creationId="{87CDA5AB-8D55-E6C7-C184-7C05F0E76042}"/>
          </ac:grpSpMkLst>
        </pc:grpChg>
        <pc:grpChg chg="add del mod">
          <ac:chgData name="Ahmed Alghamdi" userId="fbe9dddd-5a69-44b1-8172-ebcf615bf0eb" providerId="ADAL" clId="{06A6B8BD-DDF5-459C-B8EA-6A8FEB1D5D5C}" dt="2023-06-25T12:15:12.515" v="8202" actId="165"/>
          <ac:grpSpMkLst>
            <pc:docMk/>
            <pc:sldMk cId="3265655546" sldId="310"/>
            <ac:grpSpMk id="44" creationId="{88391AA3-8425-A4D5-E0B4-3C6E204854BB}"/>
          </ac:grpSpMkLst>
        </pc:grpChg>
        <pc:grpChg chg="add mod topLvl">
          <ac:chgData name="Ahmed Alghamdi" userId="fbe9dddd-5a69-44b1-8172-ebcf615bf0eb" providerId="ADAL" clId="{06A6B8BD-DDF5-459C-B8EA-6A8FEB1D5D5C}" dt="2023-06-25T12:27:27.709" v="8678" actId="165"/>
          <ac:grpSpMkLst>
            <pc:docMk/>
            <pc:sldMk cId="3265655546" sldId="310"/>
            <ac:grpSpMk id="55" creationId="{A82EA587-8CC2-B4B7-F8D1-2EF9D09EED83}"/>
          </ac:grpSpMkLst>
        </pc:grpChg>
        <pc:grpChg chg="add mod topLvl">
          <ac:chgData name="Ahmed Alghamdi" userId="fbe9dddd-5a69-44b1-8172-ebcf615bf0eb" providerId="ADAL" clId="{06A6B8BD-DDF5-459C-B8EA-6A8FEB1D5D5C}" dt="2023-06-25T12:27:27.709" v="8678" actId="165"/>
          <ac:grpSpMkLst>
            <pc:docMk/>
            <pc:sldMk cId="3265655546" sldId="310"/>
            <ac:grpSpMk id="58" creationId="{39EA5136-730D-282C-37C0-8DAC9A182606}"/>
          </ac:grpSpMkLst>
        </pc:grpChg>
        <pc:grpChg chg="add mod topLvl">
          <ac:chgData name="Ahmed Alghamdi" userId="fbe9dddd-5a69-44b1-8172-ebcf615bf0eb" providerId="ADAL" clId="{06A6B8BD-DDF5-459C-B8EA-6A8FEB1D5D5C}" dt="2023-06-25T12:27:27.709" v="8678" actId="165"/>
          <ac:grpSpMkLst>
            <pc:docMk/>
            <pc:sldMk cId="3265655546" sldId="310"/>
            <ac:grpSpMk id="59" creationId="{4E4676DD-5E77-2D82-D74E-FB1BAE37D8C9}"/>
          </ac:grpSpMkLst>
        </pc:grpChg>
        <pc:grpChg chg="add del mod">
          <ac:chgData name="Ahmed Alghamdi" userId="fbe9dddd-5a69-44b1-8172-ebcf615bf0eb" providerId="ADAL" clId="{06A6B8BD-DDF5-459C-B8EA-6A8FEB1D5D5C}" dt="2023-06-25T12:27:27.709" v="8678" actId="165"/>
          <ac:grpSpMkLst>
            <pc:docMk/>
            <pc:sldMk cId="3265655546" sldId="310"/>
            <ac:grpSpMk id="60" creationId="{16E856DE-EFBF-9105-6A8C-F03638B26548}"/>
          </ac:grpSpMkLst>
        </pc:grpChg>
        <pc:grpChg chg="add del mod">
          <ac:chgData name="Ahmed Alghamdi" userId="fbe9dddd-5a69-44b1-8172-ebcf615bf0eb" providerId="ADAL" clId="{06A6B8BD-DDF5-459C-B8EA-6A8FEB1D5D5C}" dt="2023-06-25T12:27:27.709" v="8678" actId="165"/>
          <ac:grpSpMkLst>
            <pc:docMk/>
            <pc:sldMk cId="3265655546" sldId="310"/>
            <ac:grpSpMk id="61" creationId="{107BC1E5-E69E-D3DA-FCCA-8B8B75C8F2FA}"/>
          </ac:grpSpMkLst>
        </pc:grpChg>
        <pc:grpChg chg="add del mod">
          <ac:chgData name="Ahmed Alghamdi" userId="fbe9dddd-5a69-44b1-8172-ebcf615bf0eb" providerId="ADAL" clId="{06A6B8BD-DDF5-459C-B8EA-6A8FEB1D5D5C}" dt="2023-06-25T12:27:27.709" v="8678" actId="165"/>
          <ac:grpSpMkLst>
            <pc:docMk/>
            <pc:sldMk cId="3265655546" sldId="310"/>
            <ac:grpSpMk id="62" creationId="{5F58C8BF-FE17-4BD7-4DF4-5D0061426873}"/>
          </ac:grpSpMkLst>
        </pc:grpChg>
        <pc:picChg chg="mod">
          <ac:chgData name="Ahmed Alghamdi" userId="fbe9dddd-5a69-44b1-8172-ebcf615bf0eb" providerId="ADAL" clId="{06A6B8BD-DDF5-459C-B8EA-6A8FEB1D5D5C}" dt="2023-06-25T12:15:12.515" v="8202" actId="165"/>
          <ac:picMkLst>
            <pc:docMk/>
            <pc:sldMk cId="3265655546" sldId="310"/>
            <ac:picMk id="10" creationId="{B5AC0183-34F8-5289-5575-8F041726F708}"/>
          </ac:picMkLst>
        </pc:picChg>
        <pc:picChg chg="mod">
          <ac:chgData name="Ahmed Alghamdi" userId="fbe9dddd-5a69-44b1-8172-ebcf615bf0eb" providerId="ADAL" clId="{06A6B8BD-DDF5-459C-B8EA-6A8FEB1D5D5C}" dt="2023-06-25T12:15:12.515" v="8202" actId="165"/>
          <ac:picMkLst>
            <pc:docMk/>
            <pc:sldMk cId="3265655546" sldId="310"/>
            <ac:picMk id="17" creationId="{3A4F4943-43D7-8B03-1020-2F773F720404}"/>
          </ac:picMkLst>
        </pc:picChg>
        <pc:picChg chg="mod">
          <ac:chgData name="Ahmed Alghamdi" userId="fbe9dddd-5a69-44b1-8172-ebcf615bf0eb" providerId="ADAL" clId="{06A6B8BD-DDF5-459C-B8EA-6A8FEB1D5D5C}" dt="2023-06-25T12:13:49.218" v="8183"/>
          <ac:picMkLst>
            <pc:docMk/>
            <pc:sldMk cId="3265655546" sldId="310"/>
            <ac:picMk id="29" creationId="{ED7023C6-40EF-A445-CF62-027C44A7872B}"/>
          </ac:picMkLst>
        </pc:picChg>
        <pc:picChg chg="mod">
          <ac:chgData name="Ahmed Alghamdi" userId="fbe9dddd-5a69-44b1-8172-ebcf615bf0eb" providerId="ADAL" clId="{06A6B8BD-DDF5-459C-B8EA-6A8FEB1D5D5C}" dt="2023-06-25T12:15:12.515" v="8202" actId="165"/>
          <ac:picMkLst>
            <pc:docMk/>
            <pc:sldMk cId="3265655546" sldId="310"/>
            <ac:picMk id="37" creationId="{24BBE0A8-7BE9-019C-AAC9-68D32BE5300B}"/>
          </ac:picMkLst>
        </pc:picChg>
        <pc:picChg chg="add mod ord">
          <ac:chgData name="Ahmed Alghamdi" userId="fbe9dddd-5a69-44b1-8172-ebcf615bf0eb" providerId="ADAL" clId="{06A6B8BD-DDF5-459C-B8EA-6A8FEB1D5D5C}" dt="2023-06-25T12:27:27.709" v="8678" actId="165"/>
          <ac:picMkLst>
            <pc:docMk/>
            <pc:sldMk cId="3265655546" sldId="310"/>
            <ac:picMk id="47" creationId="{12C35948-6AA8-4870-6C4E-5A700748AA5D}"/>
          </ac:picMkLst>
        </pc:picChg>
        <pc:picChg chg="add mod ord">
          <ac:chgData name="Ahmed Alghamdi" userId="fbe9dddd-5a69-44b1-8172-ebcf615bf0eb" providerId="ADAL" clId="{06A6B8BD-DDF5-459C-B8EA-6A8FEB1D5D5C}" dt="2023-06-25T12:27:27.709" v="8678" actId="165"/>
          <ac:picMkLst>
            <pc:docMk/>
            <pc:sldMk cId="3265655546" sldId="310"/>
            <ac:picMk id="49" creationId="{B4D8BB9C-4A7C-4F92-3432-AAE2A6F47901}"/>
          </ac:picMkLst>
        </pc:picChg>
        <pc:picChg chg="add mod ord">
          <ac:chgData name="Ahmed Alghamdi" userId="fbe9dddd-5a69-44b1-8172-ebcf615bf0eb" providerId="ADAL" clId="{06A6B8BD-DDF5-459C-B8EA-6A8FEB1D5D5C}" dt="2023-06-25T12:27:27.709" v="8678" actId="165"/>
          <ac:picMkLst>
            <pc:docMk/>
            <pc:sldMk cId="3265655546" sldId="310"/>
            <ac:picMk id="51" creationId="{D0547104-9FC3-67AF-51B5-E97660759C06}"/>
          </ac:picMkLst>
        </pc:picChg>
        <pc:picChg chg="add del mod">
          <ac:chgData name="Ahmed Alghamdi" userId="fbe9dddd-5a69-44b1-8172-ebcf615bf0eb" providerId="ADAL" clId="{06A6B8BD-DDF5-459C-B8EA-6A8FEB1D5D5C}" dt="2023-06-25T12:26:38.676" v="8641" actId="478"/>
          <ac:picMkLst>
            <pc:docMk/>
            <pc:sldMk cId="3265655546" sldId="310"/>
            <ac:picMk id="53" creationId="{FBA8F21A-3B34-ED4D-AA8D-74484F17C9E7}"/>
          </ac:picMkLst>
        </pc:picChg>
      </pc:sldChg>
      <pc:sldChg chg="addSp modSp add del mod ord">
        <pc:chgData name="Ahmed Alghamdi" userId="fbe9dddd-5a69-44b1-8172-ebcf615bf0eb" providerId="ADAL" clId="{06A6B8BD-DDF5-459C-B8EA-6A8FEB1D5D5C}" dt="2023-06-26T14:38:51.289" v="14790" actId="47"/>
        <pc:sldMkLst>
          <pc:docMk/>
          <pc:sldMk cId="214318087" sldId="311"/>
        </pc:sldMkLst>
        <pc:spChg chg="add mod">
          <ac:chgData name="Ahmed Alghamdi" userId="fbe9dddd-5a69-44b1-8172-ebcf615bf0eb" providerId="ADAL" clId="{06A6B8BD-DDF5-459C-B8EA-6A8FEB1D5D5C}" dt="2023-06-25T11:57:11.697" v="7514" actId="20577"/>
          <ac:spMkLst>
            <pc:docMk/>
            <pc:sldMk cId="214318087" sldId="311"/>
            <ac:spMk id="2" creationId="{9BEDC39E-D426-A680-A49D-CA3B513113EB}"/>
          </ac:spMkLst>
        </pc:spChg>
        <pc:spChg chg="mod">
          <ac:chgData name="Ahmed Alghamdi" userId="fbe9dddd-5a69-44b1-8172-ebcf615bf0eb" providerId="ADAL" clId="{06A6B8BD-DDF5-459C-B8EA-6A8FEB1D5D5C}" dt="2023-06-25T11:55:22.797" v="7377" actId="20577"/>
          <ac:spMkLst>
            <pc:docMk/>
            <pc:sldMk cId="214318087" sldId="311"/>
            <ac:spMk id="5" creationId="{47015298-F31D-2BCF-BD15-AC49ADA685FF}"/>
          </ac:spMkLst>
        </pc:spChg>
      </pc:sldChg>
      <pc:sldChg chg="add del">
        <pc:chgData name="Ahmed Alghamdi" userId="fbe9dddd-5a69-44b1-8172-ebcf615bf0eb" providerId="ADAL" clId="{06A6B8BD-DDF5-459C-B8EA-6A8FEB1D5D5C}" dt="2023-06-25T11:58:38.520" v="7531" actId="47"/>
        <pc:sldMkLst>
          <pc:docMk/>
          <pc:sldMk cId="348461527" sldId="312"/>
        </pc:sldMkLst>
      </pc:sldChg>
      <pc:sldChg chg="addSp delSp modSp add mod ord">
        <pc:chgData name="Ahmed Alghamdi" userId="fbe9dddd-5a69-44b1-8172-ebcf615bf0eb" providerId="ADAL" clId="{06A6B8BD-DDF5-459C-B8EA-6A8FEB1D5D5C}" dt="2023-06-26T14:44:38.257" v="14968" actId="2711"/>
        <pc:sldMkLst>
          <pc:docMk/>
          <pc:sldMk cId="1666005538" sldId="312"/>
        </pc:sldMkLst>
        <pc:spChg chg="add mod topLvl">
          <ac:chgData name="Ahmed Alghamdi" userId="fbe9dddd-5a69-44b1-8172-ebcf615bf0eb" providerId="ADAL" clId="{06A6B8BD-DDF5-459C-B8EA-6A8FEB1D5D5C}" dt="2023-06-26T14:43:49.600" v="14965" actId="1036"/>
          <ac:spMkLst>
            <pc:docMk/>
            <pc:sldMk cId="1666005538" sldId="312"/>
            <ac:spMk id="3" creationId="{98DB75FE-79E7-75C5-679E-40E584A25F90}"/>
          </ac:spMkLst>
        </pc:spChg>
        <pc:spChg chg="mod">
          <ac:chgData name="Ahmed Alghamdi" userId="fbe9dddd-5a69-44b1-8172-ebcf615bf0eb" providerId="ADAL" clId="{06A6B8BD-DDF5-459C-B8EA-6A8FEB1D5D5C}" dt="2023-06-25T12:00:12.415" v="7557" actId="13926"/>
          <ac:spMkLst>
            <pc:docMk/>
            <pc:sldMk cId="1666005538" sldId="312"/>
            <ac:spMk id="5" creationId="{6C6B18C1-34E4-4D16-513D-1CF512C41AA3}"/>
          </ac:spMkLst>
        </pc:spChg>
        <pc:spChg chg="del">
          <ac:chgData name="Ahmed Alghamdi" userId="fbe9dddd-5a69-44b1-8172-ebcf615bf0eb" providerId="ADAL" clId="{06A6B8BD-DDF5-459C-B8EA-6A8FEB1D5D5C}" dt="2023-06-25T11:59:55.891" v="7533" actId="478"/>
          <ac:spMkLst>
            <pc:docMk/>
            <pc:sldMk cId="1666005538" sldId="312"/>
            <ac:spMk id="6" creationId="{C5063A77-D311-D55D-9B1F-51221CB8E268}"/>
          </ac:spMkLst>
        </pc:spChg>
        <pc:spChg chg="add mod">
          <ac:chgData name="Ahmed Alghamdi" userId="fbe9dddd-5a69-44b1-8172-ebcf615bf0eb" providerId="ADAL" clId="{06A6B8BD-DDF5-459C-B8EA-6A8FEB1D5D5C}" dt="2023-06-26T14:43:49.600" v="14965" actId="1036"/>
          <ac:spMkLst>
            <pc:docMk/>
            <pc:sldMk cId="1666005538" sldId="312"/>
            <ac:spMk id="7" creationId="{037542EA-BB36-B9F2-9E3C-D8D13FBFE225}"/>
          </ac:spMkLst>
        </pc:spChg>
        <pc:spChg chg="del">
          <ac:chgData name="Ahmed Alghamdi" userId="fbe9dddd-5a69-44b1-8172-ebcf615bf0eb" providerId="ADAL" clId="{06A6B8BD-DDF5-459C-B8EA-6A8FEB1D5D5C}" dt="2023-06-25T11:59:55.891" v="7533" actId="478"/>
          <ac:spMkLst>
            <pc:docMk/>
            <pc:sldMk cId="1666005538" sldId="312"/>
            <ac:spMk id="7" creationId="{A790062C-22DD-B868-4752-2974AC3E6BC5}"/>
          </ac:spMkLst>
        </pc:spChg>
        <pc:spChg chg="del mod topLvl">
          <ac:chgData name="Ahmed Alghamdi" userId="fbe9dddd-5a69-44b1-8172-ebcf615bf0eb" providerId="ADAL" clId="{06A6B8BD-DDF5-459C-B8EA-6A8FEB1D5D5C}" dt="2023-06-26T14:42:19.510" v="14919" actId="478"/>
          <ac:spMkLst>
            <pc:docMk/>
            <pc:sldMk cId="1666005538" sldId="312"/>
            <ac:spMk id="9" creationId="{E1444E8A-05E7-6E56-9B7D-9C3801B6C158}"/>
          </ac:spMkLst>
        </pc:spChg>
        <pc:spChg chg="del">
          <ac:chgData name="Ahmed Alghamdi" userId="fbe9dddd-5a69-44b1-8172-ebcf615bf0eb" providerId="ADAL" clId="{06A6B8BD-DDF5-459C-B8EA-6A8FEB1D5D5C}" dt="2023-06-25T11:59:55.891" v="7533" actId="478"/>
          <ac:spMkLst>
            <pc:docMk/>
            <pc:sldMk cId="1666005538" sldId="312"/>
            <ac:spMk id="11" creationId="{0579E2CA-22E1-F24A-8815-A262F308E132}"/>
          </ac:spMkLst>
        </pc:spChg>
        <pc:spChg chg="add mod">
          <ac:chgData name="Ahmed Alghamdi" userId="fbe9dddd-5a69-44b1-8172-ebcf615bf0eb" providerId="ADAL" clId="{06A6B8BD-DDF5-459C-B8EA-6A8FEB1D5D5C}" dt="2023-06-26T14:44:26.674" v="14967" actId="2711"/>
          <ac:spMkLst>
            <pc:docMk/>
            <pc:sldMk cId="1666005538" sldId="312"/>
            <ac:spMk id="11" creationId="{3A1A6032-C598-7D37-F38D-60281C3E33C5}"/>
          </ac:spMkLst>
        </pc:spChg>
        <pc:spChg chg="add mod topLvl">
          <ac:chgData name="Ahmed Alghamdi" userId="fbe9dddd-5a69-44b1-8172-ebcf615bf0eb" providerId="ADAL" clId="{06A6B8BD-DDF5-459C-B8EA-6A8FEB1D5D5C}" dt="2023-06-26T14:44:38.257" v="14968" actId="2711"/>
          <ac:spMkLst>
            <pc:docMk/>
            <pc:sldMk cId="1666005538" sldId="312"/>
            <ac:spMk id="12" creationId="{EBEA2FC3-5F28-E16D-5205-7307550176A2}"/>
          </ac:spMkLst>
        </pc:spChg>
        <pc:spChg chg="del">
          <ac:chgData name="Ahmed Alghamdi" userId="fbe9dddd-5a69-44b1-8172-ebcf615bf0eb" providerId="ADAL" clId="{06A6B8BD-DDF5-459C-B8EA-6A8FEB1D5D5C}" dt="2023-06-25T11:59:55.891" v="7533" actId="478"/>
          <ac:spMkLst>
            <pc:docMk/>
            <pc:sldMk cId="1666005538" sldId="312"/>
            <ac:spMk id="13" creationId="{02B737A3-B82D-042D-ED06-2D0E87DF31BF}"/>
          </ac:spMkLst>
        </pc:spChg>
        <pc:spChg chg="add mod">
          <ac:chgData name="Ahmed Alghamdi" userId="fbe9dddd-5a69-44b1-8172-ebcf615bf0eb" providerId="ADAL" clId="{06A6B8BD-DDF5-459C-B8EA-6A8FEB1D5D5C}" dt="2023-06-26T14:44:26.674" v="14967" actId="2711"/>
          <ac:spMkLst>
            <pc:docMk/>
            <pc:sldMk cId="1666005538" sldId="312"/>
            <ac:spMk id="13" creationId="{94F8F75F-DDA1-2F27-12A2-6A796E55EEE6}"/>
          </ac:spMkLst>
        </pc:spChg>
        <pc:spChg chg="del">
          <ac:chgData name="Ahmed Alghamdi" userId="fbe9dddd-5a69-44b1-8172-ebcf615bf0eb" providerId="ADAL" clId="{06A6B8BD-DDF5-459C-B8EA-6A8FEB1D5D5C}" dt="2023-06-25T11:59:55.891" v="7533" actId="478"/>
          <ac:spMkLst>
            <pc:docMk/>
            <pc:sldMk cId="1666005538" sldId="312"/>
            <ac:spMk id="14" creationId="{195FE78B-6B1C-F802-31FF-F246BAECD28C}"/>
          </ac:spMkLst>
        </pc:spChg>
        <pc:spChg chg="add mod">
          <ac:chgData name="Ahmed Alghamdi" userId="fbe9dddd-5a69-44b1-8172-ebcf615bf0eb" providerId="ADAL" clId="{06A6B8BD-DDF5-459C-B8EA-6A8FEB1D5D5C}" dt="2023-06-26T14:44:26.674" v="14967" actId="2711"/>
          <ac:spMkLst>
            <pc:docMk/>
            <pc:sldMk cId="1666005538" sldId="312"/>
            <ac:spMk id="14" creationId="{327E8F61-3108-D00B-3CFB-5A520C51A6BD}"/>
          </ac:spMkLst>
        </pc:spChg>
        <pc:spChg chg="add mod ord topLvl">
          <ac:chgData name="Ahmed Alghamdi" userId="fbe9dddd-5a69-44b1-8172-ebcf615bf0eb" providerId="ADAL" clId="{06A6B8BD-DDF5-459C-B8EA-6A8FEB1D5D5C}" dt="2023-06-26T14:43:49.600" v="14965" actId="1036"/>
          <ac:spMkLst>
            <pc:docMk/>
            <pc:sldMk cId="1666005538" sldId="312"/>
            <ac:spMk id="15" creationId="{579F0EBB-537C-1FCE-8502-3014C7EAD805}"/>
          </ac:spMkLst>
        </pc:spChg>
        <pc:spChg chg="add mod">
          <ac:chgData name="Ahmed Alghamdi" userId="fbe9dddd-5a69-44b1-8172-ebcf615bf0eb" providerId="ADAL" clId="{06A6B8BD-DDF5-459C-B8EA-6A8FEB1D5D5C}" dt="2023-06-26T14:44:38.257" v="14968" actId="2711"/>
          <ac:spMkLst>
            <pc:docMk/>
            <pc:sldMk cId="1666005538" sldId="312"/>
            <ac:spMk id="18" creationId="{3942AF50-58BB-2EF2-FABE-88FA4145E3B1}"/>
          </ac:spMkLst>
        </pc:spChg>
        <pc:spChg chg="del">
          <ac:chgData name="Ahmed Alghamdi" userId="fbe9dddd-5a69-44b1-8172-ebcf615bf0eb" providerId="ADAL" clId="{06A6B8BD-DDF5-459C-B8EA-6A8FEB1D5D5C}" dt="2023-06-25T11:59:55.891" v="7533" actId="478"/>
          <ac:spMkLst>
            <pc:docMk/>
            <pc:sldMk cId="1666005538" sldId="312"/>
            <ac:spMk id="18" creationId="{EF7EA77B-DAD6-A710-C639-D3967FCA895D}"/>
          </ac:spMkLst>
        </pc:spChg>
        <pc:spChg chg="add mod topLvl">
          <ac:chgData name="Ahmed Alghamdi" userId="fbe9dddd-5a69-44b1-8172-ebcf615bf0eb" providerId="ADAL" clId="{06A6B8BD-DDF5-459C-B8EA-6A8FEB1D5D5C}" dt="2023-06-26T14:44:26.674" v="14967" actId="2711"/>
          <ac:spMkLst>
            <pc:docMk/>
            <pc:sldMk cId="1666005538" sldId="312"/>
            <ac:spMk id="19" creationId="{A04B74AB-DEC6-33C1-E904-3A78383607ED}"/>
          </ac:spMkLst>
        </pc:spChg>
        <pc:spChg chg="mod">
          <ac:chgData name="Ahmed Alghamdi" userId="fbe9dddd-5a69-44b1-8172-ebcf615bf0eb" providerId="ADAL" clId="{06A6B8BD-DDF5-459C-B8EA-6A8FEB1D5D5C}" dt="2023-06-26T14:40:21.748" v="14848"/>
          <ac:spMkLst>
            <pc:docMk/>
            <pc:sldMk cId="1666005538" sldId="312"/>
            <ac:spMk id="21" creationId="{3DD9C02B-3B8A-2F71-7AF5-D16218DEA083}"/>
          </ac:spMkLst>
        </pc:spChg>
        <pc:spChg chg="add mod topLvl">
          <ac:chgData name="Ahmed Alghamdi" userId="fbe9dddd-5a69-44b1-8172-ebcf615bf0eb" providerId="ADAL" clId="{06A6B8BD-DDF5-459C-B8EA-6A8FEB1D5D5C}" dt="2023-06-26T14:43:49.600" v="14965" actId="1036"/>
          <ac:spMkLst>
            <pc:docMk/>
            <pc:sldMk cId="1666005538" sldId="312"/>
            <ac:spMk id="23" creationId="{3ED0C496-F978-3825-49F9-CD8A2C289705}"/>
          </ac:spMkLst>
        </pc:spChg>
        <pc:spChg chg="add mod topLvl">
          <ac:chgData name="Ahmed Alghamdi" userId="fbe9dddd-5a69-44b1-8172-ebcf615bf0eb" providerId="ADAL" clId="{06A6B8BD-DDF5-459C-B8EA-6A8FEB1D5D5C}" dt="2023-06-26T14:44:38.257" v="14968" actId="2711"/>
          <ac:spMkLst>
            <pc:docMk/>
            <pc:sldMk cId="1666005538" sldId="312"/>
            <ac:spMk id="24" creationId="{1B2F810A-B026-B881-BC1C-F1B69C3BEE6A}"/>
          </ac:spMkLst>
        </pc:spChg>
        <pc:spChg chg="mod">
          <ac:chgData name="Ahmed Alghamdi" userId="fbe9dddd-5a69-44b1-8172-ebcf615bf0eb" providerId="ADAL" clId="{06A6B8BD-DDF5-459C-B8EA-6A8FEB1D5D5C}" dt="2023-06-26T14:40:47.703" v="14882"/>
          <ac:spMkLst>
            <pc:docMk/>
            <pc:sldMk cId="1666005538" sldId="312"/>
            <ac:spMk id="26" creationId="{61ADDD62-22D8-7CFA-7975-68490C79A52E}"/>
          </ac:spMkLst>
        </pc:spChg>
        <pc:spChg chg="mod">
          <ac:chgData name="Ahmed Alghamdi" userId="fbe9dddd-5a69-44b1-8172-ebcf615bf0eb" providerId="ADAL" clId="{06A6B8BD-DDF5-459C-B8EA-6A8FEB1D5D5C}" dt="2023-06-26T14:40:47.703" v="14882"/>
          <ac:spMkLst>
            <pc:docMk/>
            <pc:sldMk cId="1666005538" sldId="312"/>
            <ac:spMk id="27" creationId="{D8B56268-58EF-F8E0-8AB4-9651D2AC06E3}"/>
          </ac:spMkLst>
        </pc:spChg>
        <pc:spChg chg="add del mod">
          <ac:chgData name="Ahmed Alghamdi" userId="fbe9dddd-5a69-44b1-8172-ebcf615bf0eb" providerId="ADAL" clId="{06A6B8BD-DDF5-459C-B8EA-6A8FEB1D5D5C}" dt="2023-06-25T12:02:35.170" v="7717" actId="478"/>
          <ac:spMkLst>
            <pc:docMk/>
            <pc:sldMk cId="1666005538" sldId="312"/>
            <ac:spMk id="29" creationId="{472E342E-5DA8-91BB-1400-DD41C2E9E13F}"/>
          </ac:spMkLst>
        </pc:spChg>
        <pc:spChg chg="add del mod">
          <ac:chgData name="Ahmed Alghamdi" userId="fbe9dddd-5a69-44b1-8172-ebcf615bf0eb" providerId="ADAL" clId="{06A6B8BD-DDF5-459C-B8EA-6A8FEB1D5D5C}" dt="2023-06-25T12:02:35.170" v="7717" actId="478"/>
          <ac:spMkLst>
            <pc:docMk/>
            <pc:sldMk cId="1666005538" sldId="312"/>
            <ac:spMk id="30" creationId="{E4641758-A1CB-41CB-341D-CEBBD348FFCA}"/>
          </ac:spMkLst>
        </pc:spChg>
        <pc:spChg chg="add del mod">
          <ac:chgData name="Ahmed Alghamdi" userId="fbe9dddd-5a69-44b1-8172-ebcf615bf0eb" providerId="ADAL" clId="{06A6B8BD-DDF5-459C-B8EA-6A8FEB1D5D5C}" dt="2023-06-25T12:02:35.170" v="7717" actId="478"/>
          <ac:spMkLst>
            <pc:docMk/>
            <pc:sldMk cId="1666005538" sldId="312"/>
            <ac:spMk id="31" creationId="{8F619160-D728-97BA-4384-537F23FCFA70}"/>
          </ac:spMkLst>
        </pc:spChg>
        <pc:spChg chg="add mod ord">
          <ac:chgData name="Ahmed Alghamdi" userId="fbe9dddd-5a69-44b1-8172-ebcf615bf0eb" providerId="ADAL" clId="{06A6B8BD-DDF5-459C-B8EA-6A8FEB1D5D5C}" dt="2023-06-26T14:44:38.257" v="14968" actId="2711"/>
          <ac:spMkLst>
            <pc:docMk/>
            <pc:sldMk cId="1666005538" sldId="312"/>
            <ac:spMk id="32" creationId="{D8F895B9-749C-8809-0300-03144A2BE5EE}"/>
          </ac:spMkLst>
        </pc:spChg>
        <pc:spChg chg="add mod topLvl">
          <ac:chgData name="Ahmed Alghamdi" userId="fbe9dddd-5a69-44b1-8172-ebcf615bf0eb" providerId="ADAL" clId="{06A6B8BD-DDF5-459C-B8EA-6A8FEB1D5D5C}" dt="2023-06-26T14:44:26.674" v="14967" actId="2711"/>
          <ac:spMkLst>
            <pc:docMk/>
            <pc:sldMk cId="1666005538" sldId="312"/>
            <ac:spMk id="33" creationId="{34199A2E-2DFF-7FE0-28C0-53830720E0BB}"/>
          </ac:spMkLst>
        </pc:spChg>
        <pc:grpChg chg="add del mod">
          <ac:chgData name="Ahmed Alghamdi" userId="fbe9dddd-5a69-44b1-8172-ebcf615bf0eb" providerId="ADAL" clId="{06A6B8BD-DDF5-459C-B8EA-6A8FEB1D5D5C}" dt="2023-06-26T14:39:55.074" v="14833" actId="165"/>
          <ac:grpSpMkLst>
            <pc:docMk/>
            <pc:sldMk cId="1666005538" sldId="312"/>
            <ac:grpSpMk id="2" creationId="{3F1F947E-F168-2C53-202E-1D4CE4E7F089}"/>
          </ac:grpSpMkLst>
        </pc:grpChg>
        <pc:grpChg chg="add del mod">
          <ac:chgData name="Ahmed Alghamdi" userId="fbe9dddd-5a69-44b1-8172-ebcf615bf0eb" providerId="ADAL" clId="{06A6B8BD-DDF5-459C-B8EA-6A8FEB1D5D5C}" dt="2023-06-26T14:40:37.082" v="14875" actId="165"/>
          <ac:grpSpMkLst>
            <pc:docMk/>
            <pc:sldMk cId="1666005538" sldId="312"/>
            <ac:grpSpMk id="6" creationId="{38CF3C72-CBBF-D0F4-6655-7C2EC9C86732}"/>
          </ac:grpSpMkLst>
        </pc:grpChg>
        <pc:grpChg chg="del">
          <ac:chgData name="Ahmed Alghamdi" userId="fbe9dddd-5a69-44b1-8172-ebcf615bf0eb" providerId="ADAL" clId="{06A6B8BD-DDF5-459C-B8EA-6A8FEB1D5D5C}" dt="2023-06-25T11:59:55.891" v="7533" actId="478"/>
          <ac:grpSpMkLst>
            <pc:docMk/>
            <pc:sldMk cId="1666005538" sldId="312"/>
            <ac:grpSpMk id="8" creationId="{82FB2064-D8C9-DD9F-AB60-EDF6657FBBF1}"/>
          </ac:grpSpMkLst>
        </pc:grpChg>
        <pc:grpChg chg="add del mod">
          <ac:chgData name="Ahmed Alghamdi" userId="fbe9dddd-5a69-44b1-8172-ebcf615bf0eb" providerId="ADAL" clId="{06A6B8BD-DDF5-459C-B8EA-6A8FEB1D5D5C}" dt="2023-06-26T14:40:58.734" v="14884" actId="165"/>
          <ac:grpSpMkLst>
            <pc:docMk/>
            <pc:sldMk cId="1666005538" sldId="312"/>
            <ac:grpSpMk id="8" creationId="{A0E18C15-8AF6-D144-A553-E07E23F65F37}"/>
          </ac:grpSpMkLst>
        </pc:grpChg>
        <pc:grpChg chg="del">
          <ac:chgData name="Ahmed Alghamdi" userId="fbe9dddd-5a69-44b1-8172-ebcf615bf0eb" providerId="ADAL" clId="{06A6B8BD-DDF5-459C-B8EA-6A8FEB1D5D5C}" dt="2023-06-25T11:59:55.891" v="7533" actId="478"/>
          <ac:grpSpMkLst>
            <pc:docMk/>
            <pc:sldMk cId="1666005538" sldId="312"/>
            <ac:grpSpMk id="15" creationId="{2F2D15ED-8108-2766-59D7-D68F1B795211}"/>
          </ac:grpSpMkLst>
        </pc:grpChg>
        <pc:grpChg chg="add mod">
          <ac:chgData name="Ahmed Alghamdi" userId="fbe9dddd-5a69-44b1-8172-ebcf615bf0eb" providerId="ADAL" clId="{06A6B8BD-DDF5-459C-B8EA-6A8FEB1D5D5C}" dt="2023-06-26T14:41:38.712" v="14900" actId="164"/>
          <ac:grpSpMkLst>
            <pc:docMk/>
            <pc:sldMk cId="1666005538" sldId="312"/>
            <ac:grpSpMk id="16" creationId="{0C7F79C0-09B7-A6B2-D5DF-02D9716021CA}"/>
          </ac:grpSpMkLst>
        </pc:grpChg>
        <pc:grpChg chg="add del mod">
          <ac:chgData name="Ahmed Alghamdi" userId="fbe9dddd-5a69-44b1-8172-ebcf615bf0eb" providerId="ADAL" clId="{06A6B8BD-DDF5-459C-B8EA-6A8FEB1D5D5C}" dt="2023-06-26T14:41:55.664" v="14913" actId="165"/>
          <ac:grpSpMkLst>
            <pc:docMk/>
            <pc:sldMk cId="1666005538" sldId="312"/>
            <ac:grpSpMk id="17" creationId="{AAEF149C-35DF-EBEC-5346-6C8CF7AD78BF}"/>
          </ac:grpSpMkLst>
        </pc:grpChg>
        <pc:grpChg chg="add mod topLvl">
          <ac:chgData name="Ahmed Alghamdi" userId="fbe9dddd-5a69-44b1-8172-ebcf615bf0eb" providerId="ADAL" clId="{06A6B8BD-DDF5-459C-B8EA-6A8FEB1D5D5C}" dt="2023-06-26T14:43:49.600" v="14965" actId="1036"/>
          <ac:grpSpMkLst>
            <pc:docMk/>
            <pc:sldMk cId="1666005538" sldId="312"/>
            <ac:grpSpMk id="20" creationId="{FDAB41B6-4EFD-8C34-5373-32D0F684EE84}"/>
          </ac:grpSpMkLst>
        </pc:grpChg>
        <pc:grpChg chg="add mod topLvl">
          <ac:chgData name="Ahmed Alghamdi" userId="fbe9dddd-5a69-44b1-8172-ebcf615bf0eb" providerId="ADAL" clId="{06A6B8BD-DDF5-459C-B8EA-6A8FEB1D5D5C}" dt="2023-06-26T14:43:49.600" v="14965" actId="1036"/>
          <ac:grpSpMkLst>
            <pc:docMk/>
            <pc:sldMk cId="1666005538" sldId="312"/>
            <ac:grpSpMk id="25" creationId="{7ADB882E-AC7C-770D-480F-5AFEF11E8E3F}"/>
          </ac:grpSpMkLst>
        </pc:grpChg>
        <pc:picChg chg="add del mod ord">
          <ac:chgData name="Ahmed Alghamdi" userId="fbe9dddd-5a69-44b1-8172-ebcf615bf0eb" providerId="ADAL" clId="{06A6B8BD-DDF5-459C-B8EA-6A8FEB1D5D5C}" dt="2023-06-25T12:00:47.414" v="7584" actId="478"/>
          <ac:picMkLst>
            <pc:docMk/>
            <pc:sldMk cId="1666005538" sldId="312"/>
            <ac:picMk id="2" creationId="{076524A0-D632-15F1-7115-54B5A08F1E7A}"/>
          </ac:picMkLst>
        </pc:picChg>
        <pc:picChg chg="mod topLvl">
          <ac:chgData name="Ahmed Alghamdi" userId="fbe9dddd-5a69-44b1-8172-ebcf615bf0eb" providerId="ADAL" clId="{06A6B8BD-DDF5-459C-B8EA-6A8FEB1D5D5C}" dt="2023-06-26T14:43:49.600" v="14965" actId="1036"/>
          <ac:picMkLst>
            <pc:docMk/>
            <pc:sldMk cId="1666005538" sldId="312"/>
            <ac:picMk id="10" creationId="{159BEB1D-C3DA-8E19-3B47-14075CE98699}"/>
          </ac:picMkLst>
        </pc:picChg>
        <pc:picChg chg="mod">
          <ac:chgData name="Ahmed Alghamdi" userId="fbe9dddd-5a69-44b1-8172-ebcf615bf0eb" providerId="ADAL" clId="{06A6B8BD-DDF5-459C-B8EA-6A8FEB1D5D5C}" dt="2023-06-26T14:40:21.748" v="14848"/>
          <ac:picMkLst>
            <pc:docMk/>
            <pc:sldMk cId="1666005538" sldId="312"/>
            <ac:picMk id="22" creationId="{DF4DEC56-2686-E7BA-689A-7D920E1907AA}"/>
          </ac:picMkLst>
        </pc:picChg>
        <pc:picChg chg="mod">
          <ac:chgData name="Ahmed Alghamdi" userId="fbe9dddd-5a69-44b1-8172-ebcf615bf0eb" providerId="ADAL" clId="{06A6B8BD-DDF5-459C-B8EA-6A8FEB1D5D5C}" dt="2023-06-26T14:40:47.703" v="14882"/>
          <ac:picMkLst>
            <pc:docMk/>
            <pc:sldMk cId="1666005538" sldId="312"/>
            <ac:picMk id="28" creationId="{FBA98075-C368-746D-48D4-AA43680953C4}"/>
          </ac:picMkLst>
        </pc:picChg>
      </pc:sldChg>
      <pc:sldChg chg="addSp delSp modSp add del mod">
        <pc:chgData name="Ahmed Alghamdi" userId="fbe9dddd-5a69-44b1-8172-ebcf615bf0eb" providerId="ADAL" clId="{06A6B8BD-DDF5-459C-B8EA-6A8FEB1D5D5C}" dt="2023-06-26T14:43:58.203" v="14966" actId="47"/>
        <pc:sldMkLst>
          <pc:docMk/>
          <pc:sldMk cId="2526343177" sldId="313"/>
        </pc:sldMkLst>
        <pc:spChg chg="del">
          <ac:chgData name="Ahmed Alghamdi" userId="fbe9dddd-5a69-44b1-8172-ebcf615bf0eb" providerId="ADAL" clId="{06A6B8BD-DDF5-459C-B8EA-6A8FEB1D5D5C}" dt="2023-06-25T12:04:12.216" v="7813" actId="478"/>
          <ac:spMkLst>
            <pc:docMk/>
            <pc:sldMk cId="2526343177" sldId="313"/>
            <ac:spMk id="3" creationId="{98DB75FE-79E7-75C5-679E-40E584A25F90}"/>
          </ac:spMkLst>
        </pc:spChg>
        <pc:spChg chg="add del mod topLvl">
          <ac:chgData name="Ahmed Alghamdi" userId="fbe9dddd-5a69-44b1-8172-ebcf615bf0eb" providerId="ADAL" clId="{06A6B8BD-DDF5-459C-B8EA-6A8FEB1D5D5C}" dt="2023-06-25T12:05:53.828" v="7878" actId="478"/>
          <ac:spMkLst>
            <pc:docMk/>
            <pc:sldMk cId="2526343177" sldId="313"/>
            <ac:spMk id="7" creationId="{7E6635ED-B134-4B7D-808F-A65453C6988D}"/>
          </ac:spMkLst>
        </pc:spChg>
        <pc:spChg chg="del mod topLvl">
          <ac:chgData name="Ahmed Alghamdi" userId="fbe9dddd-5a69-44b1-8172-ebcf615bf0eb" providerId="ADAL" clId="{06A6B8BD-DDF5-459C-B8EA-6A8FEB1D5D5C}" dt="2023-06-26T14:39:09.987" v="14792" actId="478"/>
          <ac:spMkLst>
            <pc:docMk/>
            <pc:sldMk cId="2526343177" sldId="313"/>
            <ac:spMk id="9" creationId="{765F626F-29CC-A824-BBDB-EA3FB343A64E}"/>
          </ac:spMkLst>
        </pc:spChg>
        <pc:spChg chg="mod">
          <ac:chgData name="Ahmed Alghamdi" userId="fbe9dddd-5a69-44b1-8172-ebcf615bf0eb" providerId="ADAL" clId="{06A6B8BD-DDF5-459C-B8EA-6A8FEB1D5D5C}" dt="2023-06-26T14:39:11.288" v="14794" actId="6549"/>
          <ac:spMkLst>
            <pc:docMk/>
            <pc:sldMk cId="2526343177" sldId="313"/>
            <ac:spMk id="11" creationId="{9F225C98-889B-E919-E038-1015E281A83D}"/>
          </ac:spMkLst>
        </pc:spChg>
        <pc:spChg chg="del">
          <ac:chgData name="Ahmed Alghamdi" userId="fbe9dddd-5a69-44b1-8172-ebcf615bf0eb" providerId="ADAL" clId="{06A6B8BD-DDF5-459C-B8EA-6A8FEB1D5D5C}" dt="2023-06-25T12:04:12.216" v="7813" actId="478"/>
          <ac:spMkLst>
            <pc:docMk/>
            <pc:sldMk cId="2526343177" sldId="313"/>
            <ac:spMk id="12" creationId="{EBEA2FC3-5F28-E16D-5205-7307550176A2}"/>
          </ac:spMkLst>
        </pc:spChg>
        <pc:spChg chg="mod topLvl">
          <ac:chgData name="Ahmed Alghamdi" userId="fbe9dddd-5a69-44b1-8172-ebcf615bf0eb" providerId="ADAL" clId="{06A6B8BD-DDF5-459C-B8EA-6A8FEB1D5D5C}" dt="2023-06-25T12:08:03.330" v="7976" actId="165"/>
          <ac:spMkLst>
            <pc:docMk/>
            <pc:sldMk cId="2526343177" sldId="313"/>
            <ac:spMk id="15" creationId="{7FDE9317-0FE2-9A2E-E721-71B939ABA978}"/>
          </ac:spMkLst>
        </pc:spChg>
        <pc:spChg chg="mod">
          <ac:chgData name="Ahmed Alghamdi" userId="fbe9dddd-5a69-44b1-8172-ebcf615bf0eb" providerId="ADAL" clId="{06A6B8BD-DDF5-459C-B8EA-6A8FEB1D5D5C}" dt="2023-06-25T12:08:03.330" v="7976" actId="165"/>
          <ac:spMkLst>
            <pc:docMk/>
            <pc:sldMk cId="2526343177" sldId="313"/>
            <ac:spMk id="17" creationId="{F22BEB88-EE9F-46D7-D7B1-A1854102810B}"/>
          </ac:spMkLst>
        </pc:spChg>
        <pc:spChg chg="del">
          <ac:chgData name="Ahmed Alghamdi" userId="fbe9dddd-5a69-44b1-8172-ebcf615bf0eb" providerId="ADAL" clId="{06A6B8BD-DDF5-459C-B8EA-6A8FEB1D5D5C}" dt="2023-06-25T12:04:12.216" v="7813" actId="478"/>
          <ac:spMkLst>
            <pc:docMk/>
            <pc:sldMk cId="2526343177" sldId="313"/>
            <ac:spMk id="19" creationId="{A04B74AB-DEC6-33C1-E904-3A78383607ED}"/>
          </ac:spMkLst>
        </pc:spChg>
        <pc:spChg chg="del">
          <ac:chgData name="Ahmed Alghamdi" userId="fbe9dddd-5a69-44b1-8172-ebcf615bf0eb" providerId="ADAL" clId="{06A6B8BD-DDF5-459C-B8EA-6A8FEB1D5D5C}" dt="2023-06-25T12:04:12.216" v="7813" actId="478"/>
          <ac:spMkLst>
            <pc:docMk/>
            <pc:sldMk cId="2526343177" sldId="313"/>
            <ac:spMk id="23" creationId="{3ED0C496-F978-3825-49F9-CD8A2C289705}"/>
          </ac:spMkLst>
        </pc:spChg>
        <pc:spChg chg="del">
          <ac:chgData name="Ahmed Alghamdi" userId="fbe9dddd-5a69-44b1-8172-ebcf615bf0eb" providerId="ADAL" clId="{06A6B8BD-DDF5-459C-B8EA-6A8FEB1D5D5C}" dt="2023-06-25T12:04:12.216" v="7813" actId="478"/>
          <ac:spMkLst>
            <pc:docMk/>
            <pc:sldMk cId="2526343177" sldId="313"/>
            <ac:spMk id="24" creationId="{1B2F810A-B026-B881-BC1C-F1B69C3BEE6A}"/>
          </ac:spMkLst>
        </pc:spChg>
        <pc:spChg chg="mod">
          <ac:chgData name="Ahmed Alghamdi" userId="fbe9dddd-5a69-44b1-8172-ebcf615bf0eb" providerId="ADAL" clId="{06A6B8BD-DDF5-459C-B8EA-6A8FEB1D5D5C}" dt="2023-06-25T12:05:53.312" v="7876" actId="18245"/>
          <ac:spMkLst>
            <pc:docMk/>
            <pc:sldMk cId="2526343177" sldId="313"/>
            <ac:spMk id="30" creationId="{9165A629-4648-F4FB-6296-D69DB6B6B123}"/>
          </ac:spMkLst>
        </pc:spChg>
        <pc:spChg chg="mod">
          <ac:chgData name="Ahmed Alghamdi" userId="fbe9dddd-5a69-44b1-8172-ebcf615bf0eb" providerId="ADAL" clId="{06A6B8BD-DDF5-459C-B8EA-6A8FEB1D5D5C}" dt="2023-06-25T12:05:53.312" v="7876" actId="18245"/>
          <ac:spMkLst>
            <pc:docMk/>
            <pc:sldMk cId="2526343177" sldId="313"/>
            <ac:spMk id="31" creationId="{6BC96AE3-ACF2-513D-230D-E6DA9EB98610}"/>
          </ac:spMkLst>
        </pc:spChg>
        <pc:spChg chg="del">
          <ac:chgData name="Ahmed Alghamdi" userId="fbe9dddd-5a69-44b1-8172-ebcf615bf0eb" providerId="ADAL" clId="{06A6B8BD-DDF5-459C-B8EA-6A8FEB1D5D5C}" dt="2023-06-25T12:04:12.216" v="7813" actId="478"/>
          <ac:spMkLst>
            <pc:docMk/>
            <pc:sldMk cId="2526343177" sldId="313"/>
            <ac:spMk id="32" creationId="{D8F895B9-749C-8809-0300-03144A2BE5EE}"/>
          </ac:spMkLst>
        </pc:spChg>
        <pc:spChg chg="del">
          <ac:chgData name="Ahmed Alghamdi" userId="fbe9dddd-5a69-44b1-8172-ebcf615bf0eb" providerId="ADAL" clId="{06A6B8BD-DDF5-459C-B8EA-6A8FEB1D5D5C}" dt="2023-06-25T12:04:12.216" v="7813" actId="478"/>
          <ac:spMkLst>
            <pc:docMk/>
            <pc:sldMk cId="2526343177" sldId="313"/>
            <ac:spMk id="33" creationId="{34199A2E-2DFF-7FE0-28C0-53830720E0BB}"/>
          </ac:spMkLst>
        </pc:spChg>
        <pc:spChg chg="mod">
          <ac:chgData name="Ahmed Alghamdi" userId="fbe9dddd-5a69-44b1-8172-ebcf615bf0eb" providerId="ADAL" clId="{06A6B8BD-DDF5-459C-B8EA-6A8FEB1D5D5C}" dt="2023-06-25T12:05:53.312" v="7876" actId="18245"/>
          <ac:spMkLst>
            <pc:docMk/>
            <pc:sldMk cId="2526343177" sldId="313"/>
            <ac:spMk id="34" creationId="{7FCB5114-ABCE-E091-78FC-EB47635AD097}"/>
          </ac:spMkLst>
        </pc:spChg>
        <pc:spChg chg="mod">
          <ac:chgData name="Ahmed Alghamdi" userId="fbe9dddd-5a69-44b1-8172-ebcf615bf0eb" providerId="ADAL" clId="{06A6B8BD-DDF5-459C-B8EA-6A8FEB1D5D5C}" dt="2023-06-25T12:05:53.312" v="7876" actId="18245"/>
          <ac:spMkLst>
            <pc:docMk/>
            <pc:sldMk cId="2526343177" sldId="313"/>
            <ac:spMk id="35" creationId="{6B77B90B-1C39-B7B2-2DE0-DBC88262CAD4}"/>
          </ac:spMkLst>
        </pc:spChg>
        <pc:spChg chg="mod">
          <ac:chgData name="Ahmed Alghamdi" userId="fbe9dddd-5a69-44b1-8172-ebcf615bf0eb" providerId="ADAL" clId="{06A6B8BD-DDF5-459C-B8EA-6A8FEB1D5D5C}" dt="2023-06-25T12:05:53.312" v="7876" actId="18245"/>
          <ac:spMkLst>
            <pc:docMk/>
            <pc:sldMk cId="2526343177" sldId="313"/>
            <ac:spMk id="36" creationId="{EA403579-86B6-A3B2-C41C-66130ABC4F4E}"/>
          </ac:spMkLst>
        </pc:spChg>
        <pc:spChg chg="mod">
          <ac:chgData name="Ahmed Alghamdi" userId="fbe9dddd-5a69-44b1-8172-ebcf615bf0eb" providerId="ADAL" clId="{06A6B8BD-DDF5-459C-B8EA-6A8FEB1D5D5C}" dt="2023-06-25T12:19:00.978" v="8408" actId="207"/>
          <ac:spMkLst>
            <pc:docMk/>
            <pc:sldMk cId="2526343177" sldId="313"/>
            <ac:spMk id="37" creationId="{95ED8E15-B200-A729-8DAE-F22B5DB45257}"/>
          </ac:spMkLst>
        </pc:spChg>
        <pc:spChg chg="mod">
          <ac:chgData name="Ahmed Alghamdi" userId="fbe9dddd-5a69-44b1-8172-ebcf615bf0eb" providerId="ADAL" clId="{06A6B8BD-DDF5-459C-B8EA-6A8FEB1D5D5C}" dt="2023-06-25T12:19:00.978" v="8408" actId="207"/>
          <ac:spMkLst>
            <pc:docMk/>
            <pc:sldMk cId="2526343177" sldId="313"/>
            <ac:spMk id="38" creationId="{4B7E6874-5669-5497-E170-F395FAD3756D}"/>
          </ac:spMkLst>
        </pc:spChg>
        <pc:spChg chg="mod">
          <ac:chgData name="Ahmed Alghamdi" userId="fbe9dddd-5a69-44b1-8172-ebcf615bf0eb" providerId="ADAL" clId="{06A6B8BD-DDF5-459C-B8EA-6A8FEB1D5D5C}" dt="2023-06-25T12:19:00.978" v="8408" actId="207"/>
          <ac:spMkLst>
            <pc:docMk/>
            <pc:sldMk cId="2526343177" sldId="313"/>
            <ac:spMk id="39" creationId="{6A254BD4-0F83-5358-066E-5F5C09939287}"/>
          </ac:spMkLst>
        </pc:spChg>
        <pc:spChg chg="mod">
          <ac:chgData name="Ahmed Alghamdi" userId="fbe9dddd-5a69-44b1-8172-ebcf615bf0eb" providerId="ADAL" clId="{06A6B8BD-DDF5-459C-B8EA-6A8FEB1D5D5C}" dt="2023-06-25T12:19:00.978" v="8408" actId="207"/>
          <ac:spMkLst>
            <pc:docMk/>
            <pc:sldMk cId="2526343177" sldId="313"/>
            <ac:spMk id="40" creationId="{A266726A-364C-540E-97F3-9D475C27147C}"/>
          </ac:spMkLst>
        </pc:spChg>
        <pc:spChg chg="mod">
          <ac:chgData name="Ahmed Alghamdi" userId="fbe9dddd-5a69-44b1-8172-ebcf615bf0eb" providerId="ADAL" clId="{06A6B8BD-DDF5-459C-B8EA-6A8FEB1D5D5C}" dt="2023-06-25T12:19:00.978" v="8408" actId="207"/>
          <ac:spMkLst>
            <pc:docMk/>
            <pc:sldMk cId="2526343177" sldId="313"/>
            <ac:spMk id="41" creationId="{AB4213EC-036B-F6FE-CE85-4556BB06056C}"/>
          </ac:spMkLst>
        </pc:spChg>
        <pc:spChg chg="mod">
          <ac:chgData name="Ahmed Alghamdi" userId="fbe9dddd-5a69-44b1-8172-ebcf615bf0eb" providerId="ADAL" clId="{06A6B8BD-DDF5-459C-B8EA-6A8FEB1D5D5C}" dt="2023-06-25T12:19:00.978" v="8408" actId="207"/>
          <ac:spMkLst>
            <pc:docMk/>
            <pc:sldMk cId="2526343177" sldId="313"/>
            <ac:spMk id="42" creationId="{88BADB8E-C35A-BBF8-CCE5-8DF3E2F33DA9}"/>
          </ac:spMkLst>
        </pc:spChg>
        <pc:spChg chg="add del mod">
          <ac:chgData name="Ahmed Alghamdi" userId="fbe9dddd-5a69-44b1-8172-ebcf615bf0eb" providerId="ADAL" clId="{06A6B8BD-DDF5-459C-B8EA-6A8FEB1D5D5C}" dt="2023-06-26T14:39:10.650" v="14793" actId="478"/>
          <ac:spMkLst>
            <pc:docMk/>
            <pc:sldMk cId="2526343177" sldId="313"/>
            <ac:spMk id="43" creationId="{ED3D27A3-1868-0809-6BC6-A9924160A8D5}"/>
          </ac:spMkLst>
        </pc:spChg>
        <pc:spChg chg="add mod topLvl">
          <ac:chgData name="Ahmed Alghamdi" userId="fbe9dddd-5a69-44b1-8172-ebcf615bf0eb" providerId="ADAL" clId="{06A6B8BD-DDF5-459C-B8EA-6A8FEB1D5D5C}" dt="2023-06-25T12:18:47.493" v="8406" actId="13926"/>
          <ac:spMkLst>
            <pc:docMk/>
            <pc:sldMk cId="2526343177" sldId="313"/>
            <ac:spMk id="44" creationId="{16FF5703-CE0B-D08F-4685-689BD4980580}"/>
          </ac:spMkLst>
        </pc:spChg>
        <pc:spChg chg="add mod topLvl">
          <ac:chgData name="Ahmed Alghamdi" userId="fbe9dddd-5a69-44b1-8172-ebcf615bf0eb" providerId="ADAL" clId="{06A6B8BD-DDF5-459C-B8EA-6A8FEB1D5D5C}" dt="2023-06-25T12:18:47.493" v="8406" actId="13926"/>
          <ac:spMkLst>
            <pc:docMk/>
            <pc:sldMk cId="2526343177" sldId="313"/>
            <ac:spMk id="45" creationId="{77C97D4A-B305-C693-9B98-244A32BD7840}"/>
          </ac:spMkLst>
        </pc:spChg>
        <pc:spChg chg="add mod">
          <ac:chgData name="Ahmed Alghamdi" userId="fbe9dddd-5a69-44b1-8172-ebcf615bf0eb" providerId="ADAL" clId="{06A6B8BD-DDF5-459C-B8EA-6A8FEB1D5D5C}" dt="2023-06-25T12:07:33.673" v="7957"/>
          <ac:spMkLst>
            <pc:docMk/>
            <pc:sldMk cId="2526343177" sldId="313"/>
            <ac:spMk id="46" creationId="{A01CAB38-F397-CB1D-95FF-222DE3D7B598}"/>
          </ac:spMkLst>
        </pc:spChg>
        <pc:spChg chg="add mod">
          <ac:chgData name="Ahmed Alghamdi" userId="fbe9dddd-5a69-44b1-8172-ebcf615bf0eb" providerId="ADAL" clId="{06A6B8BD-DDF5-459C-B8EA-6A8FEB1D5D5C}" dt="2023-06-25T12:07:33.394" v="7956"/>
          <ac:spMkLst>
            <pc:docMk/>
            <pc:sldMk cId="2526343177" sldId="313"/>
            <ac:spMk id="47" creationId="{451BDF24-2882-1347-C9C8-CB834B3D7B33}"/>
          </ac:spMkLst>
        </pc:spChg>
        <pc:spChg chg="add mod">
          <ac:chgData name="Ahmed Alghamdi" userId="fbe9dddd-5a69-44b1-8172-ebcf615bf0eb" providerId="ADAL" clId="{06A6B8BD-DDF5-459C-B8EA-6A8FEB1D5D5C}" dt="2023-06-25T12:07:35.193" v="7961"/>
          <ac:spMkLst>
            <pc:docMk/>
            <pc:sldMk cId="2526343177" sldId="313"/>
            <ac:spMk id="48" creationId="{E9952C67-86B7-9181-AA5F-9743A841DC68}"/>
          </ac:spMkLst>
        </pc:spChg>
        <pc:spChg chg="add mod">
          <ac:chgData name="Ahmed Alghamdi" userId="fbe9dddd-5a69-44b1-8172-ebcf615bf0eb" providerId="ADAL" clId="{06A6B8BD-DDF5-459C-B8EA-6A8FEB1D5D5C}" dt="2023-06-25T12:07:35.010" v="7960"/>
          <ac:spMkLst>
            <pc:docMk/>
            <pc:sldMk cId="2526343177" sldId="313"/>
            <ac:spMk id="49" creationId="{992255E7-BDAE-E4FB-5523-F5D18EF27AAC}"/>
          </ac:spMkLst>
        </pc:spChg>
        <pc:spChg chg="add mod">
          <ac:chgData name="Ahmed Alghamdi" userId="fbe9dddd-5a69-44b1-8172-ebcf615bf0eb" providerId="ADAL" clId="{06A6B8BD-DDF5-459C-B8EA-6A8FEB1D5D5C}" dt="2023-06-25T12:07:40.655" v="7967"/>
          <ac:spMkLst>
            <pc:docMk/>
            <pc:sldMk cId="2526343177" sldId="313"/>
            <ac:spMk id="50" creationId="{2998540B-049B-7A22-C649-C25B3CFD2E30}"/>
          </ac:spMkLst>
        </pc:spChg>
        <pc:spChg chg="add mod">
          <ac:chgData name="Ahmed Alghamdi" userId="fbe9dddd-5a69-44b1-8172-ebcf615bf0eb" providerId="ADAL" clId="{06A6B8BD-DDF5-459C-B8EA-6A8FEB1D5D5C}" dt="2023-06-25T12:07:40.502" v="7966"/>
          <ac:spMkLst>
            <pc:docMk/>
            <pc:sldMk cId="2526343177" sldId="313"/>
            <ac:spMk id="51" creationId="{CBCE6F53-35C9-8B62-DA3F-C52F098A206B}"/>
          </ac:spMkLst>
        </pc:spChg>
        <pc:spChg chg="add mod topLvl">
          <ac:chgData name="Ahmed Alghamdi" userId="fbe9dddd-5a69-44b1-8172-ebcf615bf0eb" providerId="ADAL" clId="{06A6B8BD-DDF5-459C-B8EA-6A8FEB1D5D5C}" dt="2023-06-25T12:18:47.493" v="8406" actId="13926"/>
          <ac:spMkLst>
            <pc:docMk/>
            <pc:sldMk cId="2526343177" sldId="313"/>
            <ac:spMk id="52" creationId="{AA427D96-17C6-0F5E-5205-1F6E9D757D0D}"/>
          </ac:spMkLst>
        </pc:spChg>
        <pc:spChg chg="add del mod">
          <ac:chgData name="Ahmed Alghamdi" userId="fbe9dddd-5a69-44b1-8172-ebcf615bf0eb" providerId="ADAL" clId="{06A6B8BD-DDF5-459C-B8EA-6A8FEB1D5D5C}" dt="2023-06-25T12:07:46.487" v="7970" actId="478"/>
          <ac:spMkLst>
            <pc:docMk/>
            <pc:sldMk cId="2526343177" sldId="313"/>
            <ac:spMk id="53" creationId="{71D5C17E-24DB-E97B-7699-C8509E90E1F3}"/>
          </ac:spMkLst>
        </pc:spChg>
        <pc:spChg chg="add del">
          <ac:chgData name="Ahmed Alghamdi" userId="fbe9dddd-5a69-44b1-8172-ebcf615bf0eb" providerId="ADAL" clId="{06A6B8BD-DDF5-459C-B8EA-6A8FEB1D5D5C}" dt="2023-06-25T12:08:34.197" v="7985" actId="478"/>
          <ac:spMkLst>
            <pc:docMk/>
            <pc:sldMk cId="2526343177" sldId="313"/>
            <ac:spMk id="56" creationId="{038AEC46-BCF7-A0FE-E784-FE8C52C1D31D}"/>
          </ac:spMkLst>
        </pc:spChg>
        <pc:grpChg chg="add del mod">
          <ac:chgData name="Ahmed Alghamdi" userId="fbe9dddd-5a69-44b1-8172-ebcf615bf0eb" providerId="ADAL" clId="{06A6B8BD-DDF5-459C-B8EA-6A8FEB1D5D5C}" dt="2023-06-25T12:05:07.141" v="7842" actId="165"/>
          <ac:grpSpMkLst>
            <pc:docMk/>
            <pc:sldMk cId="2526343177" sldId="313"/>
            <ac:grpSpMk id="2" creationId="{79860C5B-902A-5AA5-B44C-C456DA8D8193}"/>
          </ac:grpSpMkLst>
        </pc:grpChg>
        <pc:grpChg chg="del mod topLvl">
          <ac:chgData name="Ahmed Alghamdi" userId="fbe9dddd-5a69-44b1-8172-ebcf615bf0eb" providerId="ADAL" clId="{06A6B8BD-DDF5-459C-B8EA-6A8FEB1D5D5C}" dt="2023-06-26T14:39:13.308" v="14795" actId="478"/>
          <ac:grpSpMkLst>
            <pc:docMk/>
            <pc:sldMk cId="2526343177" sldId="313"/>
            <ac:grpSpMk id="10" creationId="{0192315A-860A-E22A-A1C1-BC4CB9BF4CA4}"/>
          </ac:grpSpMkLst>
        </pc:grpChg>
        <pc:grpChg chg="add del mod">
          <ac:chgData name="Ahmed Alghamdi" userId="fbe9dddd-5a69-44b1-8172-ebcf615bf0eb" providerId="ADAL" clId="{06A6B8BD-DDF5-459C-B8EA-6A8FEB1D5D5C}" dt="2023-06-25T12:08:03.330" v="7976" actId="165"/>
          <ac:grpSpMkLst>
            <pc:docMk/>
            <pc:sldMk cId="2526343177" sldId="313"/>
            <ac:grpSpMk id="14" creationId="{0AF3EFB4-B40A-61C9-AC85-069E2CA4CD79}"/>
          </ac:grpSpMkLst>
        </pc:grpChg>
        <pc:grpChg chg="mod topLvl">
          <ac:chgData name="Ahmed Alghamdi" userId="fbe9dddd-5a69-44b1-8172-ebcf615bf0eb" providerId="ADAL" clId="{06A6B8BD-DDF5-459C-B8EA-6A8FEB1D5D5C}" dt="2023-06-25T12:08:03.330" v="7976" actId="165"/>
          <ac:grpSpMkLst>
            <pc:docMk/>
            <pc:sldMk cId="2526343177" sldId="313"/>
            <ac:grpSpMk id="16" creationId="{A539A2B0-06DB-1549-C1A7-D017E1210E52}"/>
          </ac:grpSpMkLst>
        </pc:grpChg>
        <pc:grpChg chg="del">
          <ac:chgData name="Ahmed Alghamdi" userId="fbe9dddd-5a69-44b1-8172-ebcf615bf0eb" providerId="ADAL" clId="{06A6B8BD-DDF5-459C-B8EA-6A8FEB1D5D5C}" dt="2023-06-25T12:04:12.216" v="7813" actId="478"/>
          <ac:grpSpMkLst>
            <pc:docMk/>
            <pc:sldMk cId="2526343177" sldId="313"/>
            <ac:grpSpMk id="20" creationId="{FDAB41B6-4EFD-8C34-5373-32D0F684EE84}"/>
          </ac:grpSpMkLst>
        </pc:grpChg>
        <pc:grpChg chg="del">
          <ac:chgData name="Ahmed Alghamdi" userId="fbe9dddd-5a69-44b1-8172-ebcf615bf0eb" providerId="ADAL" clId="{06A6B8BD-DDF5-459C-B8EA-6A8FEB1D5D5C}" dt="2023-06-25T12:04:12.216" v="7813" actId="478"/>
          <ac:grpSpMkLst>
            <pc:docMk/>
            <pc:sldMk cId="2526343177" sldId="313"/>
            <ac:grpSpMk id="25" creationId="{7ADB882E-AC7C-770D-480F-5AFEF11E8E3F}"/>
          </ac:grpSpMkLst>
        </pc:grpChg>
        <pc:grpChg chg="del mod">
          <ac:chgData name="Ahmed Alghamdi" userId="fbe9dddd-5a69-44b1-8172-ebcf615bf0eb" providerId="ADAL" clId="{06A6B8BD-DDF5-459C-B8EA-6A8FEB1D5D5C}" dt="2023-06-26T14:39:09.101" v="14791" actId="478"/>
          <ac:grpSpMkLst>
            <pc:docMk/>
            <pc:sldMk cId="2526343177" sldId="313"/>
            <ac:grpSpMk id="29" creationId="{BF3851A5-CEEB-0EF6-CB27-5B1EB2FFF58C}"/>
          </ac:grpSpMkLst>
        </pc:grpChg>
        <pc:grpChg chg="add del mod">
          <ac:chgData name="Ahmed Alghamdi" userId="fbe9dddd-5a69-44b1-8172-ebcf615bf0eb" providerId="ADAL" clId="{06A6B8BD-DDF5-459C-B8EA-6A8FEB1D5D5C}" dt="2023-06-25T12:08:03.330" v="7976" actId="165"/>
          <ac:grpSpMkLst>
            <pc:docMk/>
            <pc:sldMk cId="2526343177" sldId="313"/>
            <ac:grpSpMk id="54" creationId="{4AD1B8AD-A35A-E02E-FDC9-7D70E44AAF45}"/>
          </ac:grpSpMkLst>
        </pc:grpChg>
        <pc:grpChg chg="add del mod">
          <ac:chgData name="Ahmed Alghamdi" userId="fbe9dddd-5a69-44b1-8172-ebcf615bf0eb" providerId="ADAL" clId="{06A6B8BD-DDF5-459C-B8EA-6A8FEB1D5D5C}" dt="2023-06-25T12:08:16.717" v="7982" actId="165"/>
          <ac:grpSpMkLst>
            <pc:docMk/>
            <pc:sldMk cId="2526343177" sldId="313"/>
            <ac:grpSpMk id="55" creationId="{605C23C8-574D-1BEC-6F9D-F694B2BB0F9C}"/>
          </ac:grpSpMkLst>
        </pc:grpChg>
        <pc:graphicFrameChg chg="add del mod topLvl">
          <ac:chgData name="Ahmed Alghamdi" userId="fbe9dddd-5a69-44b1-8172-ebcf615bf0eb" providerId="ADAL" clId="{06A6B8BD-DDF5-459C-B8EA-6A8FEB1D5D5C}" dt="2023-06-25T12:05:53.312" v="7876" actId="18245"/>
          <ac:graphicFrameMkLst>
            <pc:docMk/>
            <pc:sldMk cId="2526343177" sldId="313"/>
            <ac:graphicFrameMk id="8" creationId="{5D217656-EF2F-2FD8-E102-CA47319CD8D5}"/>
          </ac:graphicFrameMkLst>
        </pc:graphicFrameChg>
        <pc:picChg chg="add del mod topLvl">
          <ac:chgData name="Ahmed Alghamdi" userId="fbe9dddd-5a69-44b1-8172-ebcf615bf0eb" providerId="ADAL" clId="{06A6B8BD-DDF5-459C-B8EA-6A8FEB1D5D5C}" dt="2023-06-25T12:05:53.692" v="7877" actId="478"/>
          <ac:picMkLst>
            <pc:docMk/>
            <pc:sldMk cId="2526343177" sldId="313"/>
            <ac:picMk id="6" creationId="{9D87CC14-1CA8-1447-D20A-23413CF0A5D1}"/>
          </ac:picMkLst>
        </pc:picChg>
        <pc:picChg chg="mod">
          <ac:chgData name="Ahmed Alghamdi" userId="fbe9dddd-5a69-44b1-8172-ebcf615bf0eb" providerId="ADAL" clId="{06A6B8BD-DDF5-459C-B8EA-6A8FEB1D5D5C}" dt="2023-06-25T12:05:07.141" v="7842" actId="165"/>
          <ac:picMkLst>
            <pc:docMk/>
            <pc:sldMk cId="2526343177" sldId="313"/>
            <ac:picMk id="13" creationId="{B97A4A36-3848-AE1E-B3B1-E0633E2C8F44}"/>
          </ac:picMkLst>
        </pc:picChg>
        <pc:picChg chg="mod">
          <ac:chgData name="Ahmed Alghamdi" userId="fbe9dddd-5a69-44b1-8172-ebcf615bf0eb" providerId="ADAL" clId="{06A6B8BD-DDF5-459C-B8EA-6A8FEB1D5D5C}" dt="2023-06-25T12:08:03.330" v="7976" actId="165"/>
          <ac:picMkLst>
            <pc:docMk/>
            <pc:sldMk cId="2526343177" sldId="313"/>
            <ac:picMk id="18" creationId="{881CF8FA-6974-3B56-4F61-CFFA632CA7F4}"/>
          </ac:picMkLst>
        </pc:picChg>
      </pc:sldChg>
      <pc:sldChg chg="modSp add mod">
        <pc:chgData name="Ahmed Alghamdi" userId="fbe9dddd-5a69-44b1-8172-ebcf615bf0eb" providerId="ADAL" clId="{06A6B8BD-DDF5-459C-B8EA-6A8FEB1D5D5C}" dt="2023-06-25T14:36:16.214" v="8864" actId="20577"/>
        <pc:sldMkLst>
          <pc:docMk/>
          <pc:sldMk cId="1049505487" sldId="314"/>
        </pc:sldMkLst>
        <pc:spChg chg="mod">
          <ac:chgData name="Ahmed Alghamdi" userId="fbe9dddd-5a69-44b1-8172-ebcf615bf0eb" providerId="ADAL" clId="{06A6B8BD-DDF5-459C-B8EA-6A8FEB1D5D5C}" dt="2023-06-25T14:36:16.214" v="8864" actId="20577"/>
          <ac:spMkLst>
            <pc:docMk/>
            <pc:sldMk cId="1049505487" sldId="314"/>
            <ac:spMk id="5" creationId="{47015298-F31D-2BCF-BD15-AC49ADA685FF}"/>
          </ac:spMkLst>
        </pc:spChg>
      </pc:sldChg>
      <pc:sldChg chg="addSp modSp add mod ord">
        <pc:chgData name="Ahmed Alghamdi" userId="fbe9dddd-5a69-44b1-8172-ebcf615bf0eb" providerId="ADAL" clId="{06A6B8BD-DDF5-459C-B8EA-6A8FEB1D5D5C}" dt="2023-06-25T14:46:22.164" v="9337"/>
        <pc:sldMkLst>
          <pc:docMk/>
          <pc:sldMk cId="2161189809" sldId="315"/>
        </pc:sldMkLst>
        <pc:spChg chg="add mod">
          <ac:chgData name="Ahmed Alghamdi" userId="fbe9dddd-5a69-44b1-8172-ebcf615bf0eb" providerId="ADAL" clId="{06A6B8BD-DDF5-459C-B8EA-6A8FEB1D5D5C}" dt="2023-06-25T14:34:19.983" v="8742" actId="14100"/>
          <ac:spMkLst>
            <pc:docMk/>
            <pc:sldMk cId="2161189809" sldId="315"/>
            <ac:spMk id="2" creationId="{8DE64BE8-014E-5B05-A0F7-445905EFBEB1}"/>
          </ac:spMkLst>
        </pc:spChg>
        <pc:spChg chg="mod">
          <ac:chgData name="Ahmed Alghamdi" userId="fbe9dddd-5a69-44b1-8172-ebcf615bf0eb" providerId="ADAL" clId="{06A6B8BD-DDF5-459C-B8EA-6A8FEB1D5D5C}" dt="2023-06-25T14:36:22.885" v="8866"/>
          <ac:spMkLst>
            <pc:docMk/>
            <pc:sldMk cId="2161189809" sldId="315"/>
            <ac:spMk id="5" creationId="{47015298-F31D-2BCF-BD15-AC49ADA685FF}"/>
          </ac:spMkLst>
        </pc:spChg>
      </pc:sldChg>
      <pc:sldChg chg="addSp modSp add del mod">
        <pc:chgData name="Ahmed Alghamdi" userId="fbe9dddd-5a69-44b1-8172-ebcf615bf0eb" providerId="ADAL" clId="{06A6B8BD-DDF5-459C-B8EA-6A8FEB1D5D5C}" dt="2023-06-26T14:45:20.503" v="14971" actId="47"/>
        <pc:sldMkLst>
          <pc:docMk/>
          <pc:sldMk cId="2609040407" sldId="316"/>
        </pc:sldMkLst>
        <pc:spChg chg="add mod">
          <ac:chgData name="Ahmed Alghamdi" userId="fbe9dddd-5a69-44b1-8172-ebcf615bf0eb" providerId="ADAL" clId="{06A6B8BD-DDF5-459C-B8EA-6A8FEB1D5D5C}" dt="2023-06-25T14:34:29.179" v="8744" actId="14100"/>
          <ac:spMkLst>
            <pc:docMk/>
            <pc:sldMk cId="2609040407" sldId="316"/>
            <ac:spMk id="2" creationId="{EC93EAFA-2B0D-AC52-0C29-E4052A256C51}"/>
          </ac:spMkLst>
        </pc:spChg>
        <pc:spChg chg="add mod">
          <ac:chgData name="Ahmed Alghamdi" userId="fbe9dddd-5a69-44b1-8172-ebcf615bf0eb" providerId="ADAL" clId="{06A6B8BD-DDF5-459C-B8EA-6A8FEB1D5D5C}" dt="2023-06-25T14:34:54.301" v="8754" actId="14100"/>
          <ac:spMkLst>
            <pc:docMk/>
            <pc:sldMk cId="2609040407" sldId="316"/>
            <ac:spMk id="3" creationId="{B8DA436B-4456-9197-FD61-A1DAEF166961}"/>
          </ac:spMkLst>
        </pc:spChg>
        <pc:spChg chg="mod">
          <ac:chgData name="Ahmed Alghamdi" userId="fbe9dddd-5a69-44b1-8172-ebcf615bf0eb" providerId="ADAL" clId="{06A6B8BD-DDF5-459C-B8EA-6A8FEB1D5D5C}" dt="2023-06-25T14:36:28.176" v="8867"/>
          <ac:spMkLst>
            <pc:docMk/>
            <pc:sldMk cId="2609040407" sldId="316"/>
            <ac:spMk id="5" creationId="{47015298-F31D-2BCF-BD15-AC49ADA685FF}"/>
          </ac:spMkLst>
        </pc:spChg>
      </pc:sldChg>
      <pc:sldChg chg="addSp modSp add del mod">
        <pc:chgData name="Ahmed Alghamdi" userId="fbe9dddd-5a69-44b1-8172-ebcf615bf0eb" providerId="ADAL" clId="{06A6B8BD-DDF5-459C-B8EA-6A8FEB1D5D5C}" dt="2023-06-26T14:45:20.503" v="14971" actId="47"/>
        <pc:sldMkLst>
          <pc:docMk/>
          <pc:sldMk cId="3828520780" sldId="317"/>
        </pc:sldMkLst>
        <pc:spChg chg="add mod">
          <ac:chgData name="Ahmed Alghamdi" userId="fbe9dddd-5a69-44b1-8172-ebcf615bf0eb" providerId="ADAL" clId="{06A6B8BD-DDF5-459C-B8EA-6A8FEB1D5D5C}" dt="2023-06-25T14:35:11.201" v="8756" actId="14100"/>
          <ac:spMkLst>
            <pc:docMk/>
            <pc:sldMk cId="3828520780" sldId="317"/>
            <ac:spMk id="2" creationId="{5B33DA16-647C-A96C-059A-8FCC76B7FBD1}"/>
          </ac:spMkLst>
        </pc:spChg>
        <pc:spChg chg="add mod">
          <ac:chgData name="Ahmed Alghamdi" userId="fbe9dddd-5a69-44b1-8172-ebcf615bf0eb" providerId="ADAL" clId="{06A6B8BD-DDF5-459C-B8EA-6A8FEB1D5D5C}" dt="2023-06-25T14:35:14.986" v="8757" actId="14100"/>
          <ac:spMkLst>
            <pc:docMk/>
            <pc:sldMk cId="3828520780" sldId="317"/>
            <ac:spMk id="3" creationId="{275555EC-F9D4-3E1C-2EDD-5A24B5C051A5}"/>
          </ac:spMkLst>
        </pc:spChg>
        <pc:spChg chg="mod">
          <ac:chgData name="Ahmed Alghamdi" userId="fbe9dddd-5a69-44b1-8172-ebcf615bf0eb" providerId="ADAL" clId="{06A6B8BD-DDF5-459C-B8EA-6A8FEB1D5D5C}" dt="2023-06-25T14:36:31.188" v="8868"/>
          <ac:spMkLst>
            <pc:docMk/>
            <pc:sldMk cId="3828520780" sldId="317"/>
            <ac:spMk id="5" creationId="{47015298-F31D-2BCF-BD15-AC49ADA685FF}"/>
          </ac:spMkLst>
        </pc:spChg>
      </pc:sldChg>
      <pc:sldChg chg="addSp modSp add del mod">
        <pc:chgData name="Ahmed Alghamdi" userId="fbe9dddd-5a69-44b1-8172-ebcf615bf0eb" providerId="ADAL" clId="{06A6B8BD-DDF5-459C-B8EA-6A8FEB1D5D5C}" dt="2023-06-26T14:45:20.503" v="14971" actId="47"/>
        <pc:sldMkLst>
          <pc:docMk/>
          <pc:sldMk cId="1045324911" sldId="318"/>
        </pc:sldMkLst>
        <pc:spChg chg="add mod">
          <ac:chgData name="Ahmed Alghamdi" userId="fbe9dddd-5a69-44b1-8172-ebcf615bf0eb" providerId="ADAL" clId="{06A6B8BD-DDF5-459C-B8EA-6A8FEB1D5D5C}" dt="2023-06-25T14:35:24.701" v="8759" actId="14100"/>
          <ac:spMkLst>
            <pc:docMk/>
            <pc:sldMk cId="1045324911" sldId="318"/>
            <ac:spMk id="2" creationId="{AAEFD8D2-851D-BFA2-F3E8-F19F3D142F07}"/>
          </ac:spMkLst>
        </pc:spChg>
        <pc:spChg chg="add mod">
          <ac:chgData name="Ahmed Alghamdi" userId="fbe9dddd-5a69-44b1-8172-ebcf615bf0eb" providerId="ADAL" clId="{06A6B8BD-DDF5-459C-B8EA-6A8FEB1D5D5C}" dt="2023-06-25T14:35:28.033" v="8760" actId="14100"/>
          <ac:spMkLst>
            <pc:docMk/>
            <pc:sldMk cId="1045324911" sldId="318"/>
            <ac:spMk id="3" creationId="{7A7358B9-C20F-0FA2-ECF5-814AECD097EF}"/>
          </ac:spMkLst>
        </pc:spChg>
        <pc:spChg chg="mod">
          <ac:chgData name="Ahmed Alghamdi" userId="fbe9dddd-5a69-44b1-8172-ebcf615bf0eb" providerId="ADAL" clId="{06A6B8BD-DDF5-459C-B8EA-6A8FEB1D5D5C}" dt="2023-06-25T14:36:34.370" v="8869"/>
          <ac:spMkLst>
            <pc:docMk/>
            <pc:sldMk cId="1045324911" sldId="318"/>
            <ac:spMk id="5" creationId="{47015298-F31D-2BCF-BD15-AC49ADA685FF}"/>
          </ac:spMkLst>
        </pc:spChg>
      </pc:sldChg>
      <pc:sldChg chg="addSp delSp modSp add del mod ord">
        <pc:chgData name="Ahmed Alghamdi" userId="fbe9dddd-5a69-44b1-8172-ebcf615bf0eb" providerId="ADAL" clId="{06A6B8BD-DDF5-459C-B8EA-6A8FEB1D5D5C}" dt="2023-06-26T14:45:20.503" v="14971" actId="47"/>
        <pc:sldMkLst>
          <pc:docMk/>
          <pc:sldMk cId="1609931876" sldId="319"/>
        </pc:sldMkLst>
        <pc:spChg chg="add mod">
          <ac:chgData name="Ahmed Alghamdi" userId="fbe9dddd-5a69-44b1-8172-ebcf615bf0eb" providerId="ADAL" clId="{06A6B8BD-DDF5-459C-B8EA-6A8FEB1D5D5C}" dt="2023-06-25T14:35:47.646" v="8808" actId="1038"/>
          <ac:spMkLst>
            <pc:docMk/>
            <pc:sldMk cId="1609931876" sldId="319"/>
            <ac:spMk id="2" creationId="{0A7A2B34-7A0A-5758-C87F-E27DD45EE59D}"/>
          </ac:spMkLst>
        </pc:spChg>
        <pc:spChg chg="add del mod">
          <ac:chgData name="Ahmed Alghamdi" userId="fbe9dddd-5a69-44b1-8172-ebcf615bf0eb" providerId="ADAL" clId="{06A6B8BD-DDF5-459C-B8EA-6A8FEB1D5D5C}" dt="2023-06-25T14:47:40.975" v="9339"/>
          <ac:spMkLst>
            <pc:docMk/>
            <pc:sldMk cId="1609931876" sldId="319"/>
            <ac:spMk id="3" creationId="{D2E86D46-F1BD-F02A-5A8E-ABE24690B8CB}"/>
          </ac:spMkLst>
        </pc:spChg>
        <pc:spChg chg="mod">
          <ac:chgData name="Ahmed Alghamdi" userId="fbe9dddd-5a69-44b1-8172-ebcf615bf0eb" providerId="ADAL" clId="{06A6B8BD-DDF5-459C-B8EA-6A8FEB1D5D5C}" dt="2023-06-25T14:36:37.160" v="8870"/>
          <ac:spMkLst>
            <pc:docMk/>
            <pc:sldMk cId="1609931876" sldId="319"/>
            <ac:spMk id="5" creationId="{47015298-F31D-2BCF-BD15-AC49ADA685FF}"/>
          </ac:spMkLst>
        </pc:spChg>
        <pc:spChg chg="add del mod">
          <ac:chgData name="Ahmed Alghamdi" userId="fbe9dddd-5a69-44b1-8172-ebcf615bf0eb" providerId="ADAL" clId="{06A6B8BD-DDF5-459C-B8EA-6A8FEB1D5D5C}" dt="2023-06-25T14:47:40.975" v="9339"/>
          <ac:spMkLst>
            <pc:docMk/>
            <pc:sldMk cId="1609931876" sldId="319"/>
            <ac:spMk id="6" creationId="{C2000391-0758-ABC6-91E8-3F20C61AD225}"/>
          </ac:spMkLst>
        </pc:spChg>
        <pc:spChg chg="add del mod">
          <ac:chgData name="Ahmed Alghamdi" userId="fbe9dddd-5a69-44b1-8172-ebcf615bf0eb" providerId="ADAL" clId="{06A6B8BD-DDF5-459C-B8EA-6A8FEB1D5D5C}" dt="2023-06-25T14:47:40.975" v="9339"/>
          <ac:spMkLst>
            <pc:docMk/>
            <pc:sldMk cId="1609931876" sldId="319"/>
            <ac:spMk id="7" creationId="{7D3A5C12-3E32-BFD7-7C93-DD4C8D9FD42F}"/>
          </ac:spMkLst>
        </pc:spChg>
        <pc:spChg chg="add del mod">
          <ac:chgData name="Ahmed Alghamdi" userId="fbe9dddd-5a69-44b1-8172-ebcf615bf0eb" providerId="ADAL" clId="{06A6B8BD-DDF5-459C-B8EA-6A8FEB1D5D5C}" dt="2023-06-25T14:47:40.975" v="9339"/>
          <ac:spMkLst>
            <pc:docMk/>
            <pc:sldMk cId="1609931876" sldId="319"/>
            <ac:spMk id="8" creationId="{9015E08B-9330-9304-4886-A059620F124B}"/>
          </ac:spMkLst>
        </pc:spChg>
        <pc:spChg chg="add del mod">
          <ac:chgData name="Ahmed Alghamdi" userId="fbe9dddd-5a69-44b1-8172-ebcf615bf0eb" providerId="ADAL" clId="{06A6B8BD-DDF5-459C-B8EA-6A8FEB1D5D5C}" dt="2023-06-25T14:47:40.975" v="9339"/>
          <ac:spMkLst>
            <pc:docMk/>
            <pc:sldMk cId="1609931876" sldId="319"/>
            <ac:spMk id="10" creationId="{BA49F8E3-B29C-00A8-1A26-BBCD451A3B55}"/>
          </ac:spMkLst>
        </pc:spChg>
        <pc:spChg chg="add del mod">
          <ac:chgData name="Ahmed Alghamdi" userId="fbe9dddd-5a69-44b1-8172-ebcf615bf0eb" providerId="ADAL" clId="{06A6B8BD-DDF5-459C-B8EA-6A8FEB1D5D5C}" dt="2023-06-25T14:47:40.975" v="9339"/>
          <ac:spMkLst>
            <pc:docMk/>
            <pc:sldMk cId="1609931876" sldId="319"/>
            <ac:spMk id="11" creationId="{36437455-0C21-AF62-B694-BEF5877BAD52}"/>
          </ac:spMkLst>
        </pc:spChg>
        <pc:spChg chg="add del mod">
          <ac:chgData name="Ahmed Alghamdi" userId="fbe9dddd-5a69-44b1-8172-ebcf615bf0eb" providerId="ADAL" clId="{06A6B8BD-DDF5-459C-B8EA-6A8FEB1D5D5C}" dt="2023-06-25T14:47:40.975" v="9339"/>
          <ac:spMkLst>
            <pc:docMk/>
            <pc:sldMk cId="1609931876" sldId="319"/>
            <ac:spMk id="13" creationId="{A54517D3-6442-4FCD-E636-D11FCCD4370F}"/>
          </ac:spMkLst>
        </pc:spChg>
        <pc:spChg chg="add del mod">
          <ac:chgData name="Ahmed Alghamdi" userId="fbe9dddd-5a69-44b1-8172-ebcf615bf0eb" providerId="ADAL" clId="{06A6B8BD-DDF5-459C-B8EA-6A8FEB1D5D5C}" dt="2023-06-25T14:47:40.975" v="9339"/>
          <ac:spMkLst>
            <pc:docMk/>
            <pc:sldMk cId="1609931876" sldId="319"/>
            <ac:spMk id="15" creationId="{5466FF13-C273-81A4-534F-6E2E695E5B0A}"/>
          </ac:spMkLst>
        </pc:spChg>
        <pc:spChg chg="add del mod">
          <ac:chgData name="Ahmed Alghamdi" userId="fbe9dddd-5a69-44b1-8172-ebcf615bf0eb" providerId="ADAL" clId="{06A6B8BD-DDF5-459C-B8EA-6A8FEB1D5D5C}" dt="2023-06-25T14:47:40.975" v="9339"/>
          <ac:spMkLst>
            <pc:docMk/>
            <pc:sldMk cId="1609931876" sldId="319"/>
            <ac:spMk id="16" creationId="{EC7913D1-694C-80A3-B297-2AA8C31B99F4}"/>
          </ac:spMkLst>
        </pc:spChg>
        <pc:spChg chg="add del mod">
          <ac:chgData name="Ahmed Alghamdi" userId="fbe9dddd-5a69-44b1-8172-ebcf615bf0eb" providerId="ADAL" clId="{06A6B8BD-DDF5-459C-B8EA-6A8FEB1D5D5C}" dt="2023-06-25T14:47:40.975" v="9339"/>
          <ac:spMkLst>
            <pc:docMk/>
            <pc:sldMk cId="1609931876" sldId="319"/>
            <ac:spMk id="19" creationId="{B890FC94-6E97-5790-9C17-CF4AA087081F}"/>
          </ac:spMkLst>
        </pc:spChg>
        <pc:spChg chg="mod">
          <ac:chgData name="Ahmed Alghamdi" userId="fbe9dddd-5a69-44b1-8172-ebcf615bf0eb" providerId="ADAL" clId="{06A6B8BD-DDF5-459C-B8EA-6A8FEB1D5D5C}" dt="2023-06-25T14:47:38.945" v="9338"/>
          <ac:spMkLst>
            <pc:docMk/>
            <pc:sldMk cId="1609931876" sldId="319"/>
            <ac:spMk id="24" creationId="{4778A1CD-0575-F567-FE3F-2E3C0BD1D232}"/>
          </ac:spMkLst>
        </pc:spChg>
        <pc:spChg chg="mod">
          <ac:chgData name="Ahmed Alghamdi" userId="fbe9dddd-5a69-44b1-8172-ebcf615bf0eb" providerId="ADAL" clId="{06A6B8BD-DDF5-459C-B8EA-6A8FEB1D5D5C}" dt="2023-06-25T14:47:38.945" v="9338"/>
          <ac:spMkLst>
            <pc:docMk/>
            <pc:sldMk cId="1609931876" sldId="319"/>
            <ac:spMk id="26" creationId="{B6121D8D-126F-09FF-AE16-095974600456}"/>
          </ac:spMkLst>
        </pc:spChg>
        <pc:spChg chg="add del mod">
          <ac:chgData name="Ahmed Alghamdi" userId="fbe9dddd-5a69-44b1-8172-ebcf615bf0eb" providerId="ADAL" clId="{06A6B8BD-DDF5-459C-B8EA-6A8FEB1D5D5C}" dt="2023-06-25T14:47:40.975" v="9339"/>
          <ac:spMkLst>
            <pc:docMk/>
            <pc:sldMk cId="1609931876" sldId="319"/>
            <ac:spMk id="32" creationId="{4E36660D-6090-C3BC-24A5-A500D1EA4A8C}"/>
          </ac:spMkLst>
        </pc:spChg>
        <pc:spChg chg="add del mod">
          <ac:chgData name="Ahmed Alghamdi" userId="fbe9dddd-5a69-44b1-8172-ebcf615bf0eb" providerId="ADAL" clId="{06A6B8BD-DDF5-459C-B8EA-6A8FEB1D5D5C}" dt="2023-06-25T14:47:40.975" v="9339"/>
          <ac:spMkLst>
            <pc:docMk/>
            <pc:sldMk cId="1609931876" sldId="319"/>
            <ac:spMk id="33" creationId="{F7F96A9E-7160-54FE-FD95-6F202FDD6334}"/>
          </ac:spMkLst>
        </pc:spChg>
        <pc:spChg chg="add del mod">
          <ac:chgData name="Ahmed Alghamdi" userId="fbe9dddd-5a69-44b1-8172-ebcf615bf0eb" providerId="ADAL" clId="{06A6B8BD-DDF5-459C-B8EA-6A8FEB1D5D5C}" dt="2023-06-25T14:47:40.975" v="9339"/>
          <ac:spMkLst>
            <pc:docMk/>
            <pc:sldMk cId="1609931876" sldId="319"/>
            <ac:spMk id="34" creationId="{1B1E19B2-F107-7C13-D29C-257500C20F7F}"/>
          </ac:spMkLst>
        </pc:spChg>
        <pc:spChg chg="add del mod">
          <ac:chgData name="Ahmed Alghamdi" userId="fbe9dddd-5a69-44b1-8172-ebcf615bf0eb" providerId="ADAL" clId="{06A6B8BD-DDF5-459C-B8EA-6A8FEB1D5D5C}" dt="2023-06-25T14:47:40.975" v="9339"/>
          <ac:spMkLst>
            <pc:docMk/>
            <pc:sldMk cId="1609931876" sldId="319"/>
            <ac:spMk id="36" creationId="{FF972B22-D601-C244-5854-81667F2D4231}"/>
          </ac:spMkLst>
        </pc:spChg>
        <pc:spChg chg="add del mod">
          <ac:chgData name="Ahmed Alghamdi" userId="fbe9dddd-5a69-44b1-8172-ebcf615bf0eb" providerId="ADAL" clId="{06A6B8BD-DDF5-459C-B8EA-6A8FEB1D5D5C}" dt="2023-06-25T14:47:40.975" v="9339"/>
          <ac:spMkLst>
            <pc:docMk/>
            <pc:sldMk cId="1609931876" sldId="319"/>
            <ac:spMk id="37" creationId="{A7562842-7D93-FCD0-8B80-4CFDE8B49429}"/>
          </ac:spMkLst>
        </pc:spChg>
        <pc:spChg chg="add del mod">
          <ac:chgData name="Ahmed Alghamdi" userId="fbe9dddd-5a69-44b1-8172-ebcf615bf0eb" providerId="ADAL" clId="{06A6B8BD-DDF5-459C-B8EA-6A8FEB1D5D5C}" dt="2023-06-25T14:47:40.975" v="9339"/>
          <ac:spMkLst>
            <pc:docMk/>
            <pc:sldMk cId="1609931876" sldId="319"/>
            <ac:spMk id="40" creationId="{237DAA4E-DC16-6437-64E1-10332065F199}"/>
          </ac:spMkLst>
        </pc:spChg>
        <pc:spChg chg="add del mod">
          <ac:chgData name="Ahmed Alghamdi" userId="fbe9dddd-5a69-44b1-8172-ebcf615bf0eb" providerId="ADAL" clId="{06A6B8BD-DDF5-459C-B8EA-6A8FEB1D5D5C}" dt="2023-06-25T14:47:40.975" v="9339"/>
          <ac:spMkLst>
            <pc:docMk/>
            <pc:sldMk cId="1609931876" sldId="319"/>
            <ac:spMk id="41" creationId="{95D1073F-9750-D6B4-74E6-3CE489674E6B}"/>
          </ac:spMkLst>
        </pc:spChg>
        <pc:spChg chg="add del mod">
          <ac:chgData name="Ahmed Alghamdi" userId="fbe9dddd-5a69-44b1-8172-ebcf615bf0eb" providerId="ADAL" clId="{06A6B8BD-DDF5-459C-B8EA-6A8FEB1D5D5C}" dt="2023-06-25T14:47:40.975" v="9339"/>
          <ac:spMkLst>
            <pc:docMk/>
            <pc:sldMk cId="1609931876" sldId="319"/>
            <ac:spMk id="42" creationId="{8060A9A4-EFC1-EF63-EC0E-BDDB3679C4BF}"/>
          </ac:spMkLst>
        </pc:spChg>
        <pc:spChg chg="add del mod">
          <ac:chgData name="Ahmed Alghamdi" userId="fbe9dddd-5a69-44b1-8172-ebcf615bf0eb" providerId="ADAL" clId="{06A6B8BD-DDF5-459C-B8EA-6A8FEB1D5D5C}" dt="2023-06-25T14:47:40.975" v="9339"/>
          <ac:spMkLst>
            <pc:docMk/>
            <pc:sldMk cId="1609931876" sldId="319"/>
            <ac:spMk id="45" creationId="{13EF9752-2F80-F8D7-F9B3-3FC865696AAB}"/>
          </ac:spMkLst>
        </pc:spChg>
        <pc:spChg chg="add del mod">
          <ac:chgData name="Ahmed Alghamdi" userId="fbe9dddd-5a69-44b1-8172-ebcf615bf0eb" providerId="ADAL" clId="{06A6B8BD-DDF5-459C-B8EA-6A8FEB1D5D5C}" dt="2023-06-25T14:47:40.975" v="9339"/>
          <ac:spMkLst>
            <pc:docMk/>
            <pc:sldMk cId="1609931876" sldId="319"/>
            <ac:spMk id="46" creationId="{5A4D390C-21C3-990E-1D90-64A4856FE865}"/>
          </ac:spMkLst>
        </pc:spChg>
        <pc:spChg chg="add del mod">
          <ac:chgData name="Ahmed Alghamdi" userId="fbe9dddd-5a69-44b1-8172-ebcf615bf0eb" providerId="ADAL" clId="{06A6B8BD-DDF5-459C-B8EA-6A8FEB1D5D5C}" dt="2023-06-25T14:47:40.975" v="9339"/>
          <ac:spMkLst>
            <pc:docMk/>
            <pc:sldMk cId="1609931876" sldId="319"/>
            <ac:spMk id="49" creationId="{E955A7F6-BB41-6483-8DD6-E4041BF7906F}"/>
          </ac:spMkLst>
        </pc:spChg>
        <pc:spChg chg="add del mod">
          <ac:chgData name="Ahmed Alghamdi" userId="fbe9dddd-5a69-44b1-8172-ebcf615bf0eb" providerId="ADAL" clId="{06A6B8BD-DDF5-459C-B8EA-6A8FEB1D5D5C}" dt="2023-06-25T14:47:40.975" v="9339"/>
          <ac:spMkLst>
            <pc:docMk/>
            <pc:sldMk cId="1609931876" sldId="319"/>
            <ac:spMk id="50" creationId="{0DAB4613-3637-E97A-1AF0-8A7C7E37A786}"/>
          </ac:spMkLst>
        </pc:spChg>
        <pc:spChg chg="add del mod">
          <ac:chgData name="Ahmed Alghamdi" userId="fbe9dddd-5a69-44b1-8172-ebcf615bf0eb" providerId="ADAL" clId="{06A6B8BD-DDF5-459C-B8EA-6A8FEB1D5D5C}" dt="2023-06-25T14:47:40.975" v="9339"/>
          <ac:spMkLst>
            <pc:docMk/>
            <pc:sldMk cId="1609931876" sldId="319"/>
            <ac:spMk id="51" creationId="{342F9A5B-3646-5752-9A37-FCF6F5266A05}"/>
          </ac:spMkLst>
        </pc:spChg>
        <pc:spChg chg="add del mod">
          <ac:chgData name="Ahmed Alghamdi" userId="fbe9dddd-5a69-44b1-8172-ebcf615bf0eb" providerId="ADAL" clId="{06A6B8BD-DDF5-459C-B8EA-6A8FEB1D5D5C}" dt="2023-06-25T14:47:40.975" v="9339"/>
          <ac:spMkLst>
            <pc:docMk/>
            <pc:sldMk cId="1609931876" sldId="319"/>
            <ac:spMk id="52" creationId="{E6E6A649-9B8E-850B-6308-75A89C34B8CD}"/>
          </ac:spMkLst>
        </pc:spChg>
        <pc:spChg chg="add del mod">
          <ac:chgData name="Ahmed Alghamdi" userId="fbe9dddd-5a69-44b1-8172-ebcf615bf0eb" providerId="ADAL" clId="{06A6B8BD-DDF5-459C-B8EA-6A8FEB1D5D5C}" dt="2023-06-25T14:47:40.975" v="9339"/>
          <ac:spMkLst>
            <pc:docMk/>
            <pc:sldMk cId="1609931876" sldId="319"/>
            <ac:spMk id="53" creationId="{990A82EF-FFED-C4C9-4168-33842DE090CB}"/>
          </ac:spMkLst>
        </pc:spChg>
        <pc:spChg chg="add del mod">
          <ac:chgData name="Ahmed Alghamdi" userId="fbe9dddd-5a69-44b1-8172-ebcf615bf0eb" providerId="ADAL" clId="{06A6B8BD-DDF5-459C-B8EA-6A8FEB1D5D5C}" dt="2023-06-25T14:47:46.277" v="9341"/>
          <ac:spMkLst>
            <pc:docMk/>
            <pc:sldMk cId="1609931876" sldId="319"/>
            <ac:spMk id="54" creationId="{1F2273E2-2664-BF83-443B-DF45E0C8FEA2}"/>
          </ac:spMkLst>
        </pc:spChg>
        <pc:spChg chg="add del mod">
          <ac:chgData name="Ahmed Alghamdi" userId="fbe9dddd-5a69-44b1-8172-ebcf615bf0eb" providerId="ADAL" clId="{06A6B8BD-DDF5-459C-B8EA-6A8FEB1D5D5C}" dt="2023-06-25T14:47:46.277" v="9341"/>
          <ac:spMkLst>
            <pc:docMk/>
            <pc:sldMk cId="1609931876" sldId="319"/>
            <ac:spMk id="55" creationId="{D9B34F72-2819-AED1-9619-88BB4A62A398}"/>
          </ac:spMkLst>
        </pc:spChg>
        <pc:spChg chg="add del mod">
          <ac:chgData name="Ahmed Alghamdi" userId="fbe9dddd-5a69-44b1-8172-ebcf615bf0eb" providerId="ADAL" clId="{06A6B8BD-DDF5-459C-B8EA-6A8FEB1D5D5C}" dt="2023-06-25T14:47:46.277" v="9341"/>
          <ac:spMkLst>
            <pc:docMk/>
            <pc:sldMk cId="1609931876" sldId="319"/>
            <ac:spMk id="56" creationId="{BCD10B90-54E6-FB51-38AC-C56D19A7AA32}"/>
          </ac:spMkLst>
        </pc:spChg>
        <pc:spChg chg="add del mod">
          <ac:chgData name="Ahmed Alghamdi" userId="fbe9dddd-5a69-44b1-8172-ebcf615bf0eb" providerId="ADAL" clId="{06A6B8BD-DDF5-459C-B8EA-6A8FEB1D5D5C}" dt="2023-06-25T14:47:46.277" v="9341"/>
          <ac:spMkLst>
            <pc:docMk/>
            <pc:sldMk cId="1609931876" sldId="319"/>
            <ac:spMk id="59" creationId="{38A7FD45-5EF7-FC0D-0774-17B32FE267F8}"/>
          </ac:spMkLst>
        </pc:spChg>
        <pc:spChg chg="add del mod">
          <ac:chgData name="Ahmed Alghamdi" userId="fbe9dddd-5a69-44b1-8172-ebcf615bf0eb" providerId="ADAL" clId="{06A6B8BD-DDF5-459C-B8EA-6A8FEB1D5D5C}" dt="2023-06-25T14:47:46.277" v="9341"/>
          <ac:spMkLst>
            <pc:docMk/>
            <pc:sldMk cId="1609931876" sldId="319"/>
            <ac:spMk id="63" creationId="{88E52CB6-2DB1-AEBD-40F3-EB5099DCE9FB}"/>
          </ac:spMkLst>
        </pc:spChg>
        <pc:spChg chg="add del mod">
          <ac:chgData name="Ahmed Alghamdi" userId="fbe9dddd-5a69-44b1-8172-ebcf615bf0eb" providerId="ADAL" clId="{06A6B8BD-DDF5-459C-B8EA-6A8FEB1D5D5C}" dt="2023-06-25T14:47:46.277" v="9341"/>
          <ac:spMkLst>
            <pc:docMk/>
            <pc:sldMk cId="1609931876" sldId="319"/>
            <ac:spMk id="129" creationId="{545E7BFB-79AF-91AA-61D6-DCC290C1E44B}"/>
          </ac:spMkLst>
        </pc:spChg>
        <pc:spChg chg="add del mod">
          <ac:chgData name="Ahmed Alghamdi" userId="fbe9dddd-5a69-44b1-8172-ebcf615bf0eb" providerId="ADAL" clId="{06A6B8BD-DDF5-459C-B8EA-6A8FEB1D5D5C}" dt="2023-06-25T14:47:46.277" v="9341"/>
          <ac:spMkLst>
            <pc:docMk/>
            <pc:sldMk cId="1609931876" sldId="319"/>
            <ac:spMk id="131" creationId="{A1B9EAE2-D19D-3ACE-F950-DA078902DCE8}"/>
          </ac:spMkLst>
        </pc:spChg>
        <pc:spChg chg="add del mod">
          <ac:chgData name="Ahmed Alghamdi" userId="fbe9dddd-5a69-44b1-8172-ebcf615bf0eb" providerId="ADAL" clId="{06A6B8BD-DDF5-459C-B8EA-6A8FEB1D5D5C}" dt="2023-06-25T14:47:46.277" v="9341"/>
          <ac:spMkLst>
            <pc:docMk/>
            <pc:sldMk cId="1609931876" sldId="319"/>
            <ac:spMk id="134" creationId="{C5257BEF-D1A1-E12C-BB2D-D6772C8CB342}"/>
          </ac:spMkLst>
        </pc:spChg>
        <pc:spChg chg="add del mod">
          <ac:chgData name="Ahmed Alghamdi" userId="fbe9dddd-5a69-44b1-8172-ebcf615bf0eb" providerId="ADAL" clId="{06A6B8BD-DDF5-459C-B8EA-6A8FEB1D5D5C}" dt="2023-06-25T14:47:46.277" v="9341"/>
          <ac:spMkLst>
            <pc:docMk/>
            <pc:sldMk cId="1609931876" sldId="319"/>
            <ac:spMk id="137" creationId="{BF8B6462-EB49-E884-2DEF-A5A3BF78D76F}"/>
          </ac:spMkLst>
        </pc:spChg>
        <pc:spChg chg="add del mod">
          <ac:chgData name="Ahmed Alghamdi" userId="fbe9dddd-5a69-44b1-8172-ebcf615bf0eb" providerId="ADAL" clId="{06A6B8BD-DDF5-459C-B8EA-6A8FEB1D5D5C}" dt="2023-06-25T14:47:46.277" v="9341"/>
          <ac:spMkLst>
            <pc:docMk/>
            <pc:sldMk cId="1609931876" sldId="319"/>
            <ac:spMk id="138" creationId="{54A934FA-64C8-7774-71B9-F373D3B5A087}"/>
          </ac:spMkLst>
        </pc:spChg>
        <pc:spChg chg="mod">
          <ac:chgData name="Ahmed Alghamdi" userId="fbe9dddd-5a69-44b1-8172-ebcf615bf0eb" providerId="ADAL" clId="{06A6B8BD-DDF5-459C-B8EA-6A8FEB1D5D5C}" dt="2023-06-25T14:47:44.814" v="9340"/>
          <ac:spMkLst>
            <pc:docMk/>
            <pc:sldMk cId="1609931876" sldId="319"/>
            <ac:spMk id="140" creationId="{7A98E0B6-C07B-F62F-CF30-85D32B76C427}"/>
          </ac:spMkLst>
        </pc:spChg>
        <pc:spChg chg="mod">
          <ac:chgData name="Ahmed Alghamdi" userId="fbe9dddd-5a69-44b1-8172-ebcf615bf0eb" providerId="ADAL" clId="{06A6B8BD-DDF5-459C-B8EA-6A8FEB1D5D5C}" dt="2023-06-25T14:47:44.814" v="9340"/>
          <ac:spMkLst>
            <pc:docMk/>
            <pc:sldMk cId="1609931876" sldId="319"/>
            <ac:spMk id="141" creationId="{1836B99A-5F7E-15BC-BAB3-F70B47167E8D}"/>
          </ac:spMkLst>
        </pc:spChg>
        <pc:spChg chg="add del mod">
          <ac:chgData name="Ahmed Alghamdi" userId="fbe9dddd-5a69-44b1-8172-ebcf615bf0eb" providerId="ADAL" clId="{06A6B8BD-DDF5-459C-B8EA-6A8FEB1D5D5C}" dt="2023-06-25T14:47:46.277" v="9341"/>
          <ac:spMkLst>
            <pc:docMk/>
            <pc:sldMk cId="1609931876" sldId="319"/>
            <ac:spMk id="142" creationId="{7E9EA5AB-E64F-8DFC-29B4-970B8A728EDC}"/>
          </ac:spMkLst>
        </pc:spChg>
        <pc:spChg chg="add del mod">
          <ac:chgData name="Ahmed Alghamdi" userId="fbe9dddd-5a69-44b1-8172-ebcf615bf0eb" providerId="ADAL" clId="{06A6B8BD-DDF5-459C-B8EA-6A8FEB1D5D5C}" dt="2023-06-25T14:47:46.277" v="9341"/>
          <ac:spMkLst>
            <pc:docMk/>
            <pc:sldMk cId="1609931876" sldId="319"/>
            <ac:spMk id="143" creationId="{8B7BB179-9195-79C5-8955-8457E9FA0351}"/>
          </ac:spMkLst>
        </pc:spChg>
        <pc:spChg chg="add del mod">
          <ac:chgData name="Ahmed Alghamdi" userId="fbe9dddd-5a69-44b1-8172-ebcf615bf0eb" providerId="ADAL" clId="{06A6B8BD-DDF5-459C-B8EA-6A8FEB1D5D5C}" dt="2023-06-25T14:47:46.277" v="9341"/>
          <ac:spMkLst>
            <pc:docMk/>
            <pc:sldMk cId="1609931876" sldId="319"/>
            <ac:spMk id="144" creationId="{5D7873FF-5C90-A1F8-71EB-DF7756980060}"/>
          </ac:spMkLst>
        </pc:spChg>
        <pc:spChg chg="add del mod">
          <ac:chgData name="Ahmed Alghamdi" userId="fbe9dddd-5a69-44b1-8172-ebcf615bf0eb" providerId="ADAL" clId="{06A6B8BD-DDF5-459C-B8EA-6A8FEB1D5D5C}" dt="2023-06-25T14:47:46.277" v="9341"/>
          <ac:spMkLst>
            <pc:docMk/>
            <pc:sldMk cId="1609931876" sldId="319"/>
            <ac:spMk id="145" creationId="{71A39E1F-D673-AD87-2671-FC64D17604DD}"/>
          </ac:spMkLst>
        </pc:spChg>
        <pc:spChg chg="add del mod">
          <ac:chgData name="Ahmed Alghamdi" userId="fbe9dddd-5a69-44b1-8172-ebcf615bf0eb" providerId="ADAL" clId="{06A6B8BD-DDF5-459C-B8EA-6A8FEB1D5D5C}" dt="2023-06-25T14:47:46.277" v="9341"/>
          <ac:spMkLst>
            <pc:docMk/>
            <pc:sldMk cId="1609931876" sldId="319"/>
            <ac:spMk id="147" creationId="{DEC3B637-ECE3-F46A-4109-F5D17BA6CBD9}"/>
          </ac:spMkLst>
        </pc:spChg>
        <pc:spChg chg="add del mod">
          <ac:chgData name="Ahmed Alghamdi" userId="fbe9dddd-5a69-44b1-8172-ebcf615bf0eb" providerId="ADAL" clId="{06A6B8BD-DDF5-459C-B8EA-6A8FEB1D5D5C}" dt="2023-06-25T14:47:46.277" v="9341"/>
          <ac:spMkLst>
            <pc:docMk/>
            <pc:sldMk cId="1609931876" sldId="319"/>
            <ac:spMk id="148" creationId="{34F0354A-C2B4-523C-A4B3-00DF7CD382B1}"/>
          </ac:spMkLst>
        </pc:spChg>
        <pc:spChg chg="add del mod">
          <ac:chgData name="Ahmed Alghamdi" userId="fbe9dddd-5a69-44b1-8172-ebcf615bf0eb" providerId="ADAL" clId="{06A6B8BD-DDF5-459C-B8EA-6A8FEB1D5D5C}" dt="2023-06-25T14:47:46.277" v="9341"/>
          <ac:spMkLst>
            <pc:docMk/>
            <pc:sldMk cId="1609931876" sldId="319"/>
            <ac:spMk id="150" creationId="{24F78AE3-DE76-F98D-ADDD-9F527195656D}"/>
          </ac:spMkLst>
        </pc:spChg>
        <pc:spChg chg="add del mod">
          <ac:chgData name="Ahmed Alghamdi" userId="fbe9dddd-5a69-44b1-8172-ebcf615bf0eb" providerId="ADAL" clId="{06A6B8BD-DDF5-459C-B8EA-6A8FEB1D5D5C}" dt="2023-06-25T14:47:46.277" v="9341"/>
          <ac:spMkLst>
            <pc:docMk/>
            <pc:sldMk cId="1609931876" sldId="319"/>
            <ac:spMk id="151" creationId="{80B39594-0D39-A64F-EAD3-D0764B8114CC}"/>
          </ac:spMkLst>
        </pc:spChg>
        <pc:spChg chg="add del mod">
          <ac:chgData name="Ahmed Alghamdi" userId="fbe9dddd-5a69-44b1-8172-ebcf615bf0eb" providerId="ADAL" clId="{06A6B8BD-DDF5-459C-B8EA-6A8FEB1D5D5C}" dt="2023-06-25T14:47:46.277" v="9341"/>
          <ac:spMkLst>
            <pc:docMk/>
            <pc:sldMk cId="1609931876" sldId="319"/>
            <ac:spMk id="152" creationId="{0A3137B8-CA08-BA7B-BF09-C5EC98B2D0BE}"/>
          </ac:spMkLst>
        </pc:spChg>
        <pc:spChg chg="add del mod">
          <ac:chgData name="Ahmed Alghamdi" userId="fbe9dddd-5a69-44b1-8172-ebcf615bf0eb" providerId="ADAL" clId="{06A6B8BD-DDF5-459C-B8EA-6A8FEB1D5D5C}" dt="2023-06-25T14:47:46.277" v="9341"/>
          <ac:spMkLst>
            <pc:docMk/>
            <pc:sldMk cId="1609931876" sldId="319"/>
            <ac:spMk id="153" creationId="{16DAF3C6-E9C8-3846-40C2-DF1C94CC2B84}"/>
          </ac:spMkLst>
        </pc:spChg>
        <pc:spChg chg="add del mod">
          <ac:chgData name="Ahmed Alghamdi" userId="fbe9dddd-5a69-44b1-8172-ebcf615bf0eb" providerId="ADAL" clId="{06A6B8BD-DDF5-459C-B8EA-6A8FEB1D5D5C}" dt="2023-06-25T14:47:46.277" v="9341"/>
          <ac:spMkLst>
            <pc:docMk/>
            <pc:sldMk cId="1609931876" sldId="319"/>
            <ac:spMk id="154" creationId="{C9724481-6A84-1837-9575-357A714C2F40}"/>
          </ac:spMkLst>
        </pc:spChg>
        <pc:spChg chg="add del mod">
          <ac:chgData name="Ahmed Alghamdi" userId="fbe9dddd-5a69-44b1-8172-ebcf615bf0eb" providerId="ADAL" clId="{06A6B8BD-DDF5-459C-B8EA-6A8FEB1D5D5C}" dt="2023-06-25T14:47:46.277" v="9341"/>
          <ac:spMkLst>
            <pc:docMk/>
            <pc:sldMk cId="1609931876" sldId="319"/>
            <ac:spMk id="155" creationId="{1E0276EE-1207-9E3C-3532-CB8702624088}"/>
          </ac:spMkLst>
        </pc:spChg>
        <pc:spChg chg="add del mod">
          <ac:chgData name="Ahmed Alghamdi" userId="fbe9dddd-5a69-44b1-8172-ebcf615bf0eb" providerId="ADAL" clId="{06A6B8BD-DDF5-459C-B8EA-6A8FEB1D5D5C}" dt="2023-06-25T14:47:46.277" v="9341"/>
          <ac:spMkLst>
            <pc:docMk/>
            <pc:sldMk cId="1609931876" sldId="319"/>
            <ac:spMk id="161" creationId="{6C415CC2-8253-805E-50B2-489EF8F420F5}"/>
          </ac:spMkLst>
        </pc:spChg>
        <pc:spChg chg="add del mod">
          <ac:chgData name="Ahmed Alghamdi" userId="fbe9dddd-5a69-44b1-8172-ebcf615bf0eb" providerId="ADAL" clId="{06A6B8BD-DDF5-459C-B8EA-6A8FEB1D5D5C}" dt="2023-06-25T14:47:46.277" v="9341"/>
          <ac:spMkLst>
            <pc:docMk/>
            <pc:sldMk cId="1609931876" sldId="319"/>
            <ac:spMk id="162" creationId="{16D183F4-80A7-C5A5-F7BE-17AAD4BD831E}"/>
          </ac:spMkLst>
        </pc:spChg>
        <pc:spChg chg="add del mod">
          <ac:chgData name="Ahmed Alghamdi" userId="fbe9dddd-5a69-44b1-8172-ebcf615bf0eb" providerId="ADAL" clId="{06A6B8BD-DDF5-459C-B8EA-6A8FEB1D5D5C}" dt="2023-06-25T14:47:46.277" v="9341"/>
          <ac:spMkLst>
            <pc:docMk/>
            <pc:sldMk cId="1609931876" sldId="319"/>
            <ac:spMk id="163" creationId="{AE7508D5-4E85-4DBB-58BA-FE11AD8F5D3A}"/>
          </ac:spMkLst>
        </pc:spChg>
        <pc:grpChg chg="add del mod">
          <ac:chgData name="Ahmed Alghamdi" userId="fbe9dddd-5a69-44b1-8172-ebcf615bf0eb" providerId="ADAL" clId="{06A6B8BD-DDF5-459C-B8EA-6A8FEB1D5D5C}" dt="2023-06-25T14:47:40.975" v="9339"/>
          <ac:grpSpMkLst>
            <pc:docMk/>
            <pc:sldMk cId="1609931876" sldId="319"/>
            <ac:grpSpMk id="20" creationId="{18C7751F-C0FD-06C0-D884-5A3F249A78DC}"/>
          </ac:grpSpMkLst>
        </pc:grpChg>
        <pc:grpChg chg="add del mod">
          <ac:chgData name="Ahmed Alghamdi" userId="fbe9dddd-5a69-44b1-8172-ebcf615bf0eb" providerId="ADAL" clId="{06A6B8BD-DDF5-459C-B8EA-6A8FEB1D5D5C}" dt="2023-06-25T14:47:46.277" v="9341"/>
          <ac:grpSpMkLst>
            <pc:docMk/>
            <pc:sldMk cId="1609931876" sldId="319"/>
            <ac:grpSpMk id="139" creationId="{D236B0EE-C658-30DB-E6C5-E4C7E9F7FFCD}"/>
          </ac:grpSpMkLst>
        </pc:grpChg>
        <pc:cxnChg chg="add del mod">
          <ac:chgData name="Ahmed Alghamdi" userId="fbe9dddd-5a69-44b1-8172-ebcf615bf0eb" providerId="ADAL" clId="{06A6B8BD-DDF5-459C-B8EA-6A8FEB1D5D5C}" dt="2023-06-25T14:47:40.975" v="9339"/>
          <ac:cxnSpMkLst>
            <pc:docMk/>
            <pc:sldMk cId="1609931876" sldId="319"/>
            <ac:cxnSpMk id="9" creationId="{1AB24774-3776-DBA8-640B-5F61CFD21DEC}"/>
          </ac:cxnSpMkLst>
        </pc:cxnChg>
        <pc:cxnChg chg="add del mod">
          <ac:chgData name="Ahmed Alghamdi" userId="fbe9dddd-5a69-44b1-8172-ebcf615bf0eb" providerId="ADAL" clId="{06A6B8BD-DDF5-459C-B8EA-6A8FEB1D5D5C}" dt="2023-06-25T14:47:40.975" v="9339"/>
          <ac:cxnSpMkLst>
            <pc:docMk/>
            <pc:sldMk cId="1609931876" sldId="319"/>
            <ac:cxnSpMk id="12" creationId="{8FE48D4A-1C0C-A1F5-A093-6B6D9B6E684A}"/>
          </ac:cxnSpMkLst>
        </pc:cxnChg>
        <pc:cxnChg chg="add del mod">
          <ac:chgData name="Ahmed Alghamdi" userId="fbe9dddd-5a69-44b1-8172-ebcf615bf0eb" providerId="ADAL" clId="{06A6B8BD-DDF5-459C-B8EA-6A8FEB1D5D5C}" dt="2023-06-25T14:47:40.975" v="9339"/>
          <ac:cxnSpMkLst>
            <pc:docMk/>
            <pc:sldMk cId="1609931876" sldId="319"/>
            <ac:cxnSpMk id="14" creationId="{54554DB8-7235-D42D-91A1-9286B92E68DD}"/>
          </ac:cxnSpMkLst>
        </pc:cxnChg>
        <pc:cxnChg chg="add del mod">
          <ac:chgData name="Ahmed Alghamdi" userId="fbe9dddd-5a69-44b1-8172-ebcf615bf0eb" providerId="ADAL" clId="{06A6B8BD-DDF5-459C-B8EA-6A8FEB1D5D5C}" dt="2023-06-25T14:47:46.277" v="9341"/>
          <ac:cxnSpMkLst>
            <pc:docMk/>
            <pc:sldMk cId="1609931876" sldId="319"/>
            <ac:cxnSpMk id="62" creationId="{3B8BAB47-260C-AC72-D8B5-2C94CFA332AB}"/>
          </ac:cxnSpMkLst>
        </pc:cxnChg>
        <pc:cxnChg chg="add del mod">
          <ac:chgData name="Ahmed Alghamdi" userId="fbe9dddd-5a69-44b1-8172-ebcf615bf0eb" providerId="ADAL" clId="{06A6B8BD-DDF5-459C-B8EA-6A8FEB1D5D5C}" dt="2023-06-25T14:47:46.277" v="9341"/>
          <ac:cxnSpMkLst>
            <pc:docMk/>
            <pc:sldMk cId="1609931876" sldId="319"/>
            <ac:cxnSpMk id="130" creationId="{5F14C1E9-429D-FA87-44C4-8242DF99FEF8}"/>
          </ac:cxnSpMkLst>
        </pc:cxnChg>
        <pc:cxnChg chg="add del mod">
          <ac:chgData name="Ahmed Alghamdi" userId="fbe9dddd-5a69-44b1-8172-ebcf615bf0eb" providerId="ADAL" clId="{06A6B8BD-DDF5-459C-B8EA-6A8FEB1D5D5C}" dt="2023-06-25T14:47:46.277" v="9341"/>
          <ac:cxnSpMkLst>
            <pc:docMk/>
            <pc:sldMk cId="1609931876" sldId="319"/>
            <ac:cxnSpMk id="133" creationId="{C01F4589-417F-3D05-547A-DDEF2A2C140F}"/>
          </ac:cxnSpMkLst>
        </pc:cxnChg>
      </pc:sldChg>
      <pc:sldChg chg="addSp delSp modSp add mod">
        <pc:chgData name="Ahmed Alghamdi" userId="fbe9dddd-5a69-44b1-8172-ebcf615bf0eb" providerId="ADAL" clId="{06A6B8BD-DDF5-459C-B8EA-6A8FEB1D5D5C}" dt="2023-06-25T14:45:51.586" v="9317" actId="13901"/>
        <pc:sldMkLst>
          <pc:docMk/>
          <pc:sldMk cId="2514958021" sldId="320"/>
        </pc:sldMkLst>
        <pc:spChg chg="mod">
          <ac:chgData name="Ahmed Alghamdi" userId="fbe9dddd-5a69-44b1-8172-ebcf615bf0eb" providerId="ADAL" clId="{06A6B8BD-DDF5-459C-B8EA-6A8FEB1D5D5C}" dt="2023-06-25T14:42:46.360" v="9045" actId="13926"/>
          <ac:spMkLst>
            <pc:docMk/>
            <pc:sldMk cId="2514958021" sldId="320"/>
            <ac:spMk id="5" creationId="{47015298-F31D-2BCF-BD15-AC49ADA685FF}"/>
          </ac:spMkLst>
        </pc:spChg>
        <pc:spChg chg="add mod">
          <ac:chgData name="Ahmed Alghamdi" userId="fbe9dddd-5a69-44b1-8172-ebcf615bf0eb" providerId="ADAL" clId="{06A6B8BD-DDF5-459C-B8EA-6A8FEB1D5D5C}" dt="2023-06-25T14:41:21.405" v="8958" actId="14100"/>
          <ac:spMkLst>
            <pc:docMk/>
            <pc:sldMk cId="2514958021" sldId="320"/>
            <ac:spMk id="7" creationId="{36C427F3-1C64-14D9-E230-58DEF0250D4B}"/>
          </ac:spMkLst>
        </pc:spChg>
        <pc:spChg chg="add mod">
          <ac:chgData name="Ahmed Alghamdi" userId="fbe9dddd-5a69-44b1-8172-ebcf615bf0eb" providerId="ADAL" clId="{06A6B8BD-DDF5-459C-B8EA-6A8FEB1D5D5C}" dt="2023-06-25T14:45:36.386" v="9313" actId="1076"/>
          <ac:spMkLst>
            <pc:docMk/>
            <pc:sldMk cId="2514958021" sldId="320"/>
            <ac:spMk id="8" creationId="{16C62F63-2AFD-FC72-C9A5-67ACE6396D73}"/>
          </ac:spMkLst>
        </pc:spChg>
        <pc:spChg chg="add mod">
          <ac:chgData name="Ahmed Alghamdi" userId="fbe9dddd-5a69-44b1-8172-ebcf615bf0eb" providerId="ADAL" clId="{06A6B8BD-DDF5-459C-B8EA-6A8FEB1D5D5C}" dt="2023-06-25T14:45:51.586" v="9317" actId="13901"/>
          <ac:spMkLst>
            <pc:docMk/>
            <pc:sldMk cId="2514958021" sldId="320"/>
            <ac:spMk id="9" creationId="{F353900E-A3D8-F7BF-A901-BC260A519F74}"/>
          </ac:spMkLst>
        </pc:spChg>
        <pc:spChg chg="add del">
          <ac:chgData name="Ahmed Alghamdi" userId="fbe9dddd-5a69-44b1-8172-ebcf615bf0eb" providerId="ADAL" clId="{06A6B8BD-DDF5-459C-B8EA-6A8FEB1D5D5C}" dt="2023-06-25T14:40:30.941" v="8906" actId="478"/>
          <ac:spMkLst>
            <pc:docMk/>
            <pc:sldMk cId="2514958021" sldId="320"/>
            <ac:spMk id="17" creationId="{1881D994-9D7B-C005-63E6-331C348CADF9}"/>
          </ac:spMkLst>
        </pc:spChg>
        <pc:spChg chg="del">
          <ac:chgData name="Ahmed Alghamdi" userId="fbe9dddd-5a69-44b1-8172-ebcf615bf0eb" providerId="ADAL" clId="{06A6B8BD-DDF5-459C-B8EA-6A8FEB1D5D5C}" dt="2023-06-25T14:40:17.434" v="8900" actId="478"/>
          <ac:spMkLst>
            <pc:docMk/>
            <pc:sldMk cId="2514958021" sldId="320"/>
            <ac:spMk id="18" creationId="{A7081BDD-2B4D-561A-DA3E-EAD80779822F}"/>
          </ac:spMkLst>
        </pc:spChg>
        <pc:spChg chg="mod">
          <ac:chgData name="Ahmed Alghamdi" userId="fbe9dddd-5a69-44b1-8172-ebcf615bf0eb" providerId="ADAL" clId="{06A6B8BD-DDF5-459C-B8EA-6A8FEB1D5D5C}" dt="2023-06-25T14:40:29.026" v="8904" actId="1076"/>
          <ac:spMkLst>
            <pc:docMk/>
            <pc:sldMk cId="2514958021" sldId="320"/>
            <ac:spMk id="35" creationId="{DF47D88A-446B-A3C6-50D4-9429E503B726}"/>
          </ac:spMkLst>
        </pc:spChg>
        <pc:spChg chg="mod topLvl">
          <ac:chgData name="Ahmed Alghamdi" userId="fbe9dddd-5a69-44b1-8172-ebcf615bf0eb" providerId="ADAL" clId="{06A6B8BD-DDF5-459C-B8EA-6A8FEB1D5D5C}" dt="2023-06-25T14:41:32.056" v="8959" actId="207"/>
          <ac:spMkLst>
            <pc:docMk/>
            <pc:sldMk cId="2514958021" sldId="320"/>
            <ac:spMk id="43" creationId="{EBED75AD-30B7-3603-5327-A2ACE33E94AD}"/>
          </ac:spMkLst>
        </pc:spChg>
        <pc:spChg chg="del mod topLvl">
          <ac:chgData name="Ahmed Alghamdi" userId="fbe9dddd-5a69-44b1-8172-ebcf615bf0eb" providerId="ADAL" clId="{06A6B8BD-DDF5-459C-B8EA-6A8FEB1D5D5C}" dt="2023-06-25T14:40:17.434" v="8900" actId="478"/>
          <ac:spMkLst>
            <pc:docMk/>
            <pc:sldMk cId="2514958021" sldId="320"/>
            <ac:spMk id="47" creationId="{F2A79F43-9E50-25A8-D3F8-F0EE78A1FADB}"/>
          </ac:spMkLst>
        </pc:spChg>
        <pc:spChg chg="mod topLvl">
          <ac:chgData name="Ahmed Alghamdi" userId="fbe9dddd-5a69-44b1-8172-ebcf615bf0eb" providerId="ADAL" clId="{06A6B8BD-DDF5-459C-B8EA-6A8FEB1D5D5C}" dt="2023-06-25T14:40:48.835" v="8932" actId="164"/>
          <ac:spMkLst>
            <pc:docMk/>
            <pc:sldMk cId="2514958021" sldId="320"/>
            <ac:spMk id="128" creationId="{ADE7AA9E-C5D5-914E-B876-7B6F267A6B2E}"/>
          </ac:spMkLst>
        </pc:spChg>
        <pc:spChg chg="mod topLvl">
          <ac:chgData name="Ahmed Alghamdi" userId="fbe9dddd-5a69-44b1-8172-ebcf615bf0eb" providerId="ADAL" clId="{06A6B8BD-DDF5-459C-B8EA-6A8FEB1D5D5C}" dt="2023-06-25T14:40:48.835" v="8932" actId="164"/>
          <ac:spMkLst>
            <pc:docMk/>
            <pc:sldMk cId="2514958021" sldId="320"/>
            <ac:spMk id="132" creationId="{09F5BD9F-99D4-F1CB-52D1-5894044CB5CA}"/>
          </ac:spMkLst>
        </pc:spChg>
        <pc:spChg chg="mod topLvl">
          <ac:chgData name="Ahmed Alghamdi" userId="fbe9dddd-5a69-44b1-8172-ebcf615bf0eb" providerId="ADAL" clId="{06A6B8BD-DDF5-459C-B8EA-6A8FEB1D5D5C}" dt="2023-06-25T14:40:48.835" v="8932" actId="164"/>
          <ac:spMkLst>
            <pc:docMk/>
            <pc:sldMk cId="2514958021" sldId="320"/>
            <ac:spMk id="136" creationId="{DB17BF9C-2932-DA84-9303-441DBE5EF9B8}"/>
          </ac:spMkLst>
        </pc:spChg>
        <pc:grpChg chg="add del mod">
          <ac:chgData name="Ahmed Alghamdi" userId="fbe9dddd-5a69-44b1-8172-ebcf615bf0eb" providerId="ADAL" clId="{06A6B8BD-DDF5-459C-B8EA-6A8FEB1D5D5C}" dt="2023-06-25T14:40:06.445" v="8897" actId="164"/>
          <ac:grpSpMkLst>
            <pc:docMk/>
            <pc:sldMk cId="2514958021" sldId="320"/>
            <ac:grpSpMk id="2" creationId="{C0C2D21E-7AA7-A239-0219-E2C895DA7BEE}"/>
          </ac:grpSpMkLst>
        </pc:grpChg>
        <pc:grpChg chg="add mod">
          <ac:chgData name="Ahmed Alghamdi" userId="fbe9dddd-5a69-44b1-8172-ebcf615bf0eb" providerId="ADAL" clId="{06A6B8BD-DDF5-459C-B8EA-6A8FEB1D5D5C}" dt="2023-06-25T14:40:45.387" v="8931" actId="164"/>
          <ac:grpSpMkLst>
            <pc:docMk/>
            <pc:sldMk cId="2514958021" sldId="320"/>
            <ac:grpSpMk id="3" creationId="{65802BB5-2F2F-5B1C-8CA6-99AB6DD93037}"/>
          </ac:grpSpMkLst>
        </pc:grpChg>
        <pc:grpChg chg="add mod">
          <ac:chgData name="Ahmed Alghamdi" userId="fbe9dddd-5a69-44b1-8172-ebcf615bf0eb" providerId="ADAL" clId="{06A6B8BD-DDF5-459C-B8EA-6A8FEB1D5D5C}" dt="2023-06-25T14:40:52.068" v="8951" actId="1038"/>
          <ac:grpSpMkLst>
            <pc:docMk/>
            <pc:sldMk cId="2514958021" sldId="320"/>
            <ac:grpSpMk id="6" creationId="{CA948008-05CF-82E3-7D4F-AACD699D7430}"/>
          </ac:grpSpMkLst>
        </pc:grpChg>
        <pc:grpChg chg="del">
          <ac:chgData name="Ahmed Alghamdi" userId="fbe9dddd-5a69-44b1-8172-ebcf615bf0eb" providerId="ADAL" clId="{06A6B8BD-DDF5-459C-B8EA-6A8FEB1D5D5C}" dt="2023-06-25T14:39:07.841" v="8872" actId="478"/>
          <ac:grpSpMkLst>
            <pc:docMk/>
            <pc:sldMk cId="2514958021" sldId="320"/>
            <ac:grpSpMk id="156" creationId="{D35A1A98-BA23-8380-4F37-EA14939C7E3F}"/>
          </ac:grpSpMkLst>
        </pc:grpChg>
        <pc:grpChg chg="del">
          <ac:chgData name="Ahmed Alghamdi" userId="fbe9dddd-5a69-44b1-8172-ebcf615bf0eb" providerId="ADAL" clId="{06A6B8BD-DDF5-459C-B8EA-6A8FEB1D5D5C}" dt="2023-06-25T14:39:07.841" v="8872" actId="478"/>
          <ac:grpSpMkLst>
            <pc:docMk/>
            <pc:sldMk cId="2514958021" sldId="320"/>
            <ac:grpSpMk id="157" creationId="{99A9F808-8637-661C-480F-F7870C5CFC01}"/>
          </ac:grpSpMkLst>
        </pc:grpChg>
        <pc:grpChg chg="del">
          <ac:chgData name="Ahmed Alghamdi" userId="fbe9dddd-5a69-44b1-8172-ebcf615bf0eb" providerId="ADAL" clId="{06A6B8BD-DDF5-459C-B8EA-6A8FEB1D5D5C}" dt="2023-06-25T14:39:07.841" v="8872" actId="478"/>
          <ac:grpSpMkLst>
            <pc:docMk/>
            <pc:sldMk cId="2514958021" sldId="320"/>
            <ac:grpSpMk id="158" creationId="{8806BD53-EC3E-85B9-AEBF-09C6D94F7BFD}"/>
          </ac:grpSpMkLst>
        </pc:grpChg>
        <pc:grpChg chg="del">
          <ac:chgData name="Ahmed Alghamdi" userId="fbe9dddd-5a69-44b1-8172-ebcf615bf0eb" providerId="ADAL" clId="{06A6B8BD-DDF5-459C-B8EA-6A8FEB1D5D5C}" dt="2023-06-25T14:39:07.841" v="8872" actId="478"/>
          <ac:grpSpMkLst>
            <pc:docMk/>
            <pc:sldMk cId="2514958021" sldId="320"/>
            <ac:grpSpMk id="159" creationId="{28FF31F6-D209-8359-A028-B1EF203E27B7}"/>
          </ac:grpSpMkLst>
        </pc:grpChg>
        <pc:grpChg chg="add del mod">
          <ac:chgData name="Ahmed Alghamdi" userId="fbe9dddd-5a69-44b1-8172-ebcf615bf0eb" providerId="ADAL" clId="{06A6B8BD-DDF5-459C-B8EA-6A8FEB1D5D5C}" dt="2023-06-25T14:40:14.553" v="8899" actId="165"/>
          <ac:grpSpMkLst>
            <pc:docMk/>
            <pc:sldMk cId="2514958021" sldId="320"/>
            <ac:grpSpMk id="160" creationId="{84BEF6A4-68CB-D92A-56CF-B11F4EF9BECE}"/>
          </ac:grpSpMkLst>
        </pc:grpChg>
      </pc:sldChg>
      <pc:sldChg chg="addSp modSp add del mod">
        <pc:chgData name="Ahmed Alghamdi" userId="fbe9dddd-5a69-44b1-8172-ebcf615bf0eb" providerId="ADAL" clId="{06A6B8BD-DDF5-459C-B8EA-6A8FEB1D5D5C}" dt="2023-06-26T14:45:12.050" v="14970" actId="47"/>
        <pc:sldMkLst>
          <pc:docMk/>
          <pc:sldMk cId="2066150698" sldId="321"/>
        </pc:sldMkLst>
        <pc:spChg chg="add mod">
          <ac:chgData name="Ahmed Alghamdi" userId="fbe9dddd-5a69-44b1-8172-ebcf615bf0eb" providerId="ADAL" clId="{06A6B8BD-DDF5-459C-B8EA-6A8FEB1D5D5C}" dt="2023-06-25T14:46:05.032" v="9326" actId="20577"/>
          <ac:spMkLst>
            <pc:docMk/>
            <pc:sldMk cId="2066150698" sldId="321"/>
            <ac:spMk id="2" creationId="{FB026256-14EC-1452-1E75-FAE521F4DAB5}"/>
          </ac:spMkLst>
        </pc:spChg>
        <pc:spChg chg="add mod">
          <ac:chgData name="Ahmed Alghamdi" userId="fbe9dddd-5a69-44b1-8172-ebcf615bf0eb" providerId="ADAL" clId="{06A6B8BD-DDF5-459C-B8EA-6A8FEB1D5D5C}" dt="2023-06-25T14:45:57.872" v="9318"/>
          <ac:spMkLst>
            <pc:docMk/>
            <pc:sldMk cId="2066150698" sldId="321"/>
            <ac:spMk id="3" creationId="{286A99CC-F487-D351-12BC-F0A66279AAE3}"/>
          </ac:spMkLst>
        </pc:spChg>
        <pc:spChg chg="mod">
          <ac:chgData name="Ahmed Alghamdi" userId="fbe9dddd-5a69-44b1-8172-ebcf615bf0eb" providerId="ADAL" clId="{06A6B8BD-DDF5-459C-B8EA-6A8FEB1D5D5C}" dt="2023-06-25T14:43:01.053" v="9061" actId="20577"/>
          <ac:spMkLst>
            <pc:docMk/>
            <pc:sldMk cId="2066150698" sldId="321"/>
            <ac:spMk id="5" creationId="{47015298-F31D-2BCF-BD15-AC49ADA685FF}"/>
          </ac:spMkLst>
        </pc:spChg>
        <pc:spChg chg="mod">
          <ac:chgData name="Ahmed Alghamdi" userId="fbe9dddd-5a69-44b1-8172-ebcf615bf0eb" providerId="ADAL" clId="{06A6B8BD-DDF5-459C-B8EA-6A8FEB1D5D5C}" dt="2023-06-25T14:41:48.236" v="8965" actId="207"/>
          <ac:spMkLst>
            <pc:docMk/>
            <pc:sldMk cId="2066150698" sldId="321"/>
            <ac:spMk id="43" creationId="{EBED75AD-30B7-3603-5327-A2ACE33E94AD}"/>
          </ac:spMkLst>
        </pc:spChg>
      </pc:sldChg>
      <pc:sldChg chg="addSp modSp add del mod">
        <pc:chgData name="Ahmed Alghamdi" userId="fbe9dddd-5a69-44b1-8172-ebcf615bf0eb" providerId="ADAL" clId="{06A6B8BD-DDF5-459C-B8EA-6A8FEB1D5D5C}" dt="2023-06-26T14:45:12.050" v="14970" actId="47"/>
        <pc:sldMkLst>
          <pc:docMk/>
          <pc:sldMk cId="2785655329" sldId="322"/>
        </pc:sldMkLst>
        <pc:spChg chg="add mod">
          <ac:chgData name="Ahmed Alghamdi" userId="fbe9dddd-5a69-44b1-8172-ebcf615bf0eb" providerId="ADAL" clId="{06A6B8BD-DDF5-459C-B8EA-6A8FEB1D5D5C}" dt="2023-06-25T14:46:11.924" v="9335" actId="20577"/>
          <ac:spMkLst>
            <pc:docMk/>
            <pc:sldMk cId="2785655329" sldId="322"/>
            <ac:spMk id="2" creationId="{B4DBF1FD-594F-6B6A-6B88-01A42680121F}"/>
          </ac:spMkLst>
        </pc:spChg>
        <pc:spChg chg="add mod">
          <ac:chgData name="Ahmed Alghamdi" userId="fbe9dddd-5a69-44b1-8172-ebcf615bf0eb" providerId="ADAL" clId="{06A6B8BD-DDF5-459C-B8EA-6A8FEB1D5D5C}" dt="2023-06-25T14:45:58.390" v="9319"/>
          <ac:spMkLst>
            <pc:docMk/>
            <pc:sldMk cId="2785655329" sldId="322"/>
            <ac:spMk id="3" creationId="{ADD4A93E-41AB-5294-C402-7C1BA8285F55}"/>
          </ac:spMkLst>
        </pc:spChg>
        <pc:spChg chg="mod">
          <ac:chgData name="Ahmed Alghamdi" userId="fbe9dddd-5a69-44b1-8172-ebcf615bf0eb" providerId="ADAL" clId="{06A6B8BD-DDF5-459C-B8EA-6A8FEB1D5D5C}" dt="2023-06-25T14:43:07.383" v="9069" actId="20577"/>
          <ac:spMkLst>
            <pc:docMk/>
            <pc:sldMk cId="2785655329" sldId="322"/>
            <ac:spMk id="5" creationId="{47015298-F31D-2BCF-BD15-AC49ADA685FF}"/>
          </ac:spMkLst>
        </pc:spChg>
        <pc:spChg chg="mod">
          <ac:chgData name="Ahmed Alghamdi" userId="fbe9dddd-5a69-44b1-8172-ebcf615bf0eb" providerId="ADAL" clId="{06A6B8BD-DDF5-459C-B8EA-6A8FEB1D5D5C}" dt="2023-06-25T14:41:56.568" v="8968" actId="207"/>
          <ac:spMkLst>
            <pc:docMk/>
            <pc:sldMk cId="2785655329" sldId="322"/>
            <ac:spMk id="43" creationId="{EBED75AD-30B7-3603-5327-A2ACE33E94AD}"/>
          </ac:spMkLst>
        </pc:spChg>
      </pc:sldChg>
      <pc:sldChg chg="modSp add mod">
        <pc:chgData name="Ahmed Alghamdi" userId="fbe9dddd-5a69-44b1-8172-ebcf615bf0eb" providerId="ADAL" clId="{06A6B8BD-DDF5-459C-B8EA-6A8FEB1D5D5C}" dt="2023-06-25T14:58:46.130" v="10184" actId="20577"/>
        <pc:sldMkLst>
          <pc:docMk/>
          <pc:sldMk cId="3057601317" sldId="323"/>
        </pc:sldMkLst>
        <pc:spChg chg="mod">
          <ac:chgData name="Ahmed Alghamdi" userId="fbe9dddd-5a69-44b1-8172-ebcf615bf0eb" providerId="ADAL" clId="{06A6B8BD-DDF5-459C-B8EA-6A8FEB1D5D5C}" dt="2023-06-25T14:58:46.130" v="10184" actId="20577"/>
          <ac:spMkLst>
            <pc:docMk/>
            <pc:sldMk cId="3057601317" sldId="323"/>
            <ac:spMk id="5" creationId="{47015298-F31D-2BCF-BD15-AC49ADA685FF}"/>
          </ac:spMkLst>
        </pc:spChg>
      </pc:sldChg>
      <pc:sldChg chg="addSp delSp modSp add del mod modShow">
        <pc:chgData name="Ahmed Alghamdi" userId="fbe9dddd-5a69-44b1-8172-ebcf615bf0eb" providerId="ADAL" clId="{06A6B8BD-DDF5-459C-B8EA-6A8FEB1D5D5C}" dt="2023-06-26T14:56:46.576" v="15325" actId="47"/>
        <pc:sldMkLst>
          <pc:docMk/>
          <pc:sldMk cId="2154980120" sldId="324"/>
        </pc:sldMkLst>
        <pc:spChg chg="del">
          <ac:chgData name="Ahmed Alghamdi" userId="fbe9dddd-5a69-44b1-8172-ebcf615bf0eb" providerId="ADAL" clId="{06A6B8BD-DDF5-459C-B8EA-6A8FEB1D5D5C}" dt="2023-06-25T14:49:09.129" v="9344" actId="478"/>
          <ac:spMkLst>
            <pc:docMk/>
            <pc:sldMk cId="2154980120" sldId="324"/>
            <ac:spMk id="2" creationId="{0BCC698D-A441-0AB9-7842-987A5012FE1E}"/>
          </ac:spMkLst>
        </pc:spChg>
        <pc:spChg chg="del">
          <ac:chgData name="Ahmed Alghamdi" userId="fbe9dddd-5a69-44b1-8172-ebcf615bf0eb" providerId="ADAL" clId="{06A6B8BD-DDF5-459C-B8EA-6A8FEB1D5D5C}" dt="2023-06-25T14:49:09.129" v="9344" actId="478"/>
          <ac:spMkLst>
            <pc:docMk/>
            <pc:sldMk cId="2154980120" sldId="324"/>
            <ac:spMk id="3" creationId="{A25B2AA6-09A5-C402-531B-BFC15E6571C1}"/>
          </ac:spMkLst>
        </pc:spChg>
        <pc:spChg chg="del">
          <ac:chgData name="Ahmed Alghamdi" userId="fbe9dddd-5a69-44b1-8172-ebcf615bf0eb" providerId="ADAL" clId="{06A6B8BD-DDF5-459C-B8EA-6A8FEB1D5D5C}" dt="2023-06-25T14:58:35.733" v="10164" actId="478"/>
          <ac:spMkLst>
            <pc:docMk/>
            <pc:sldMk cId="2154980120" sldId="324"/>
            <ac:spMk id="5" creationId="{47015298-F31D-2BCF-BD15-AC49ADA685FF}"/>
          </ac:spMkLst>
        </pc:spChg>
        <pc:spChg chg="del">
          <ac:chgData name="Ahmed Alghamdi" userId="fbe9dddd-5a69-44b1-8172-ebcf615bf0eb" providerId="ADAL" clId="{06A6B8BD-DDF5-459C-B8EA-6A8FEB1D5D5C}" dt="2023-06-25T14:49:09.129" v="9344" actId="478"/>
          <ac:spMkLst>
            <pc:docMk/>
            <pc:sldMk cId="2154980120" sldId="324"/>
            <ac:spMk id="6" creationId="{AE446E08-E6D6-4A64-FF1F-1BBFF439F578}"/>
          </ac:spMkLst>
        </pc:spChg>
        <pc:spChg chg="del">
          <ac:chgData name="Ahmed Alghamdi" userId="fbe9dddd-5a69-44b1-8172-ebcf615bf0eb" providerId="ADAL" clId="{06A6B8BD-DDF5-459C-B8EA-6A8FEB1D5D5C}" dt="2023-06-25T14:49:09.129" v="9344" actId="478"/>
          <ac:spMkLst>
            <pc:docMk/>
            <pc:sldMk cId="2154980120" sldId="324"/>
            <ac:spMk id="7" creationId="{945D9C2E-C2F6-C846-EFD2-ED8620B231A7}"/>
          </ac:spMkLst>
        </pc:spChg>
        <pc:spChg chg="del">
          <ac:chgData name="Ahmed Alghamdi" userId="fbe9dddd-5a69-44b1-8172-ebcf615bf0eb" providerId="ADAL" clId="{06A6B8BD-DDF5-459C-B8EA-6A8FEB1D5D5C}" dt="2023-06-25T14:49:09.129" v="9344" actId="478"/>
          <ac:spMkLst>
            <pc:docMk/>
            <pc:sldMk cId="2154980120" sldId="324"/>
            <ac:spMk id="9" creationId="{7DC0C1CD-3716-799C-9DA9-58F80AA7988E}"/>
          </ac:spMkLst>
        </pc:spChg>
        <pc:spChg chg="del">
          <ac:chgData name="Ahmed Alghamdi" userId="fbe9dddd-5a69-44b1-8172-ebcf615bf0eb" providerId="ADAL" clId="{06A6B8BD-DDF5-459C-B8EA-6A8FEB1D5D5C}" dt="2023-06-25T14:49:09.129" v="9344" actId="478"/>
          <ac:spMkLst>
            <pc:docMk/>
            <pc:sldMk cId="2154980120" sldId="324"/>
            <ac:spMk id="10" creationId="{9A096DCB-444D-CBBF-C6E5-413EDFA945C5}"/>
          </ac:spMkLst>
        </pc:spChg>
        <pc:spChg chg="add mod">
          <ac:chgData name="Ahmed Alghamdi" userId="fbe9dddd-5a69-44b1-8172-ebcf615bf0eb" providerId="ADAL" clId="{06A6B8BD-DDF5-459C-B8EA-6A8FEB1D5D5C}" dt="2023-06-25T14:59:15.877" v="10190" actId="20577"/>
          <ac:spMkLst>
            <pc:docMk/>
            <pc:sldMk cId="2154980120" sldId="324"/>
            <ac:spMk id="11" creationId="{403B4EC5-4CC7-2F71-5890-0193061B541A}"/>
          </ac:spMkLst>
        </pc:spChg>
        <pc:spChg chg="add mod">
          <ac:chgData name="Ahmed Alghamdi" userId="fbe9dddd-5a69-44b1-8172-ebcf615bf0eb" providerId="ADAL" clId="{06A6B8BD-DDF5-459C-B8EA-6A8FEB1D5D5C}" dt="2023-06-25T14:59:26.502" v="10218" actId="20577"/>
          <ac:spMkLst>
            <pc:docMk/>
            <pc:sldMk cId="2154980120" sldId="324"/>
            <ac:spMk id="12" creationId="{63C5B417-CAF4-6E00-C600-624426A45078}"/>
          </ac:spMkLst>
        </pc:spChg>
        <pc:spChg chg="add mod">
          <ac:chgData name="Ahmed Alghamdi" userId="fbe9dddd-5a69-44b1-8172-ebcf615bf0eb" providerId="ADAL" clId="{06A6B8BD-DDF5-459C-B8EA-6A8FEB1D5D5C}" dt="2023-06-25T14:59:34.640" v="10229" actId="20577"/>
          <ac:spMkLst>
            <pc:docMk/>
            <pc:sldMk cId="2154980120" sldId="324"/>
            <ac:spMk id="13" creationId="{7944BAF7-2FC6-C1D1-EA7B-B29FB62F9631}"/>
          </ac:spMkLst>
        </pc:spChg>
        <pc:spChg chg="add mod">
          <ac:chgData name="Ahmed Alghamdi" userId="fbe9dddd-5a69-44b1-8172-ebcf615bf0eb" providerId="ADAL" clId="{06A6B8BD-DDF5-459C-B8EA-6A8FEB1D5D5C}" dt="2023-06-25T15:04:02.926" v="10408" actId="207"/>
          <ac:spMkLst>
            <pc:docMk/>
            <pc:sldMk cId="2154980120" sldId="324"/>
            <ac:spMk id="14" creationId="{8011C8C1-B05F-89B4-5D2D-0222620EE247}"/>
          </ac:spMkLst>
        </pc:spChg>
        <pc:spChg chg="add mod">
          <ac:chgData name="Ahmed Alghamdi" userId="fbe9dddd-5a69-44b1-8172-ebcf615bf0eb" providerId="ADAL" clId="{06A6B8BD-DDF5-459C-B8EA-6A8FEB1D5D5C}" dt="2023-06-25T14:53:55.819" v="9776" actId="13926"/>
          <ac:spMkLst>
            <pc:docMk/>
            <pc:sldMk cId="2154980120" sldId="324"/>
            <ac:spMk id="15" creationId="{86048B63-F841-CBBE-50E9-82A111565F89}"/>
          </ac:spMkLst>
        </pc:spChg>
        <pc:spChg chg="add mod">
          <ac:chgData name="Ahmed Alghamdi" userId="fbe9dddd-5a69-44b1-8172-ebcf615bf0eb" providerId="ADAL" clId="{06A6B8BD-DDF5-459C-B8EA-6A8FEB1D5D5C}" dt="2023-06-25T15:04:06.871" v="10409" actId="207"/>
          <ac:spMkLst>
            <pc:docMk/>
            <pc:sldMk cId="2154980120" sldId="324"/>
            <ac:spMk id="20" creationId="{74144767-AA42-E0DC-0F1E-559A023EB92F}"/>
          </ac:spMkLst>
        </pc:spChg>
        <pc:spChg chg="add mod">
          <ac:chgData name="Ahmed Alghamdi" userId="fbe9dddd-5a69-44b1-8172-ebcf615bf0eb" providerId="ADAL" clId="{06A6B8BD-DDF5-459C-B8EA-6A8FEB1D5D5C}" dt="2023-06-25T14:54:42.371" v="9878" actId="13926"/>
          <ac:spMkLst>
            <pc:docMk/>
            <pc:sldMk cId="2154980120" sldId="324"/>
            <ac:spMk id="21" creationId="{76FB0012-057B-C54B-C131-9D1515BBA915}"/>
          </ac:spMkLst>
        </pc:spChg>
        <pc:spChg chg="add mod">
          <ac:chgData name="Ahmed Alghamdi" userId="fbe9dddd-5a69-44b1-8172-ebcf615bf0eb" providerId="ADAL" clId="{06A6B8BD-DDF5-459C-B8EA-6A8FEB1D5D5C}" dt="2023-06-25T15:04:10.481" v="10410" actId="207"/>
          <ac:spMkLst>
            <pc:docMk/>
            <pc:sldMk cId="2154980120" sldId="324"/>
            <ac:spMk id="22" creationId="{A07A2B3F-3341-15E0-7CCD-1C7FD8113569}"/>
          </ac:spMkLst>
        </pc:spChg>
        <pc:spChg chg="add mod">
          <ac:chgData name="Ahmed Alghamdi" userId="fbe9dddd-5a69-44b1-8172-ebcf615bf0eb" providerId="ADAL" clId="{06A6B8BD-DDF5-459C-B8EA-6A8FEB1D5D5C}" dt="2023-06-25T14:58:16.266" v="10163" actId="242"/>
          <ac:spMkLst>
            <pc:docMk/>
            <pc:sldMk cId="2154980120" sldId="324"/>
            <ac:spMk id="23" creationId="{E0A1F04D-C5E7-4E60-3BC4-83F0209E3193}"/>
          </ac:spMkLst>
        </pc:spChg>
        <pc:spChg chg="add mod ord">
          <ac:chgData name="Ahmed Alghamdi" userId="fbe9dddd-5a69-44b1-8172-ebcf615bf0eb" providerId="ADAL" clId="{06A6B8BD-DDF5-459C-B8EA-6A8FEB1D5D5C}" dt="2023-06-25T14:59:09.872" v="10185" actId="13926"/>
          <ac:spMkLst>
            <pc:docMk/>
            <pc:sldMk cId="2154980120" sldId="324"/>
            <ac:spMk id="25" creationId="{07F40388-27CF-DBCB-CD6B-B91F31E7E2E2}"/>
          </ac:spMkLst>
        </pc:spChg>
        <pc:spChg chg="add mod">
          <ac:chgData name="Ahmed Alghamdi" userId="fbe9dddd-5a69-44b1-8172-ebcf615bf0eb" providerId="ADAL" clId="{06A6B8BD-DDF5-459C-B8EA-6A8FEB1D5D5C}" dt="2023-06-25T15:01:28.171" v="10400" actId="1076"/>
          <ac:spMkLst>
            <pc:docMk/>
            <pc:sldMk cId="2154980120" sldId="324"/>
            <ac:spMk id="26" creationId="{118CD21E-DCFA-E4D6-95CD-D51990FA7FA5}"/>
          </ac:spMkLst>
        </pc:spChg>
        <pc:spChg chg="add del">
          <ac:chgData name="Ahmed Alghamdi" userId="fbe9dddd-5a69-44b1-8172-ebcf615bf0eb" providerId="ADAL" clId="{06A6B8BD-DDF5-459C-B8EA-6A8FEB1D5D5C}" dt="2023-06-25T15:07:52.628" v="10419" actId="22"/>
          <ac:spMkLst>
            <pc:docMk/>
            <pc:sldMk cId="2154980120" sldId="324"/>
            <ac:spMk id="29" creationId="{B93AA741-59B6-1752-CE26-D5A66A1D192F}"/>
          </ac:spMkLst>
        </pc:spChg>
        <pc:spChg chg="add del">
          <ac:chgData name="Ahmed Alghamdi" userId="fbe9dddd-5a69-44b1-8172-ebcf615bf0eb" providerId="ADAL" clId="{06A6B8BD-DDF5-459C-B8EA-6A8FEB1D5D5C}" dt="2023-06-25T15:07:55.793" v="10421" actId="22"/>
          <ac:spMkLst>
            <pc:docMk/>
            <pc:sldMk cId="2154980120" sldId="324"/>
            <ac:spMk id="31" creationId="{486723C1-AADB-BDAC-33E9-13D16C213351}"/>
          </ac:spMkLst>
        </pc:spChg>
        <pc:spChg chg="mod">
          <ac:chgData name="Ahmed Alghamdi" userId="fbe9dddd-5a69-44b1-8172-ebcf615bf0eb" providerId="ADAL" clId="{06A6B8BD-DDF5-459C-B8EA-6A8FEB1D5D5C}" dt="2023-06-25T14:59:09.872" v="10185" actId="13926"/>
          <ac:spMkLst>
            <pc:docMk/>
            <pc:sldMk cId="2154980120" sldId="324"/>
            <ac:spMk id="35" creationId="{DF47D88A-446B-A3C6-50D4-9429E503B726}"/>
          </ac:spMkLst>
        </pc:spChg>
        <pc:spChg chg="del">
          <ac:chgData name="Ahmed Alghamdi" userId="fbe9dddd-5a69-44b1-8172-ebcf615bf0eb" providerId="ADAL" clId="{06A6B8BD-DDF5-459C-B8EA-6A8FEB1D5D5C}" dt="2023-06-25T14:49:09.129" v="9344" actId="478"/>
          <ac:spMkLst>
            <pc:docMk/>
            <pc:sldMk cId="2154980120" sldId="324"/>
            <ac:spMk id="155" creationId="{81E48DBF-9D63-1B03-BED3-CE6206D86199}"/>
          </ac:spMkLst>
        </pc:spChg>
        <pc:spChg chg="del">
          <ac:chgData name="Ahmed Alghamdi" userId="fbe9dddd-5a69-44b1-8172-ebcf615bf0eb" providerId="ADAL" clId="{06A6B8BD-DDF5-459C-B8EA-6A8FEB1D5D5C}" dt="2023-06-25T14:49:09.129" v="9344" actId="478"/>
          <ac:spMkLst>
            <pc:docMk/>
            <pc:sldMk cId="2154980120" sldId="324"/>
            <ac:spMk id="158" creationId="{31C79503-D5B8-9C8F-4823-809B3DB4A551}"/>
          </ac:spMkLst>
        </pc:spChg>
        <pc:spChg chg="del">
          <ac:chgData name="Ahmed Alghamdi" userId="fbe9dddd-5a69-44b1-8172-ebcf615bf0eb" providerId="ADAL" clId="{06A6B8BD-DDF5-459C-B8EA-6A8FEB1D5D5C}" dt="2023-06-25T14:49:09.129" v="9344" actId="478"/>
          <ac:spMkLst>
            <pc:docMk/>
            <pc:sldMk cId="2154980120" sldId="324"/>
            <ac:spMk id="164" creationId="{DD48AFDB-59BE-6F4D-7236-9909B3813AE7}"/>
          </ac:spMkLst>
        </pc:spChg>
        <pc:spChg chg="del">
          <ac:chgData name="Ahmed Alghamdi" userId="fbe9dddd-5a69-44b1-8172-ebcf615bf0eb" providerId="ADAL" clId="{06A6B8BD-DDF5-459C-B8EA-6A8FEB1D5D5C}" dt="2023-06-25T14:49:09.129" v="9344" actId="478"/>
          <ac:spMkLst>
            <pc:docMk/>
            <pc:sldMk cId="2154980120" sldId="324"/>
            <ac:spMk id="167" creationId="{466CCF90-CE58-D78A-1B7D-34D649C032C6}"/>
          </ac:spMkLst>
        </pc:spChg>
        <pc:spChg chg="del">
          <ac:chgData name="Ahmed Alghamdi" userId="fbe9dddd-5a69-44b1-8172-ebcf615bf0eb" providerId="ADAL" clId="{06A6B8BD-DDF5-459C-B8EA-6A8FEB1D5D5C}" dt="2023-06-25T14:49:09.129" v="9344" actId="478"/>
          <ac:spMkLst>
            <pc:docMk/>
            <pc:sldMk cId="2154980120" sldId="324"/>
            <ac:spMk id="176" creationId="{7B5220BF-E50C-3E5F-7140-B5F207F2D6B1}"/>
          </ac:spMkLst>
        </pc:spChg>
        <pc:spChg chg="del">
          <ac:chgData name="Ahmed Alghamdi" userId="fbe9dddd-5a69-44b1-8172-ebcf615bf0eb" providerId="ADAL" clId="{06A6B8BD-DDF5-459C-B8EA-6A8FEB1D5D5C}" dt="2023-06-25T14:49:09.129" v="9344" actId="478"/>
          <ac:spMkLst>
            <pc:docMk/>
            <pc:sldMk cId="2154980120" sldId="324"/>
            <ac:spMk id="178" creationId="{7DAAAA5D-DBCD-98A3-9014-5BEBB35002DF}"/>
          </ac:spMkLst>
        </pc:spChg>
        <pc:spChg chg="del">
          <ac:chgData name="Ahmed Alghamdi" userId="fbe9dddd-5a69-44b1-8172-ebcf615bf0eb" providerId="ADAL" clId="{06A6B8BD-DDF5-459C-B8EA-6A8FEB1D5D5C}" dt="2023-06-25T14:49:09.129" v="9344" actId="478"/>
          <ac:spMkLst>
            <pc:docMk/>
            <pc:sldMk cId="2154980120" sldId="324"/>
            <ac:spMk id="180" creationId="{B89788AF-E4A5-7B66-4252-2CA9AF0537D9}"/>
          </ac:spMkLst>
        </pc:spChg>
        <pc:spChg chg="del">
          <ac:chgData name="Ahmed Alghamdi" userId="fbe9dddd-5a69-44b1-8172-ebcf615bf0eb" providerId="ADAL" clId="{06A6B8BD-DDF5-459C-B8EA-6A8FEB1D5D5C}" dt="2023-06-25T14:49:09.129" v="9344" actId="478"/>
          <ac:spMkLst>
            <pc:docMk/>
            <pc:sldMk cId="2154980120" sldId="324"/>
            <ac:spMk id="181" creationId="{B1BB9435-86D0-CC31-EF3E-81868CFB1265}"/>
          </ac:spMkLst>
        </pc:spChg>
        <pc:spChg chg="del">
          <ac:chgData name="Ahmed Alghamdi" userId="fbe9dddd-5a69-44b1-8172-ebcf615bf0eb" providerId="ADAL" clId="{06A6B8BD-DDF5-459C-B8EA-6A8FEB1D5D5C}" dt="2023-06-25T14:49:09.129" v="9344" actId="478"/>
          <ac:spMkLst>
            <pc:docMk/>
            <pc:sldMk cId="2154980120" sldId="324"/>
            <ac:spMk id="184" creationId="{064BBC98-EFB3-CB1A-350B-89E06C91D57D}"/>
          </ac:spMkLst>
        </pc:spChg>
        <pc:spChg chg="del">
          <ac:chgData name="Ahmed Alghamdi" userId="fbe9dddd-5a69-44b1-8172-ebcf615bf0eb" providerId="ADAL" clId="{06A6B8BD-DDF5-459C-B8EA-6A8FEB1D5D5C}" dt="2023-06-25T14:49:09.129" v="9344" actId="478"/>
          <ac:spMkLst>
            <pc:docMk/>
            <pc:sldMk cId="2154980120" sldId="324"/>
            <ac:spMk id="185" creationId="{808FA4BB-D72E-4051-07AE-E45373794711}"/>
          </ac:spMkLst>
        </pc:spChg>
        <pc:spChg chg="del">
          <ac:chgData name="Ahmed Alghamdi" userId="fbe9dddd-5a69-44b1-8172-ebcf615bf0eb" providerId="ADAL" clId="{06A6B8BD-DDF5-459C-B8EA-6A8FEB1D5D5C}" dt="2023-06-25T14:49:09.129" v="9344" actId="478"/>
          <ac:spMkLst>
            <pc:docMk/>
            <pc:sldMk cId="2154980120" sldId="324"/>
            <ac:spMk id="186" creationId="{FCEAD94D-422D-BCA6-95FE-3C9ACD3EAC64}"/>
          </ac:spMkLst>
        </pc:spChg>
        <pc:spChg chg="del">
          <ac:chgData name="Ahmed Alghamdi" userId="fbe9dddd-5a69-44b1-8172-ebcf615bf0eb" providerId="ADAL" clId="{06A6B8BD-DDF5-459C-B8EA-6A8FEB1D5D5C}" dt="2023-06-25T14:49:09.129" v="9344" actId="478"/>
          <ac:spMkLst>
            <pc:docMk/>
            <pc:sldMk cId="2154980120" sldId="324"/>
            <ac:spMk id="187" creationId="{E017D526-082D-161C-FB26-7A1BBF8F1453}"/>
          </ac:spMkLst>
        </pc:spChg>
        <pc:spChg chg="del">
          <ac:chgData name="Ahmed Alghamdi" userId="fbe9dddd-5a69-44b1-8172-ebcf615bf0eb" providerId="ADAL" clId="{06A6B8BD-DDF5-459C-B8EA-6A8FEB1D5D5C}" dt="2023-06-25T14:49:09.129" v="9344" actId="478"/>
          <ac:spMkLst>
            <pc:docMk/>
            <pc:sldMk cId="2154980120" sldId="324"/>
            <ac:spMk id="191" creationId="{28563B31-18FA-7CA9-64AE-7A15CFCE07D5}"/>
          </ac:spMkLst>
        </pc:spChg>
        <pc:spChg chg="del">
          <ac:chgData name="Ahmed Alghamdi" userId="fbe9dddd-5a69-44b1-8172-ebcf615bf0eb" providerId="ADAL" clId="{06A6B8BD-DDF5-459C-B8EA-6A8FEB1D5D5C}" dt="2023-06-25T14:49:09.129" v="9344" actId="478"/>
          <ac:spMkLst>
            <pc:docMk/>
            <pc:sldMk cId="2154980120" sldId="324"/>
            <ac:spMk id="203" creationId="{8C04E5D5-675B-658B-3842-3F77DF56F624}"/>
          </ac:spMkLst>
        </pc:spChg>
        <pc:spChg chg="del">
          <ac:chgData name="Ahmed Alghamdi" userId="fbe9dddd-5a69-44b1-8172-ebcf615bf0eb" providerId="ADAL" clId="{06A6B8BD-DDF5-459C-B8EA-6A8FEB1D5D5C}" dt="2023-06-25T14:49:09.129" v="9344" actId="478"/>
          <ac:spMkLst>
            <pc:docMk/>
            <pc:sldMk cId="2154980120" sldId="324"/>
            <ac:spMk id="204" creationId="{92C75FC1-E0BA-B58B-A486-546466B41FEF}"/>
          </ac:spMkLst>
        </pc:spChg>
        <pc:spChg chg="del">
          <ac:chgData name="Ahmed Alghamdi" userId="fbe9dddd-5a69-44b1-8172-ebcf615bf0eb" providerId="ADAL" clId="{06A6B8BD-DDF5-459C-B8EA-6A8FEB1D5D5C}" dt="2023-06-25T14:49:09.129" v="9344" actId="478"/>
          <ac:spMkLst>
            <pc:docMk/>
            <pc:sldMk cId="2154980120" sldId="324"/>
            <ac:spMk id="205" creationId="{7F2379A8-EE0B-1D26-FF15-793A38DAE708}"/>
          </ac:spMkLst>
        </pc:spChg>
        <pc:spChg chg="del">
          <ac:chgData name="Ahmed Alghamdi" userId="fbe9dddd-5a69-44b1-8172-ebcf615bf0eb" providerId="ADAL" clId="{06A6B8BD-DDF5-459C-B8EA-6A8FEB1D5D5C}" dt="2023-06-25T14:49:09.129" v="9344" actId="478"/>
          <ac:spMkLst>
            <pc:docMk/>
            <pc:sldMk cId="2154980120" sldId="324"/>
            <ac:spMk id="206" creationId="{B80C1B5A-3B19-4D8D-0F1E-43E3F2746B41}"/>
          </ac:spMkLst>
        </pc:spChg>
        <pc:spChg chg="del">
          <ac:chgData name="Ahmed Alghamdi" userId="fbe9dddd-5a69-44b1-8172-ebcf615bf0eb" providerId="ADAL" clId="{06A6B8BD-DDF5-459C-B8EA-6A8FEB1D5D5C}" dt="2023-06-25T14:49:09.129" v="9344" actId="478"/>
          <ac:spMkLst>
            <pc:docMk/>
            <pc:sldMk cId="2154980120" sldId="324"/>
            <ac:spMk id="207" creationId="{20E516F9-B463-A4B5-999E-8572974B7F6D}"/>
          </ac:spMkLst>
        </pc:spChg>
        <pc:spChg chg="del">
          <ac:chgData name="Ahmed Alghamdi" userId="fbe9dddd-5a69-44b1-8172-ebcf615bf0eb" providerId="ADAL" clId="{06A6B8BD-DDF5-459C-B8EA-6A8FEB1D5D5C}" dt="2023-06-25T14:49:09.129" v="9344" actId="478"/>
          <ac:spMkLst>
            <pc:docMk/>
            <pc:sldMk cId="2154980120" sldId="324"/>
            <ac:spMk id="208" creationId="{734F9CF4-B312-ACBA-7CDB-BBBD0F072C18}"/>
          </ac:spMkLst>
        </pc:spChg>
        <pc:grpChg chg="del">
          <ac:chgData name="Ahmed Alghamdi" userId="fbe9dddd-5a69-44b1-8172-ebcf615bf0eb" providerId="ADAL" clId="{06A6B8BD-DDF5-459C-B8EA-6A8FEB1D5D5C}" dt="2023-06-25T14:49:09.129" v="9344" actId="478"/>
          <ac:grpSpMkLst>
            <pc:docMk/>
            <pc:sldMk cId="2154980120" sldId="324"/>
            <ac:grpSpMk id="196" creationId="{A73F2B05-B19F-B42F-6F60-099D1FC5BEB9}"/>
          </ac:grpSpMkLst>
        </pc:grpChg>
        <pc:picChg chg="add mod">
          <ac:chgData name="Ahmed Alghamdi" userId="fbe9dddd-5a69-44b1-8172-ebcf615bf0eb" providerId="ADAL" clId="{06A6B8BD-DDF5-459C-B8EA-6A8FEB1D5D5C}" dt="2023-06-25T15:04:38.488" v="10416"/>
          <ac:picMkLst>
            <pc:docMk/>
            <pc:sldMk cId="2154980120" sldId="324"/>
            <ac:picMk id="16" creationId="{84308A4E-DB83-A3A8-F6E5-3173C9CDA385}"/>
          </ac:picMkLst>
        </pc:picChg>
        <pc:picChg chg="add mod">
          <ac:chgData name="Ahmed Alghamdi" userId="fbe9dddd-5a69-44b1-8172-ebcf615bf0eb" providerId="ADAL" clId="{06A6B8BD-DDF5-459C-B8EA-6A8FEB1D5D5C}" dt="2023-06-25T15:04:32.641" v="10414"/>
          <ac:picMkLst>
            <pc:docMk/>
            <pc:sldMk cId="2154980120" sldId="324"/>
            <ac:picMk id="17" creationId="{A820B6E9-E3FE-CB8C-F9FD-3D15B607897A}"/>
          </ac:picMkLst>
        </pc:picChg>
        <pc:picChg chg="add mod">
          <ac:chgData name="Ahmed Alghamdi" userId="fbe9dddd-5a69-44b1-8172-ebcf615bf0eb" providerId="ADAL" clId="{06A6B8BD-DDF5-459C-B8EA-6A8FEB1D5D5C}" dt="2023-06-25T14:49:09.464" v="9345"/>
          <ac:picMkLst>
            <pc:docMk/>
            <pc:sldMk cId="2154980120" sldId="324"/>
            <ac:picMk id="18" creationId="{DD5166D1-0D8D-A5E1-2F2F-245F7B039EDC}"/>
          </ac:picMkLst>
        </pc:picChg>
        <pc:picChg chg="add del mod">
          <ac:chgData name="Ahmed Alghamdi" userId="fbe9dddd-5a69-44b1-8172-ebcf615bf0eb" providerId="ADAL" clId="{06A6B8BD-DDF5-459C-B8EA-6A8FEB1D5D5C}" dt="2023-06-25T14:49:27.300" v="9356" actId="478"/>
          <ac:picMkLst>
            <pc:docMk/>
            <pc:sldMk cId="2154980120" sldId="324"/>
            <ac:picMk id="24" creationId="{AF86FC8A-12E1-C08D-A503-CF84199B1DD8}"/>
          </ac:picMkLst>
        </pc:picChg>
        <pc:cxnChg chg="del mod">
          <ac:chgData name="Ahmed Alghamdi" userId="fbe9dddd-5a69-44b1-8172-ebcf615bf0eb" providerId="ADAL" clId="{06A6B8BD-DDF5-459C-B8EA-6A8FEB1D5D5C}" dt="2023-06-25T14:49:09.129" v="9344" actId="478"/>
          <ac:cxnSpMkLst>
            <pc:docMk/>
            <pc:sldMk cId="2154980120" sldId="324"/>
            <ac:cxnSpMk id="8" creationId="{3F5A7CBB-F9E3-4C18-97BB-10825CAB7433}"/>
          </ac:cxnSpMkLst>
        </pc:cxnChg>
        <pc:cxnChg chg="add del mod">
          <ac:chgData name="Ahmed Alghamdi" userId="fbe9dddd-5a69-44b1-8172-ebcf615bf0eb" providerId="ADAL" clId="{06A6B8BD-DDF5-459C-B8EA-6A8FEB1D5D5C}" dt="2023-06-25T15:04:50.926" v="10417" actId="208"/>
          <ac:cxnSpMkLst>
            <pc:docMk/>
            <pc:sldMk cId="2154980120" sldId="324"/>
            <ac:cxnSpMk id="19" creationId="{C0D1E960-977C-C593-177D-C00545D08597}"/>
          </ac:cxnSpMkLst>
        </pc:cxnChg>
        <pc:cxnChg chg="del mod">
          <ac:chgData name="Ahmed Alghamdi" userId="fbe9dddd-5a69-44b1-8172-ebcf615bf0eb" providerId="ADAL" clId="{06A6B8BD-DDF5-459C-B8EA-6A8FEB1D5D5C}" dt="2023-06-25T14:49:09.129" v="9344" actId="478"/>
          <ac:cxnSpMkLst>
            <pc:docMk/>
            <pc:sldMk cId="2154980120" sldId="324"/>
            <ac:cxnSpMk id="36" creationId="{649A4CB3-065F-BEF8-FDEE-B360315CB018}"/>
          </ac:cxnSpMkLst>
        </pc:cxnChg>
        <pc:cxnChg chg="del mod">
          <ac:chgData name="Ahmed Alghamdi" userId="fbe9dddd-5a69-44b1-8172-ebcf615bf0eb" providerId="ADAL" clId="{06A6B8BD-DDF5-459C-B8EA-6A8FEB1D5D5C}" dt="2023-06-25T14:49:09.129" v="9344" actId="478"/>
          <ac:cxnSpMkLst>
            <pc:docMk/>
            <pc:sldMk cId="2154980120" sldId="324"/>
            <ac:cxnSpMk id="133" creationId="{EF87E772-FC0E-8710-7669-4393DCE86B97}"/>
          </ac:cxnSpMkLst>
        </pc:cxnChg>
      </pc:sldChg>
      <pc:sldChg chg="add del">
        <pc:chgData name="Ahmed Alghamdi" userId="fbe9dddd-5a69-44b1-8172-ebcf615bf0eb" providerId="ADAL" clId="{06A6B8BD-DDF5-459C-B8EA-6A8FEB1D5D5C}" dt="2023-06-25T15:10:34.294" v="10428" actId="47"/>
        <pc:sldMkLst>
          <pc:docMk/>
          <pc:sldMk cId="793753502" sldId="3300"/>
        </pc:sldMkLst>
      </pc:sldChg>
      <pc:sldChg chg="add del">
        <pc:chgData name="Ahmed Alghamdi" userId="fbe9dddd-5a69-44b1-8172-ebcf615bf0eb" providerId="ADAL" clId="{06A6B8BD-DDF5-459C-B8EA-6A8FEB1D5D5C}" dt="2023-06-25T15:10:51.225" v="10432" actId="47"/>
        <pc:sldMkLst>
          <pc:docMk/>
          <pc:sldMk cId="1275381380" sldId="3310"/>
        </pc:sldMkLst>
      </pc:sldChg>
      <pc:sldChg chg="add del">
        <pc:chgData name="Ahmed Alghamdi" userId="fbe9dddd-5a69-44b1-8172-ebcf615bf0eb" providerId="ADAL" clId="{06A6B8BD-DDF5-459C-B8EA-6A8FEB1D5D5C}" dt="2023-06-25T15:11:23.573" v="10440" actId="47"/>
        <pc:sldMkLst>
          <pc:docMk/>
          <pc:sldMk cId="3096712054" sldId="3311"/>
        </pc:sldMkLst>
      </pc:sldChg>
      <pc:sldChg chg="add del">
        <pc:chgData name="Ahmed Alghamdi" userId="fbe9dddd-5a69-44b1-8172-ebcf615bf0eb" providerId="ADAL" clId="{06A6B8BD-DDF5-459C-B8EA-6A8FEB1D5D5C}" dt="2023-06-25T15:11:42.555" v="10443" actId="47"/>
        <pc:sldMkLst>
          <pc:docMk/>
          <pc:sldMk cId="3305528332" sldId="3312"/>
        </pc:sldMkLst>
      </pc:sldChg>
      <pc:sldChg chg="add del">
        <pc:chgData name="Ahmed Alghamdi" userId="fbe9dddd-5a69-44b1-8172-ebcf615bf0eb" providerId="ADAL" clId="{06A6B8BD-DDF5-459C-B8EA-6A8FEB1D5D5C}" dt="2023-06-25T15:11:57.115" v="10447" actId="47"/>
        <pc:sldMkLst>
          <pc:docMk/>
          <pc:sldMk cId="342121181" sldId="3313"/>
        </pc:sldMkLst>
      </pc:sldChg>
      <pc:sldChg chg="add del">
        <pc:chgData name="Ahmed Alghamdi" userId="fbe9dddd-5a69-44b1-8172-ebcf615bf0eb" providerId="ADAL" clId="{06A6B8BD-DDF5-459C-B8EA-6A8FEB1D5D5C}" dt="2023-06-25T15:11:57.115" v="10447" actId="47"/>
        <pc:sldMkLst>
          <pc:docMk/>
          <pc:sldMk cId="2260210796" sldId="3314"/>
        </pc:sldMkLst>
      </pc:sldChg>
      <pc:sldChg chg="addSp delSp modSp add del mod ord modShow">
        <pc:chgData name="Ahmed Alghamdi" userId="fbe9dddd-5a69-44b1-8172-ebcf615bf0eb" providerId="ADAL" clId="{06A6B8BD-DDF5-459C-B8EA-6A8FEB1D5D5C}" dt="2023-06-26T14:45:29" v="14972" actId="47"/>
        <pc:sldMkLst>
          <pc:docMk/>
          <pc:sldMk cId="1270893434" sldId="3315"/>
        </pc:sldMkLst>
        <pc:spChg chg="del">
          <ac:chgData name="Ahmed Alghamdi" userId="fbe9dddd-5a69-44b1-8172-ebcf615bf0eb" providerId="ADAL" clId="{06A6B8BD-DDF5-459C-B8EA-6A8FEB1D5D5C}" dt="2023-06-25T15:08:29.497" v="10426" actId="478"/>
          <ac:spMkLst>
            <pc:docMk/>
            <pc:sldMk cId="1270893434" sldId="3315"/>
            <ac:spMk id="2" creationId="{0BCC698D-A441-0AB9-7842-987A5012FE1E}"/>
          </ac:spMkLst>
        </pc:spChg>
        <pc:spChg chg="del">
          <ac:chgData name="Ahmed Alghamdi" userId="fbe9dddd-5a69-44b1-8172-ebcf615bf0eb" providerId="ADAL" clId="{06A6B8BD-DDF5-459C-B8EA-6A8FEB1D5D5C}" dt="2023-06-25T15:08:29.497" v="10426" actId="478"/>
          <ac:spMkLst>
            <pc:docMk/>
            <pc:sldMk cId="1270893434" sldId="3315"/>
            <ac:spMk id="3" creationId="{A25B2AA6-09A5-C402-531B-BFC15E6571C1}"/>
          </ac:spMkLst>
        </pc:spChg>
        <pc:spChg chg="mod">
          <ac:chgData name="Ahmed Alghamdi" userId="fbe9dddd-5a69-44b1-8172-ebcf615bf0eb" providerId="ADAL" clId="{06A6B8BD-DDF5-459C-B8EA-6A8FEB1D5D5C}" dt="2023-06-25T15:20:02.494" v="10545"/>
          <ac:spMkLst>
            <pc:docMk/>
            <pc:sldMk cId="1270893434" sldId="3315"/>
            <ac:spMk id="5" creationId="{47015298-F31D-2BCF-BD15-AC49ADA685FF}"/>
          </ac:spMkLst>
        </pc:spChg>
        <pc:spChg chg="del">
          <ac:chgData name="Ahmed Alghamdi" userId="fbe9dddd-5a69-44b1-8172-ebcf615bf0eb" providerId="ADAL" clId="{06A6B8BD-DDF5-459C-B8EA-6A8FEB1D5D5C}" dt="2023-06-25T15:08:29.497" v="10426" actId="478"/>
          <ac:spMkLst>
            <pc:docMk/>
            <pc:sldMk cId="1270893434" sldId="3315"/>
            <ac:spMk id="6" creationId="{AE446E08-E6D6-4A64-FF1F-1BBFF439F578}"/>
          </ac:spMkLst>
        </pc:spChg>
        <pc:spChg chg="del">
          <ac:chgData name="Ahmed Alghamdi" userId="fbe9dddd-5a69-44b1-8172-ebcf615bf0eb" providerId="ADAL" clId="{06A6B8BD-DDF5-459C-B8EA-6A8FEB1D5D5C}" dt="2023-06-25T15:08:29.497" v="10426" actId="478"/>
          <ac:spMkLst>
            <pc:docMk/>
            <pc:sldMk cId="1270893434" sldId="3315"/>
            <ac:spMk id="7" creationId="{945D9C2E-C2F6-C846-EFD2-ED8620B231A7}"/>
          </ac:spMkLst>
        </pc:spChg>
        <pc:spChg chg="del">
          <ac:chgData name="Ahmed Alghamdi" userId="fbe9dddd-5a69-44b1-8172-ebcf615bf0eb" providerId="ADAL" clId="{06A6B8BD-DDF5-459C-B8EA-6A8FEB1D5D5C}" dt="2023-06-25T15:08:29.497" v="10426" actId="478"/>
          <ac:spMkLst>
            <pc:docMk/>
            <pc:sldMk cId="1270893434" sldId="3315"/>
            <ac:spMk id="9" creationId="{7DC0C1CD-3716-799C-9DA9-58F80AA7988E}"/>
          </ac:spMkLst>
        </pc:spChg>
        <pc:spChg chg="del">
          <ac:chgData name="Ahmed Alghamdi" userId="fbe9dddd-5a69-44b1-8172-ebcf615bf0eb" providerId="ADAL" clId="{06A6B8BD-DDF5-459C-B8EA-6A8FEB1D5D5C}" dt="2023-06-25T15:08:29.497" v="10426" actId="478"/>
          <ac:spMkLst>
            <pc:docMk/>
            <pc:sldMk cId="1270893434" sldId="3315"/>
            <ac:spMk id="10" creationId="{9A096DCB-444D-CBBF-C6E5-413EDFA945C5}"/>
          </ac:spMkLst>
        </pc:spChg>
        <pc:spChg chg="mod">
          <ac:chgData name="Ahmed Alghamdi" userId="fbe9dddd-5a69-44b1-8172-ebcf615bf0eb" providerId="ADAL" clId="{06A6B8BD-DDF5-459C-B8EA-6A8FEB1D5D5C}" dt="2023-06-25T15:12:47.391" v="10448" actId="207"/>
          <ac:spMkLst>
            <pc:docMk/>
            <pc:sldMk cId="1270893434" sldId="3315"/>
            <ac:spMk id="13" creationId="{E6498BB1-00E8-5489-5390-BA925F8BD72A}"/>
          </ac:spMkLst>
        </pc:spChg>
        <pc:spChg chg="mod">
          <ac:chgData name="Ahmed Alghamdi" userId="fbe9dddd-5a69-44b1-8172-ebcf615bf0eb" providerId="ADAL" clId="{06A6B8BD-DDF5-459C-B8EA-6A8FEB1D5D5C}" dt="2023-06-25T15:13:12.983" v="10459" actId="20577"/>
          <ac:spMkLst>
            <pc:docMk/>
            <pc:sldMk cId="1270893434" sldId="3315"/>
            <ac:spMk id="14" creationId="{4F469F5E-EA23-273B-2DC6-47E8E98037E5}"/>
          </ac:spMkLst>
        </pc:spChg>
        <pc:spChg chg="mod">
          <ac:chgData name="Ahmed Alghamdi" userId="fbe9dddd-5a69-44b1-8172-ebcf615bf0eb" providerId="ADAL" clId="{06A6B8BD-DDF5-459C-B8EA-6A8FEB1D5D5C}" dt="2023-06-25T15:08:52.155" v="10427"/>
          <ac:spMkLst>
            <pc:docMk/>
            <pc:sldMk cId="1270893434" sldId="3315"/>
            <ac:spMk id="16" creationId="{C6221CAA-43AF-CEA0-BE0B-79F967BB501D}"/>
          </ac:spMkLst>
        </pc:spChg>
        <pc:spChg chg="mod">
          <ac:chgData name="Ahmed Alghamdi" userId="fbe9dddd-5a69-44b1-8172-ebcf615bf0eb" providerId="ADAL" clId="{06A6B8BD-DDF5-459C-B8EA-6A8FEB1D5D5C}" dt="2023-06-25T15:08:52.155" v="10427"/>
          <ac:spMkLst>
            <pc:docMk/>
            <pc:sldMk cId="1270893434" sldId="3315"/>
            <ac:spMk id="17" creationId="{A04A37DF-BA89-D4EA-1244-04A415F61681}"/>
          </ac:spMkLst>
        </pc:spChg>
        <pc:spChg chg="add mod">
          <ac:chgData name="Ahmed Alghamdi" userId="fbe9dddd-5a69-44b1-8172-ebcf615bf0eb" providerId="ADAL" clId="{06A6B8BD-DDF5-459C-B8EA-6A8FEB1D5D5C}" dt="2023-06-25T15:15:45.837" v="10530" actId="122"/>
          <ac:spMkLst>
            <pc:docMk/>
            <pc:sldMk cId="1270893434" sldId="3315"/>
            <ac:spMk id="18" creationId="{0498CB0C-913F-1D6D-8B4C-700689A6C0EE}"/>
          </ac:spMkLst>
        </pc:spChg>
        <pc:spChg chg="add mod">
          <ac:chgData name="Ahmed Alghamdi" userId="fbe9dddd-5a69-44b1-8172-ebcf615bf0eb" providerId="ADAL" clId="{06A6B8BD-DDF5-459C-B8EA-6A8FEB1D5D5C}" dt="2023-06-25T15:15:42.047" v="10529" actId="122"/>
          <ac:spMkLst>
            <pc:docMk/>
            <pc:sldMk cId="1270893434" sldId="3315"/>
            <ac:spMk id="19" creationId="{C8219705-DDB8-2D0D-DF65-024EEAE227AF}"/>
          </ac:spMkLst>
        </pc:spChg>
        <pc:spChg chg="add mod">
          <ac:chgData name="Ahmed Alghamdi" userId="fbe9dddd-5a69-44b1-8172-ebcf615bf0eb" providerId="ADAL" clId="{06A6B8BD-DDF5-459C-B8EA-6A8FEB1D5D5C}" dt="2023-06-25T15:15:53.759" v="10531" actId="122"/>
          <ac:spMkLst>
            <pc:docMk/>
            <pc:sldMk cId="1270893434" sldId="3315"/>
            <ac:spMk id="20" creationId="{47064DF5-F027-EE05-8D9D-5A3A2DE0F5FB}"/>
          </ac:spMkLst>
        </pc:spChg>
        <pc:spChg chg="mod">
          <ac:chgData name="Ahmed Alghamdi" userId="fbe9dddd-5a69-44b1-8172-ebcf615bf0eb" providerId="ADAL" clId="{06A6B8BD-DDF5-459C-B8EA-6A8FEB1D5D5C}" dt="2023-06-25T15:08:52.155" v="10427"/>
          <ac:spMkLst>
            <pc:docMk/>
            <pc:sldMk cId="1270893434" sldId="3315"/>
            <ac:spMk id="24" creationId="{952F20FF-02C1-8717-2945-A21E2DEBDCDB}"/>
          </ac:spMkLst>
        </pc:spChg>
        <pc:spChg chg="mod">
          <ac:chgData name="Ahmed Alghamdi" userId="fbe9dddd-5a69-44b1-8172-ebcf615bf0eb" providerId="ADAL" clId="{06A6B8BD-DDF5-459C-B8EA-6A8FEB1D5D5C}" dt="2023-06-25T15:08:52.155" v="10427"/>
          <ac:spMkLst>
            <pc:docMk/>
            <pc:sldMk cId="1270893434" sldId="3315"/>
            <ac:spMk id="25" creationId="{907929B4-4111-FF82-347D-30191EB533EA}"/>
          </ac:spMkLst>
        </pc:spChg>
        <pc:spChg chg="mod">
          <ac:chgData name="Ahmed Alghamdi" userId="fbe9dddd-5a69-44b1-8172-ebcf615bf0eb" providerId="ADAL" clId="{06A6B8BD-DDF5-459C-B8EA-6A8FEB1D5D5C}" dt="2023-06-25T15:08:52.155" v="10427"/>
          <ac:spMkLst>
            <pc:docMk/>
            <pc:sldMk cId="1270893434" sldId="3315"/>
            <ac:spMk id="26" creationId="{211827B7-059C-DD4C-D175-0E0DBEB3BB34}"/>
          </ac:spMkLst>
        </pc:spChg>
        <pc:spChg chg="mod">
          <ac:chgData name="Ahmed Alghamdi" userId="fbe9dddd-5a69-44b1-8172-ebcf615bf0eb" providerId="ADAL" clId="{06A6B8BD-DDF5-459C-B8EA-6A8FEB1D5D5C}" dt="2023-06-25T15:08:52.155" v="10427"/>
          <ac:spMkLst>
            <pc:docMk/>
            <pc:sldMk cId="1270893434" sldId="3315"/>
            <ac:spMk id="27" creationId="{2034F407-C427-A52E-CCC8-CB8C1FA7DBF2}"/>
          </ac:spMkLst>
        </pc:spChg>
        <pc:spChg chg="mod">
          <ac:chgData name="Ahmed Alghamdi" userId="fbe9dddd-5a69-44b1-8172-ebcf615bf0eb" providerId="ADAL" clId="{06A6B8BD-DDF5-459C-B8EA-6A8FEB1D5D5C}" dt="2023-06-25T15:08:52.155" v="10427"/>
          <ac:spMkLst>
            <pc:docMk/>
            <pc:sldMk cId="1270893434" sldId="3315"/>
            <ac:spMk id="28" creationId="{79D59A71-DC92-03AB-07B1-D6603037737A}"/>
          </ac:spMkLst>
        </pc:spChg>
        <pc:spChg chg="mod">
          <ac:chgData name="Ahmed Alghamdi" userId="fbe9dddd-5a69-44b1-8172-ebcf615bf0eb" providerId="ADAL" clId="{06A6B8BD-DDF5-459C-B8EA-6A8FEB1D5D5C}" dt="2023-06-25T15:13:29.595" v="10460" actId="14100"/>
          <ac:spMkLst>
            <pc:docMk/>
            <pc:sldMk cId="1270893434" sldId="3315"/>
            <ac:spMk id="29" creationId="{0A6BF6DA-2EEB-960E-7816-CC622479D02D}"/>
          </ac:spMkLst>
        </pc:spChg>
        <pc:spChg chg="add mod">
          <ac:chgData name="Ahmed Alghamdi" userId="fbe9dddd-5a69-44b1-8172-ebcf615bf0eb" providerId="ADAL" clId="{06A6B8BD-DDF5-459C-B8EA-6A8FEB1D5D5C}" dt="2023-06-25T15:08:52.155" v="10427"/>
          <ac:spMkLst>
            <pc:docMk/>
            <pc:sldMk cId="1270893434" sldId="3315"/>
            <ac:spMk id="30" creationId="{0DAEE904-0736-B219-E9AC-414E9C28584E}"/>
          </ac:spMkLst>
        </pc:spChg>
        <pc:spChg chg="add mod">
          <ac:chgData name="Ahmed Alghamdi" userId="fbe9dddd-5a69-44b1-8172-ebcf615bf0eb" providerId="ADAL" clId="{06A6B8BD-DDF5-459C-B8EA-6A8FEB1D5D5C}" dt="2023-06-25T15:08:52.155" v="10427"/>
          <ac:spMkLst>
            <pc:docMk/>
            <pc:sldMk cId="1270893434" sldId="3315"/>
            <ac:spMk id="31" creationId="{B71B7A4F-8D2E-CA9F-BB67-E69E4D6EB8A2}"/>
          </ac:spMkLst>
        </pc:spChg>
        <pc:spChg chg="add mod">
          <ac:chgData name="Ahmed Alghamdi" userId="fbe9dddd-5a69-44b1-8172-ebcf615bf0eb" providerId="ADAL" clId="{06A6B8BD-DDF5-459C-B8EA-6A8FEB1D5D5C}" dt="2023-06-25T15:08:52.155" v="10427"/>
          <ac:spMkLst>
            <pc:docMk/>
            <pc:sldMk cId="1270893434" sldId="3315"/>
            <ac:spMk id="32" creationId="{1E383439-73CC-4551-3ECE-9E1D4DDD8625}"/>
          </ac:spMkLst>
        </pc:spChg>
        <pc:spChg chg="add mod">
          <ac:chgData name="Ahmed Alghamdi" userId="fbe9dddd-5a69-44b1-8172-ebcf615bf0eb" providerId="ADAL" clId="{06A6B8BD-DDF5-459C-B8EA-6A8FEB1D5D5C}" dt="2023-06-25T15:15:05.605" v="10526" actId="20577"/>
          <ac:spMkLst>
            <pc:docMk/>
            <pc:sldMk cId="1270893434" sldId="3315"/>
            <ac:spMk id="33" creationId="{1770F54A-773C-C66F-4E9C-A1F893E196A5}"/>
          </ac:spMkLst>
        </pc:spChg>
        <pc:spChg chg="add mod">
          <ac:chgData name="Ahmed Alghamdi" userId="fbe9dddd-5a69-44b1-8172-ebcf615bf0eb" providerId="ADAL" clId="{06A6B8BD-DDF5-459C-B8EA-6A8FEB1D5D5C}" dt="2023-06-25T15:08:52.155" v="10427"/>
          <ac:spMkLst>
            <pc:docMk/>
            <pc:sldMk cId="1270893434" sldId="3315"/>
            <ac:spMk id="34" creationId="{4D1CD0C3-7AB5-0F50-57E3-F09FC45150EA}"/>
          </ac:spMkLst>
        </pc:spChg>
        <pc:spChg chg="del mod">
          <ac:chgData name="Ahmed Alghamdi" userId="fbe9dddd-5a69-44b1-8172-ebcf615bf0eb" providerId="ADAL" clId="{06A6B8BD-DDF5-459C-B8EA-6A8FEB1D5D5C}" dt="2023-06-25T15:14:33.906" v="10514" actId="478"/>
          <ac:spMkLst>
            <pc:docMk/>
            <pc:sldMk cId="1270893434" sldId="3315"/>
            <ac:spMk id="35" creationId="{DF47D88A-446B-A3C6-50D4-9429E503B726}"/>
          </ac:spMkLst>
        </pc:spChg>
        <pc:spChg chg="add mod">
          <ac:chgData name="Ahmed Alghamdi" userId="fbe9dddd-5a69-44b1-8172-ebcf615bf0eb" providerId="ADAL" clId="{06A6B8BD-DDF5-459C-B8EA-6A8FEB1D5D5C}" dt="2023-06-25T15:13:49.616" v="10490" actId="20577"/>
          <ac:spMkLst>
            <pc:docMk/>
            <pc:sldMk cId="1270893434" sldId="3315"/>
            <ac:spMk id="37" creationId="{B555FF25-0059-CBAD-2102-A4D32ECDB89D}"/>
          </ac:spMkLst>
        </pc:spChg>
        <pc:spChg chg="add mod">
          <ac:chgData name="Ahmed Alghamdi" userId="fbe9dddd-5a69-44b1-8172-ebcf615bf0eb" providerId="ADAL" clId="{06A6B8BD-DDF5-459C-B8EA-6A8FEB1D5D5C}" dt="2023-06-25T15:08:52.155" v="10427"/>
          <ac:spMkLst>
            <pc:docMk/>
            <pc:sldMk cId="1270893434" sldId="3315"/>
            <ac:spMk id="38" creationId="{616EFA2E-0EB7-E516-E239-C84E700A43FF}"/>
          </ac:spMkLst>
        </pc:spChg>
        <pc:spChg chg="add mod">
          <ac:chgData name="Ahmed Alghamdi" userId="fbe9dddd-5a69-44b1-8172-ebcf615bf0eb" providerId="ADAL" clId="{06A6B8BD-DDF5-459C-B8EA-6A8FEB1D5D5C}" dt="2023-06-25T15:08:52.155" v="10427"/>
          <ac:spMkLst>
            <pc:docMk/>
            <pc:sldMk cId="1270893434" sldId="3315"/>
            <ac:spMk id="39" creationId="{8430131B-340D-9D65-D5AD-7A20AEA3826D}"/>
          </ac:spMkLst>
        </pc:spChg>
        <pc:spChg chg="add mod">
          <ac:chgData name="Ahmed Alghamdi" userId="fbe9dddd-5a69-44b1-8172-ebcf615bf0eb" providerId="ADAL" clId="{06A6B8BD-DDF5-459C-B8EA-6A8FEB1D5D5C}" dt="2023-06-25T15:08:52.155" v="10427"/>
          <ac:spMkLst>
            <pc:docMk/>
            <pc:sldMk cId="1270893434" sldId="3315"/>
            <ac:spMk id="40" creationId="{5C183E9B-910A-6D43-AA57-FC0475DADED0}"/>
          </ac:spMkLst>
        </pc:spChg>
        <pc:spChg chg="del">
          <ac:chgData name="Ahmed Alghamdi" userId="fbe9dddd-5a69-44b1-8172-ebcf615bf0eb" providerId="ADAL" clId="{06A6B8BD-DDF5-459C-B8EA-6A8FEB1D5D5C}" dt="2023-06-25T15:08:29.497" v="10426" actId="478"/>
          <ac:spMkLst>
            <pc:docMk/>
            <pc:sldMk cId="1270893434" sldId="3315"/>
            <ac:spMk id="155" creationId="{81E48DBF-9D63-1B03-BED3-CE6206D86199}"/>
          </ac:spMkLst>
        </pc:spChg>
        <pc:spChg chg="del">
          <ac:chgData name="Ahmed Alghamdi" userId="fbe9dddd-5a69-44b1-8172-ebcf615bf0eb" providerId="ADAL" clId="{06A6B8BD-DDF5-459C-B8EA-6A8FEB1D5D5C}" dt="2023-06-25T15:08:29.497" v="10426" actId="478"/>
          <ac:spMkLst>
            <pc:docMk/>
            <pc:sldMk cId="1270893434" sldId="3315"/>
            <ac:spMk id="158" creationId="{31C79503-D5B8-9C8F-4823-809B3DB4A551}"/>
          </ac:spMkLst>
        </pc:spChg>
        <pc:spChg chg="del">
          <ac:chgData name="Ahmed Alghamdi" userId="fbe9dddd-5a69-44b1-8172-ebcf615bf0eb" providerId="ADAL" clId="{06A6B8BD-DDF5-459C-B8EA-6A8FEB1D5D5C}" dt="2023-06-25T15:08:29.497" v="10426" actId="478"/>
          <ac:spMkLst>
            <pc:docMk/>
            <pc:sldMk cId="1270893434" sldId="3315"/>
            <ac:spMk id="164" creationId="{DD48AFDB-59BE-6F4D-7236-9909B3813AE7}"/>
          </ac:spMkLst>
        </pc:spChg>
        <pc:spChg chg="del">
          <ac:chgData name="Ahmed Alghamdi" userId="fbe9dddd-5a69-44b1-8172-ebcf615bf0eb" providerId="ADAL" clId="{06A6B8BD-DDF5-459C-B8EA-6A8FEB1D5D5C}" dt="2023-06-25T15:08:29.497" v="10426" actId="478"/>
          <ac:spMkLst>
            <pc:docMk/>
            <pc:sldMk cId="1270893434" sldId="3315"/>
            <ac:spMk id="167" creationId="{466CCF90-CE58-D78A-1B7D-34D649C032C6}"/>
          </ac:spMkLst>
        </pc:spChg>
        <pc:spChg chg="del">
          <ac:chgData name="Ahmed Alghamdi" userId="fbe9dddd-5a69-44b1-8172-ebcf615bf0eb" providerId="ADAL" clId="{06A6B8BD-DDF5-459C-B8EA-6A8FEB1D5D5C}" dt="2023-06-25T15:08:29.497" v="10426" actId="478"/>
          <ac:spMkLst>
            <pc:docMk/>
            <pc:sldMk cId="1270893434" sldId="3315"/>
            <ac:spMk id="176" creationId="{7B5220BF-E50C-3E5F-7140-B5F207F2D6B1}"/>
          </ac:spMkLst>
        </pc:spChg>
        <pc:spChg chg="del">
          <ac:chgData name="Ahmed Alghamdi" userId="fbe9dddd-5a69-44b1-8172-ebcf615bf0eb" providerId="ADAL" clId="{06A6B8BD-DDF5-459C-B8EA-6A8FEB1D5D5C}" dt="2023-06-25T15:08:29.497" v="10426" actId="478"/>
          <ac:spMkLst>
            <pc:docMk/>
            <pc:sldMk cId="1270893434" sldId="3315"/>
            <ac:spMk id="178" creationId="{7DAAAA5D-DBCD-98A3-9014-5BEBB35002DF}"/>
          </ac:spMkLst>
        </pc:spChg>
        <pc:spChg chg="del">
          <ac:chgData name="Ahmed Alghamdi" userId="fbe9dddd-5a69-44b1-8172-ebcf615bf0eb" providerId="ADAL" clId="{06A6B8BD-DDF5-459C-B8EA-6A8FEB1D5D5C}" dt="2023-06-25T15:08:29.497" v="10426" actId="478"/>
          <ac:spMkLst>
            <pc:docMk/>
            <pc:sldMk cId="1270893434" sldId="3315"/>
            <ac:spMk id="180" creationId="{B89788AF-E4A5-7B66-4252-2CA9AF0537D9}"/>
          </ac:spMkLst>
        </pc:spChg>
        <pc:spChg chg="del">
          <ac:chgData name="Ahmed Alghamdi" userId="fbe9dddd-5a69-44b1-8172-ebcf615bf0eb" providerId="ADAL" clId="{06A6B8BD-DDF5-459C-B8EA-6A8FEB1D5D5C}" dt="2023-06-25T15:08:29.497" v="10426" actId="478"/>
          <ac:spMkLst>
            <pc:docMk/>
            <pc:sldMk cId="1270893434" sldId="3315"/>
            <ac:spMk id="181" creationId="{B1BB9435-86D0-CC31-EF3E-81868CFB1265}"/>
          </ac:spMkLst>
        </pc:spChg>
        <pc:spChg chg="del">
          <ac:chgData name="Ahmed Alghamdi" userId="fbe9dddd-5a69-44b1-8172-ebcf615bf0eb" providerId="ADAL" clId="{06A6B8BD-DDF5-459C-B8EA-6A8FEB1D5D5C}" dt="2023-06-25T15:08:29.497" v="10426" actId="478"/>
          <ac:spMkLst>
            <pc:docMk/>
            <pc:sldMk cId="1270893434" sldId="3315"/>
            <ac:spMk id="184" creationId="{064BBC98-EFB3-CB1A-350B-89E06C91D57D}"/>
          </ac:spMkLst>
        </pc:spChg>
        <pc:spChg chg="del">
          <ac:chgData name="Ahmed Alghamdi" userId="fbe9dddd-5a69-44b1-8172-ebcf615bf0eb" providerId="ADAL" clId="{06A6B8BD-DDF5-459C-B8EA-6A8FEB1D5D5C}" dt="2023-06-25T15:08:29.497" v="10426" actId="478"/>
          <ac:spMkLst>
            <pc:docMk/>
            <pc:sldMk cId="1270893434" sldId="3315"/>
            <ac:spMk id="185" creationId="{808FA4BB-D72E-4051-07AE-E45373794711}"/>
          </ac:spMkLst>
        </pc:spChg>
        <pc:spChg chg="del">
          <ac:chgData name="Ahmed Alghamdi" userId="fbe9dddd-5a69-44b1-8172-ebcf615bf0eb" providerId="ADAL" clId="{06A6B8BD-DDF5-459C-B8EA-6A8FEB1D5D5C}" dt="2023-06-25T15:08:29.497" v="10426" actId="478"/>
          <ac:spMkLst>
            <pc:docMk/>
            <pc:sldMk cId="1270893434" sldId="3315"/>
            <ac:spMk id="186" creationId="{FCEAD94D-422D-BCA6-95FE-3C9ACD3EAC64}"/>
          </ac:spMkLst>
        </pc:spChg>
        <pc:spChg chg="del">
          <ac:chgData name="Ahmed Alghamdi" userId="fbe9dddd-5a69-44b1-8172-ebcf615bf0eb" providerId="ADAL" clId="{06A6B8BD-DDF5-459C-B8EA-6A8FEB1D5D5C}" dt="2023-06-25T15:08:29.497" v="10426" actId="478"/>
          <ac:spMkLst>
            <pc:docMk/>
            <pc:sldMk cId="1270893434" sldId="3315"/>
            <ac:spMk id="187" creationId="{E017D526-082D-161C-FB26-7A1BBF8F1453}"/>
          </ac:spMkLst>
        </pc:spChg>
        <pc:spChg chg="del">
          <ac:chgData name="Ahmed Alghamdi" userId="fbe9dddd-5a69-44b1-8172-ebcf615bf0eb" providerId="ADAL" clId="{06A6B8BD-DDF5-459C-B8EA-6A8FEB1D5D5C}" dt="2023-06-25T15:08:29.497" v="10426" actId="478"/>
          <ac:spMkLst>
            <pc:docMk/>
            <pc:sldMk cId="1270893434" sldId="3315"/>
            <ac:spMk id="191" creationId="{28563B31-18FA-7CA9-64AE-7A15CFCE07D5}"/>
          </ac:spMkLst>
        </pc:spChg>
        <pc:spChg chg="del">
          <ac:chgData name="Ahmed Alghamdi" userId="fbe9dddd-5a69-44b1-8172-ebcf615bf0eb" providerId="ADAL" clId="{06A6B8BD-DDF5-459C-B8EA-6A8FEB1D5D5C}" dt="2023-06-25T15:08:29.497" v="10426" actId="478"/>
          <ac:spMkLst>
            <pc:docMk/>
            <pc:sldMk cId="1270893434" sldId="3315"/>
            <ac:spMk id="203" creationId="{8C04E5D5-675B-658B-3842-3F77DF56F624}"/>
          </ac:spMkLst>
        </pc:spChg>
        <pc:spChg chg="del">
          <ac:chgData name="Ahmed Alghamdi" userId="fbe9dddd-5a69-44b1-8172-ebcf615bf0eb" providerId="ADAL" clId="{06A6B8BD-DDF5-459C-B8EA-6A8FEB1D5D5C}" dt="2023-06-25T15:08:29.497" v="10426" actId="478"/>
          <ac:spMkLst>
            <pc:docMk/>
            <pc:sldMk cId="1270893434" sldId="3315"/>
            <ac:spMk id="204" creationId="{92C75FC1-E0BA-B58B-A486-546466B41FEF}"/>
          </ac:spMkLst>
        </pc:spChg>
        <pc:spChg chg="del">
          <ac:chgData name="Ahmed Alghamdi" userId="fbe9dddd-5a69-44b1-8172-ebcf615bf0eb" providerId="ADAL" clId="{06A6B8BD-DDF5-459C-B8EA-6A8FEB1D5D5C}" dt="2023-06-25T15:08:29.497" v="10426" actId="478"/>
          <ac:spMkLst>
            <pc:docMk/>
            <pc:sldMk cId="1270893434" sldId="3315"/>
            <ac:spMk id="205" creationId="{7F2379A8-EE0B-1D26-FF15-793A38DAE708}"/>
          </ac:spMkLst>
        </pc:spChg>
        <pc:spChg chg="del">
          <ac:chgData name="Ahmed Alghamdi" userId="fbe9dddd-5a69-44b1-8172-ebcf615bf0eb" providerId="ADAL" clId="{06A6B8BD-DDF5-459C-B8EA-6A8FEB1D5D5C}" dt="2023-06-25T15:08:29.497" v="10426" actId="478"/>
          <ac:spMkLst>
            <pc:docMk/>
            <pc:sldMk cId="1270893434" sldId="3315"/>
            <ac:spMk id="206" creationId="{B80C1B5A-3B19-4D8D-0F1E-43E3F2746B41}"/>
          </ac:spMkLst>
        </pc:spChg>
        <pc:spChg chg="del">
          <ac:chgData name="Ahmed Alghamdi" userId="fbe9dddd-5a69-44b1-8172-ebcf615bf0eb" providerId="ADAL" clId="{06A6B8BD-DDF5-459C-B8EA-6A8FEB1D5D5C}" dt="2023-06-25T15:08:29.497" v="10426" actId="478"/>
          <ac:spMkLst>
            <pc:docMk/>
            <pc:sldMk cId="1270893434" sldId="3315"/>
            <ac:spMk id="207" creationId="{20E516F9-B463-A4B5-999E-8572974B7F6D}"/>
          </ac:spMkLst>
        </pc:spChg>
        <pc:spChg chg="del">
          <ac:chgData name="Ahmed Alghamdi" userId="fbe9dddd-5a69-44b1-8172-ebcf615bf0eb" providerId="ADAL" clId="{06A6B8BD-DDF5-459C-B8EA-6A8FEB1D5D5C}" dt="2023-06-25T15:08:29.497" v="10426" actId="478"/>
          <ac:spMkLst>
            <pc:docMk/>
            <pc:sldMk cId="1270893434" sldId="3315"/>
            <ac:spMk id="208" creationId="{734F9CF4-B312-ACBA-7CDB-BBBD0F072C18}"/>
          </ac:spMkLst>
        </pc:spChg>
        <pc:grpChg chg="add mod">
          <ac:chgData name="Ahmed Alghamdi" userId="fbe9dddd-5a69-44b1-8172-ebcf615bf0eb" providerId="ADAL" clId="{06A6B8BD-DDF5-459C-B8EA-6A8FEB1D5D5C}" dt="2023-06-25T15:08:52.155" v="10427"/>
          <ac:grpSpMkLst>
            <pc:docMk/>
            <pc:sldMk cId="1270893434" sldId="3315"/>
            <ac:grpSpMk id="12" creationId="{C5C10F72-C37B-4937-A284-D15655E42537}"/>
          </ac:grpSpMkLst>
        </pc:grpChg>
        <pc:grpChg chg="add mod">
          <ac:chgData name="Ahmed Alghamdi" userId="fbe9dddd-5a69-44b1-8172-ebcf615bf0eb" providerId="ADAL" clId="{06A6B8BD-DDF5-459C-B8EA-6A8FEB1D5D5C}" dt="2023-06-25T15:08:52.155" v="10427"/>
          <ac:grpSpMkLst>
            <pc:docMk/>
            <pc:sldMk cId="1270893434" sldId="3315"/>
            <ac:grpSpMk id="15" creationId="{A42241BE-049A-5F07-5F02-09CFB54A2246}"/>
          </ac:grpSpMkLst>
        </pc:grpChg>
        <pc:grpChg chg="add mod">
          <ac:chgData name="Ahmed Alghamdi" userId="fbe9dddd-5a69-44b1-8172-ebcf615bf0eb" providerId="ADAL" clId="{06A6B8BD-DDF5-459C-B8EA-6A8FEB1D5D5C}" dt="2023-06-25T15:08:52.155" v="10427"/>
          <ac:grpSpMkLst>
            <pc:docMk/>
            <pc:sldMk cId="1270893434" sldId="3315"/>
            <ac:grpSpMk id="23" creationId="{B8109601-7EA6-352E-DCD6-67D15C576543}"/>
          </ac:grpSpMkLst>
        </pc:grpChg>
        <pc:grpChg chg="del">
          <ac:chgData name="Ahmed Alghamdi" userId="fbe9dddd-5a69-44b1-8172-ebcf615bf0eb" providerId="ADAL" clId="{06A6B8BD-DDF5-459C-B8EA-6A8FEB1D5D5C}" dt="2023-06-25T15:08:29.497" v="10426" actId="478"/>
          <ac:grpSpMkLst>
            <pc:docMk/>
            <pc:sldMk cId="1270893434" sldId="3315"/>
            <ac:grpSpMk id="196" creationId="{A73F2B05-B19F-B42F-6F60-099D1FC5BEB9}"/>
          </ac:grpSpMkLst>
        </pc:grpChg>
        <pc:cxnChg chg="del mod">
          <ac:chgData name="Ahmed Alghamdi" userId="fbe9dddd-5a69-44b1-8172-ebcf615bf0eb" providerId="ADAL" clId="{06A6B8BD-DDF5-459C-B8EA-6A8FEB1D5D5C}" dt="2023-06-25T15:08:29.497" v="10426" actId="478"/>
          <ac:cxnSpMkLst>
            <pc:docMk/>
            <pc:sldMk cId="1270893434" sldId="3315"/>
            <ac:cxnSpMk id="8" creationId="{3F5A7CBB-F9E3-4C18-97BB-10825CAB7433}"/>
          </ac:cxnSpMkLst>
        </pc:cxnChg>
        <pc:cxnChg chg="add mod">
          <ac:chgData name="Ahmed Alghamdi" userId="fbe9dddd-5a69-44b1-8172-ebcf615bf0eb" providerId="ADAL" clId="{06A6B8BD-DDF5-459C-B8EA-6A8FEB1D5D5C}" dt="2023-06-25T15:08:52.155" v="10427"/>
          <ac:cxnSpMkLst>
            <pc:docMk/>
            <pc:sldMk cId="1270893434" sldId="3315"/>
            <ac:cxnSpMk id="11" creationId="{D5947272-9DC9-70CC-1DB7-F35BFD5B136A}"/>
          </ac:cxnSpMkLst>
        </pc:cxnChg>
        <pc:cxnChg chg="add mod">
          <ac:chgData name="Ahmed Alghamdi" userId="fbe9dddd-5a69-44b1-8172-ebcf615bf0eb" providerId="ADAL" clId="{06A6B8BD-DDF5-459C-B8EA-6A8FEB1D5D5C}" dt="2023-06-25T15:08:52.155" v="10427"/>
          <ac:cxnSpMkLst>
            <pc:docMk/>
            <pc:sldMk cId="1270893434" sldId="3315"/>
            <ac:cxnSpMk id="21" creationId="{1332A3D2-56F6-1B7F-044F-768B08D1D148}"/>
          </ac:cxnSpMkLst>
        </pc:cxnChg>
        <pc:cxnChg chg="add mod">
          <ac:chgData name="Ahmed Alghamdi" userId="fbe9dddd-5a69-44b1-8172-ebcf615bf0eb" providerId="ADAL" clId="{06A6B8BD-DDF5-459C-B8EA-6A8FEB1D5D5C}" dt="2023-06-25T15:08:52.155" v="10427"/>
          <ac:cxnSpMkLst>
            <pc:docMk/>
            <pc:sldMk cId="1270893434" sldId="3315"/>
            <ac:cxnSpMk id="22" creationId="{B7FE7429-5820-2A88-A02D-2D779E843079}"/>
          </ac:cxnSpMkLst>
        </pc:cxnChg>
        <pc:cxnChg chg="del mod">
          <ac:chgData name="Ahmed Alghamdi" userId="fbe9dddd-5a69-44b1-8172-ebcf615bf0eb" providerId="ADAL" clId="{06A6B8BD-DDF5-459C-B8EA-6A8FEB1D5D5C}" dt="2023-06-25T15:08:29.497" v="10426" actId="478"/>
          <ac:cxnSpMkLst>
            <pc:docMk/>
            <pc:sldMk cId="1270893434" sldId="3315"/>
            <ac:cxnSpMk id="36" creationId="{649A4CB3-065F-BEF8-FDEE-B360315CB018}"/>
          </ac:cxnSpMkLst>
        </pc:cxnChg>
        <pc:cxnChg chg="del mod">
          <ac:chgData name="Ahmed Alghamdi" userId="fbe9dddd-5a69-44b1-8172-ebcf615bf0eb" providerId="ADAL" clId="{06A6B8BD-DDF5-459C-B8EA-6A8FEB1D5D5C}" dt="2023-06-25T15:08:29.497" v="10426" actId="478"/>
          <ac:cxnSpMkLst>
            <pc:docMk/>
            <pc:sldMk cId="1270893434" sldId="3315"/>
            <ac:cxnSpMk id="133" creationId="{EF87E772-FC0E-8710-7669-4393DCE86B97}"/>
          </ac:cxnSpMkLst>
        </pc:cxnChg>
      </pc:sldChg>
      <pc:sldChg chg="addSp delSp modSp add del mod modShow addCm modCm">
        <pc:chgData name="Ahmed Alghamdi" userId="fbe9dddd-5a69-44b1-8172-ebcf615bf0eb" providerId="ADAL" clId="{06A6B8BD-DDF5-459C-B8EA-6A8FEB1D5D5C}" dt="2023-06-26T14:45:29" v="14972" actId="47"/>
        <pc:sldMkLst>
          <pc:docMk/>
          <pc:sldMk cId="615565597" sldId="3316"/>
        </pc:sldMkLst>
        <pc:spChg chg="add mod">
          <ac:chgData name="Ahmed Alghamdi" userId="fbe9dddd-5a69-44b1-8172-ebcf615bf0eb" providerId="ADAL" clId="{06A6B8BD-DDF5-459C-B8EA-6A8FEB1D5D5C}" dt="2023-06-25T15:16:13.918" v="10533" actId="20577"/>
          <ac:spMkLst>
            <pc:docMk/>
            <pc:sldMk cId="615565597" sldId="3316"/>
            <ac:spMk id="2" creationId="{86E73B50-E918-6CE7-4734-FE4E31E701E5}"/>
          </ac:spMkLst>
        </pc:spChg>
        <pc:spChg chg="mod">
          <ac:chgData name="Ahmed Alghamdi" userId="fbe9dddd-5a69-44b1-8172-ebcf615bf0eb" providerId="ADAL" clId="{06A6B8BD-DDF5-459C-B8EA-6A8FEB1D5D5C}" dt="2023-06-25T15:19:51.042" v="10541"/>
          <ac:spMkLst>
            <pc:docMk/>
            <pc:sldMk cId="615565597" sldId="3316"/>
            <ac:spMk id="5" creationId="{47015298-F31D-2BCF-BD15-AC49ADA685FF}"/>
          </ac:spMkLst>
        </pc:spChg>
        <pc:spChg chg="add mod">
          <ac:chgData name="Ahmed Alghamdi" userId="fbe9dddd-5a69-44b1-8172-ebcf615bf0eb" providerId="ADAL" clId="{06A6B8BD-DDF5-459C-B8EA-6A8FEB1D5D5C}" dt="2023-06-25T15:10:49.067" v="10431"/>
          <ac:spMkLst>
            <pc:docMk/>
            <pc:sldMk cId="615565597" sldId="3316"/>
            <ac:spMk id="6" creationId="{EFCB39C3-B9E9-0197-0F8E-BCCA0390AAD4}"/>
          </ac:spMkLst>
        </pc:spChg>
        <pc:spChg chg="add mod">
          <ac:chgData name="Ahmed Alghamdi" userId="fbe9dddd-5a69-44b1-8172-ebcf615bf0eb" providerId="ADAL" clId="{06A6B8BD-DDF5-459C-B8EA-6A8FEB1D5D5C}" dt="2023-06-25T15:10:49.067" v="10431"/>
          <ac:spMkLst>
            <pc:docMk/>
            <pc:sldMk cId="615565597" sldId="3316"/>
            <ac:spMk id="7" creationId="{FFA14243-EACA-4530-D655-4BEF11C2F0F0}"/>
          </ac:spMkLst>
        </pc:spChg>
        <pc:spChg chg="add mod">
          <ac:chgData name="Ahmed Alghamdi" userId="fbe9dddd-5a69-44b1-8172-ebcf615bf0eb" providerId="ADAL" clId="{06A6B8BD-DDF5-459C-B8EA-6A8FEB1D5D5C}" dt="2023-06-25T15:10:49.067" v="10431"/>
          <ac:spMkLst>
            <pc:docMk/>
            <pc:sldMk cId="615565597" sldId="3316"/>
            <ac:spMk id="8" creationId="{16456246-5C7F-10B0-F159-4526A9061D0F}"/>
          </ac:spMkLst>
        </pc:spChg>
        <pc:spChg chg="add mod">
          <ac:chgData name="Ahmed Alghamdi" userId="fbe9dddd-5a69-44b1-8172-ebcf615bf0eb" providerId="ADAL" clId="{06A6B8BD-DDF5-459C-B8EA-6A8FEB1D5D5C}" dt="2023-06-25T15:10:49.067" v="10431"/>
          <ac:spMkLst>
            <pc:docMk/>
            <pc:sldMk cId="615565597" sldId="3316"/>
            <ac:spMk id="9" creationId="{2FA5CF14-C045-AF26-C2B9-33DA86E1459D}"/>
          </ac:spMkLst>
        </pc:spChg>
        <pc:spChg chg="add mod">
          <ac:chgData name="Ahmed Alghamdi" userId="fbe9dddd-5a69-44b1-8172-ebcf615bf0eb" providerId="ADAL" clId="{06A6B8BD-DDF5-459C-B8EA-6A8FEB1D5D5C}" dt="2023-06-25T15:10:49.067" v="10431"/>
          <ac:spMkLst>
            <pc:docMk/>
            <pc:sldMk cId="615565597" sldId="3316"/>
            <ac:spMk id="10" creationId="{EB311B35-97BB-F74D-5DAF-12C0EA38F013}"/>
          </ac:spMkLst>
        </pc:spChg>
        <pc:spChg chg="del">
          <ac:chgData name="Ahmed Alghamdi" userId="fbe9dddd-5a69-44b1-8172-ebcf615bf0eb" providerId="ADAL" clId="{06A6B8BD-DDF5-459C-B8EA-6A8FEB1D5D5C}" dt="2023-06-25T15:10:48.734" v="10430" actId="478"/>
          <ac:spMkLst>
            <pc:docMk/>
            <pc:sldMk cId="615565597" sldId="3316"/>
            <ac:spMk id="18" creationId="{0498CB0C-913F-1D6D-8B4C-700689A6C0EE}"/>
          </ac:spMkLst>
        </pc:spChg>
        <pc:spChg chg="del">
          <ac:chgData name="Ahmed Alghamdi" userId="fbe9dddd-5a69-44b1-8172-ebcf615bf0eb" providerId="ADAL" clId="{06A6B8BD-DDF5-459C-B8EA-6A8FEB1D5D5C}" dt="2023-06-25T15:10:48.734" v="10430" actId="478"/>
          <ac:spMkLst>
            <pc:docMk/>
            <pc:sldMk cId="615565597" sldId="3316"/>
            <ac:spMk id="19" creationId="{C8219705-DDB8-2D0D-DF65-024EEAE227AF}"/>
          </ac:spMkLst>
        </pc:spChg>
        <pc:spChg chg="del">
          <ac:chgData name="Ahmed Alghamdi" userId="fbe9dddd-5a69-44b1-8172-ebcf615bf0eb" providerId="ADAL" clId="{06A6B8BD-DDF5-459C-B8EA-6A8FEB1D5D5C}" dt="2023-06-25T15:10:48.734" v="10430" actId="478"/>
          <ac:spMkLst>
            <pc:docMk/>
            <pc:sldMk cId="615565597" sldId="3316"/>
            <ac:spMk id="20" creationId="{47064DF5-F027-EE05-8D9D-5A3A2DE0F5FB}"/>
          </ac:spMkLst>
        </pc:spChg>
        <pc:spChg chg="del">
          <ac:chgData name="Ahmed Alghamdi" userId="fbe9dddd-5a69-44b1-8172-ebcf615bf0eb" providerId="ADAL" clId="{06A6B8BD-DDF5-459C-B8EA-6A8FEB1D5D5C}" dt="2023-06-25T15:10:48.734" v="10430" actId="478"/>
          <ac:spMkLst>
            <pc:docMk/>
            <pc:sldMk cId="615565597" sldId="3316"/>
            <ac:spMk id="30" creationId="{0DAEE904-0736-B219-E9AC-414E9C28584E}"/>
          </ac:spMkLst>
        </pc:spChg>
        <pc:spChg chg="del">
          <ac:chgData name="Ahmed Alghamdi" userId="fbe9dddd-5a69-44b1-8172-ebcf615bf0eb" providerId="ADAL" clId="{06A6B8BD-DDF5-459C-B8EA-6A8FEB1D5D5C}" dt="2023-06-25T15:10:48.734" v="10430" actId="478"/>
          <ac:spMkLst>
            <pc:docMk/>
            <pc:sldMk cId="615565597" sldId="3316"/>
            <ac:spMk id="31" creationId="{B71B7A4F-8D2E-CA9F-BB67-E69E4D6EB8A2}"/>
          </ac:spMkLst>
        </pc:spChg>
        <pc:spChg chg="del">
          <ac:chgData name="Ahmed Alghamdi" userId="fbe9dddd-5a69-44b1-8172-ebcf615bf0eb" providerId="ADAL" clId="{06A6B8BD-DDF5-459C-B8EA-6A8FEB1D5D5C}" dt="2023-06-25T15:10:48.734" v="10430" actId="478"/>
          <ac:spMkLst>
            <pc:docMk/>
            <pc:sldMk cId="615565597" sldId="3316"/>
            <ac:spMk id="32" creationId="{1E383439-73CC-4551-3ECE-9E1D4DDD8625}"/>
          </ac:spMkLst>
        </pc:spChg>
        <pc:spChg chg="del">
          <ac:chgData name="Ahmed Alghamdi" userId="fbe9dddd-5a69-44b1-8172-ebcf615bf0eb" providerId="ADAL" clId="{06A6B8BD-DDF5-459C-B8EA-6A8FEB1D5D5C}" dt="2023-06-25T15:10:48.734" v="10430" actId="478"/>
          <ac:spMkLst>
            <pc:docMk/>
            <pc:sldMk cId="615565597" sldId="3316"/>
            <ac:spMk id="33" creationId="{1770F54A-773C-C66F-4E9C-A1F893E196A5}"/>
          </ac:spMkLst>
        </pc:spChg>
        <pc:spChg chg="del">
          <ac:chgData name="Ahmed Alghamdi" userId="fbe9dddd-5a69-44b1-8172-ebcf615bf0eb" providerId="ADAL" clId="{06A6B8BD-DDF5-459C-B8EA-6A8FEB1D5D5C}" dt="2023-06-25T15:10:48.734" v="10430" actId="478"/>
          <ac:spMkLst>
            <pc:docMk/>
            <pc:sldMk cId="615565597" sldId="3316"/>
            <ac:spMk id="34" creationId="{4D1CD0C3-7AB5-0F50-57E3-F09FC45150EA}"/>
          </ac:spMkLst>
        </pc:spChg>
        <pc:spChg chg="del">
          <ac:chgData name="Ahmed Alghamdi" userId="fbe9dddd-5a69-44b1-8172-ebcf615bf0eb" providerId="ADAL" clId="{06A6B8BD-DDF5-459C-B8EA-6A8FEB1D5D5C}" dt="2023-06-25T15:10:48.734" v="10430" actId="478"/>
          <ac:spMkLst>
            <pc:docMk/>
            <pc:sldMk cId="615565597" sldId="3316"/>
            <ac:spMk id="35" creationId="{DF47D88A-446B-A3C6-50D4-9429E503B726}"/>
          </ac:spMkLst>
        </pc:spChg>
        <pc:spChg chg="add mod">
          <ac:chgData name="Ahmed Alghamdi" userId="fbe9dddd-5a69-44b1-8172-ebcf615bf0eb" providerId="ADAL" clId="{06A6B8BD-DDF5-459C-B8EA-6A8FEB1D5D5C}" dt="2023-06-25T15:10:49.067" v="10431"/>
          <ac:spMkLst>
            <pc:docMk/>
            <pc:sldMk cId="615565597" sldId="3316"/>
            <ac:spMk id="36" creationId="{C4E3BFEA-3575-4060-2A53-E31AA16D4B70}"/>
          </ac:spMkLst>
        </pc:spChg>
        <pc:spChg chg="del">
          <ac:chgData name="Ahmed Alghamdi" userId="fbe9dddd-5a69-44b1-8172-ebcf615bf0eb" providerId="ADAL" clId="{06A6B8BD-DDF5-459C-B8EA-6A8FEB1D5D5C}" dt="2023-06-25T15:10:48.734" v="10430" actId="478"/>
          <ac:spMkLst>
            <pc:docMk/>
            <pc:sldMk cId="615565597" sldId="3316"/>
            <ac:spMk id="37" creationId="{B555FF25-0059-CBAD-2102-A4D32ECDB89D}"/>
          </ac:spMkLst>
        </pc:spChg>
        <pc:spChg chg="del">
          <ac:chgData name="Ahmed Alghamdi" userId="fbe9dddd-5a69-44b1-8172-ebcf615bf0eb" providerId="ADAL" clId="{06A6B8BD-DDF5-459C-B8EA-6A8FEB1D5D5C}" dt="2023-06-25T15:10:48.734" v="10430" actId="478"/>
          <ac:spMkLst>
            <pc:docMk/>
            <pc:sldMk cId="615565597" sldId="3316"/>
            <ac:spMk id="38" creationId="{616EFA2E-0EB7-E516-E239-C84E700A43FF}"/>
          </ac:spMkLst>
        </pc:spChg>
        <pc:spChg chg="del">
          <ac:chgData name="Ahmed Alghamdi" userId="fbe9dddd-5a69-44b1-8172-ebcf615bf0eb" providerId="ADAL" clId="{06A6B8BD-DDF5-459C-B8EA-6A8FEB1D5D5C}" dt="2023-06-25T15:10:48.734" v="10430" actId="478"/>
          <ac:spMkLst>
            <pc:docMk/>
            <pc:sldMk cId="615565597" sldId="3316"/>
            <ac:spMk id="39" creationId="{8430131B-340D-9D65-D5AD-7A20AEA3826D}"/>
          </ac:spMkLst>
        </pc:spChg>
        <pc:spChg chg="del">
          <ac:chgData name="Ahmed Alghamdi" userId="fbe9dddd-5a69-44b1-8172-ebcf615bf0eb" providerId="ADAL" clId="{06A6B8BD-DDF5-459C-B8EA-6A8FEB1D5D5C}" dt="2023-06-25T15:10:48.734" v="10430" actId="478"/>
          <ac:spMkLst>
            <pc:docMk/>
            <pc:sldMk cId="615565597" sldId="3316"/>
            <ac:spMk id="40" creationId="{5C183E9B-910A-6D43-AA57-FC0475DADED0}"/>
          </ac:spMkLst>
        </pc:spChg>
        <pc:spChg chg="add mod">
          <ac:chgData name="Ahmed Alghamdi" userId="fbe9dddd-5a69-44b1-8172-ebcf615bf0eb" providerId="ADAL" clId="{06A6B8BD-DDF5-459C-B8EA-6A8FEB1D5D5C}" dt="2023-06-25T15:10:49.067" v="10431"/>
          <ac:spMkLst>
            <pc:docMk/>
            <pc:sldMk cId="615565597" sldId="3316"/>
            <ac:spMk id="41" creationId="{54B52AB9-BE45-8952-7CAA-586400F61653}"/>
          </ac:spMkLst>
        </pc:spChg>
        <pc:grpChg chg="del">
          <ac:chgData name="Ahmed Alghamdi" userId="fbe9dddd-5a69-44b1-8172-ebcf615bf0eb" providerId="ADAL" clId="{06A6B8BD-DDF5-459C-B8EA-6A8FEB1D5D5C}" dt="2023-06-25T15:10:48.734" v="10430" actId="478"/>
          <ac:grpSpMkLst>
            <pc:docMk/>
            <pc:sldMk cId="615565597" sldId="3316"/>
            <ac:grpSpMk id="12" creationId="{C5C10F72-C37B-4937-A284-D15655E42537}"/>
          </ac:grpSpMkLst>
        </pc:grpChg>
        <pc:grpChg chg="del">
          <ac:chgData name="Ahmed Alghamdi" userId="fbe9dddd-5a69-44b1-8172-ebcf615bf0eb" providerId="ADAL" clId="{06A6B8BD-DDF5-459C-B8EA-6A8FEB1D5D5C}" dt="2023-06-25T15:10:48.734" v="10430" actId="478"/>
          <ac:grpSpMkLst>
            <pc:docMk/>
            <pc:sldMk cId="615565597" sldId="3316"/>
            <ac:grpSpMk id="15" creationId="{A42241BE-049A-5F07-5F02-09CFB54A2246}"/>
          </ac:grpSpMkLst>
        </pc:grpChg>
        <pc:grpChg chg="del">
          <ac:chgData name="Ahmed Alghamdi" userId="fbe9dddd-5a69-44b1-8172-ebcf615bf0eb" providerId="ADAL" clId="{06A6B8BD-DDF5-459C-B8EA-6A8FEB1D5D5C}" dt="2023-06-25T15:10:48.734" v="10430" actId="478"/>
          <ac:grpSpMkLst>
            <pc:docMk/>
            <pc:sldMk cId="615565597" sldId="3316"/>
            <ac:grpSpMk id="23" creationId="{B8109601-7EA6-352E-DCD6-67D15C576543}"/>
          </ac:grpSpMkLst>
        </pc:grpChg>
        <pc:graphicFrameChg chg="add mod modGraphic">
          <ac:chgData name="Ahmed Alghamdi" userId="fbe9dddd-5a69-44b1-8172-ebcf615bf0eb" providerId="ADAL" clId="{06A6B8BD-DDF5-459C-B8EA-6A8FEB1D5D5C}" dt="2023-06-25T15:22:09.756" v="10559"/>
          <ac:graphicFrameMkLst>
            <pc:docMk/>
            <pc:sldMk cId="615565597" sldId="3316"/>
            <ac:graphicFrameMk id="3" creationId="{FAB39D64-7775-AC1D-FD4C-B7963CDC88AC}"/>
          </ac:graphicFrameMkLst>
        </pc:graphicFrameChg>
        <pc:cxnChg chg="del">
          <ac:chgData name="Ahmed Alghamdi" userId="fbe9dddd-5a69-44b1-8172-ebcf615bf0eb" providerId="ADAL" clId="{06A6B8BD-DDF5-459C-B8EA-6A8FEB1D5D5C}" dt="2023-06-25T15:10:48.734" v="10430" actId="478"/>
          <ac:cxnSpMkLst>
            <pc:docMk/>
            <pc:sldMk cId="615565597" sldId="3316"/>
            <ac:cxnSpMk id="11" creationId="{D5947272-9DC9-70CC-1DB7-F35BFD5B136A}"/>
          </ac:cxnSpMkLst>
        </pc:cxnChg>
        <pc:cxnChg chg="del">
          <ac:chgData name="Ahmed Alghamdi" userId="fbe9dddd-5a69-44b1-8172-ebcf615bf0eb" providerId="ADAL" clId="{06A6B8BD-DDF5-459C-B8EA-6A8FEB1D5D5C}" dt="2023-06-25T15:10:48.734" v="10430" actId="478"/>
          <ac:cxnSpMkLst>
            <pc:docMk/>
            <pc:sldMk cId="615565597" sldId="3316"/>
            <ac:cxnSpMk id="21" creationId="{1332A3D2-56F6-1B7F-044F-768B08D1D148}"/>
          </ac:cxnSpMkLst>
        </pc:cxnChg>
        <pc:cxnChg chg="del">
          <ac:chgData name="Ahmed Alghamdi" userId="fbe9dddd-5a69-44b1-8172-ebcf615bf0eb" providerId="ADAL" clId="{06A6B8BD-DDF5-459C-B8EA-6A8FEB1D5D5C}" dt="2023-06-25T15:10:48.734" v="10430" actId="478"/>
          <ac:cxnSpMkLst>
            <pc:docMk/>
            <pc:sldMk cId="615565597" sldId="3316"/>
            <ac:cxnSpMk id="22" creationId="{B7FE7429-5820-2A88-A02D-2D779E843079}"/>
          </ac:cxnSpMkLst>
        </pc:cxnChg>
        <pc:extLst>
          <p:ext xmlns:p="http://schemas.openxmlformats.org/presentationml/2006/main" uri="{D6D511B9-2390-475A-947B-AFAB55BFBCF1}">
            <pc226:cmChg xmlns:pc226="http://schemas.microsoft.com/office/powerpoint/2022/06/main/command" chg="add mod">
              <pc226:chgData name="Ahmed Alghamdi" userId="fbe9dddd-5a69-44b1-8172-ebcf615bf0eb" providerId="ADAL" clId="{06A6B8BD-DDF5-459C-B8EA-6A8FEB1D5D5C}" dt="2023-06-25T15:18:06.664" v="10538"/>
              <pc2:cmMkLst xmlns:pc2="http://schemas.microsoft.com/office/powerpoint/2019/9/main/command">
                <pc:docMk/>
                <pc:sldMk cId="615565597" sldId="3316"/>
                <pc2:cmMk id="{BDF0C5AF-08DB-4E8C-981C-91531F308EB2}"/>
              </pc2:cmMkLst>
            </pc226:cmChg>
          </p:ext>
        </pc:extLst>
      </pc:sldChg>
      <pc:sldChg chg="addSp delSp modSp add del mod modShow">
        <pc:chgData name="Ahmed Alghamdi" userId="fbe9dddd-5a69-44b1-8172-ebcf615bf0eb" providerId="ADAL" clId="{06A6B8BD-DDF5-459C-B8EA-6A8FEB1D5D5C}" dt="2023-06-26T14:45:29" v="14972" actId="47"/>
        <pc:sldMkLst>
          <pc:docMk/>
          <pc:sldMk cId="2835986616" sldId="3317"/>
        </pc:sldMkLst>
        <pc:spChg chg="del">
          <ac:chgData name="Ahmed Alghamdi" userId="fbe9dddd-5a69-44b1-8172-ebcf615bf0eb" providerId="ADAL" clId="{06A6B8BD-DDF5-459C-B8EA-6A8FEB1D5D5C}" dt="2023-06-25T15:11:06.656" v="10436" actId="478"/>
          <ac:spMkLst>
            <pc:docMk/>
            <pc:sldMk cId="2835986616" sldId="3317"/>
            <ac:spMk id="2" creationId="{86E73B50-E918-6CE7-4734-FE4E31E701E5}"/>
          </ac:spMkLst>
        </pc:spChg>
        <pc:spChg chg="mod">
          <ac:chgData name="Ahmed Alghamdi" userId="fbe9dddd-5a69-44b1-8172-ebcf615bf0eb" providerId="ADAL" clId="{06A6B8BD-DDF5-459C-B8EA-6A8FEB1D5D5C}" dt="2023-06-25T15:20:09.106" v="10548"/>
          <ac:spMkLst>
            <pc:docMk/>
            <pc:sldMk cId="2835986616" sldId="3317"/>
            <ac:spMk id="5" creationId="{47015298-F31D-2BCF-BD15-AC49ADA685FF}"/>
          </ac:spMkLst>
        </pc:spChg>
        <pc:spChg chg="del">
          <ac:chgData name="Ahmed Alghamdi" userId="fbe9dddd-5a69-44b1-8172-ebcf615bf0eb" providerId="ADAL" clId="{06A6B8BD-DDF5-459C-B8EA-6A8FEB1D5D5C}" dt="2023-06-25T15:11:04.270" v="10435" actId="478"/>
          <ac:spMkLst>
            <pc:docMk/>
            <pc:sldMk cId="2835986616" sldId="3317"/>
            <ac:spMk id="6" creationId="{EFCB39C3-B9E9-0197-0F8E-BCCA0390AAD4}"/>
          </ac:spMkLst>
        </pc:spChg>
        <pc:spChg chg="del">
          <ac:chgData name="Ahmed Alghamdi" userId="fbe9dddd-5a69-44b1-8172-ebcf615bf0eb" providerId="ADAL" clId="{06A6B8BD-DDF5-459C-B8EA-6A8FEB1D5D5C}" dt="2023-06-25T15:11:04.270" v="10435" actId="478"/>
          <ac:spMkLst>
            <pc:docMk/>
            <pc:sldMk cId="2835986616" sldId="3317"/>
            <ac:spMk id="7" creationId="{FFA14243-EACA-4530-D655-4BEF11C2F0F0}"/>
          </ac:spMkLst>
        </pc:spChg>
        <pc:spChg chg="del">
          <ac:chgData name="Ahmed Alghamdi" userId="fbe9dddd-5a69-44b1-8172-ebcf615bf0eb" providerId="ADAL" clId="{06A6B8BD-DDF5-459C-B8EA-6A8FEB1D5D5C}" dt="2023-06-25T15:11:04.270" v="10435" actId="478"/>
          <ac:spMkLst>
            <pc:docMk/>
            <pc:sldMk cId="2835986616" sldId="3317"/>
            <ac:spMk id="8" creationId="{16456246-5C7F-10B0-F159-4526A9061D0F}"/>
          </ac:spMkLst>
        </pc:spChg>
        <pc:spChg chg="del">
          <ac:chgData name="Ahmed Alghamdi" userId="fbe9dddd-5a69-44b1-8172-ebcf615bf0eb" providerId="ADAL" clId="{06A6B8BD-DDF5-459C-B8EA-6A8FEB1D5D5C}" dt="2023-06-25T15:11:04.270" v="10435" actId="478"/>
          <ac:spMkLst>
            <pc:docMk/>
            <pc:sldMk cId="2835986616" sldId="3317"/>
            <ac:spMk id="9" creationId="{2FA5CF14-C045-AF26-C2B9-33DA86E1459D}"/>
          </ac:spMkLst>
        </pc:spChg>
        <pc:spChg chg="del">
          <ac:chgData name="Ahmed Alghamdi" userId="fbe9dddd-5a69-44b1-8172-ebcf615bf0eb" providerId="ADAL" clId="{06A6B8BD-DDF5-459C-B8EA-6A8FEB1D5D5C}" dt="2023-06-25T15:11:04.270" v="10435" actId="478"/>
          <ac:spMkLst>
            <pc:docMk/>
            <pc:sldMk cId="2835986616" sldId="3317"/>
            <ac:spMk id="10" creationId="{EB311B35-97BB-F74D-5DAF-12C0EA38F013}"/>
          </ac:spMkLst>
        </pc:spChg>
        <pc:spChg chg="add mod">
          <ac:chgData name="Ahmed Alghamdi" userId="fbe9dddd-5a69-44b1-8172-ebcf615bf0eb" providerId="ADAL" clId="{06A6B8BD-DDF5-459C-B8EA-6A8FEB1D5D5C}" dt="2023-06-25T15:11:06.994" v="10437"/>
          <ac:spMkLst>
            <pc:docMk/>
            <pc:sldMk cId="2835986616" sldId="3317"/>
            <ac:spMk id="11" creationId="{F9C6B8A1-4030-ABF7-E9DB-F2DAE86183B8}"/>
          </ac:spMkLst>
        </pc:spChg>
        <pc:spChg chg="add mod">
          <ac:chgData name="Ahmed Alghamdi" userId="fbe9dddd-5a69-44b1-8172-ebcf615bf0eb" providerId="ADAL" clId="{06A6B8BD-DDF5-459C-B8EA-6A8FEB1D5D5C}" dt="2023-06-25T15:11:06.994" v="10437"/>
          <ac:spMkLst>
            <pc:docMk/>
            <pc:sldMk cId="2835986616" sldId="3317"/>
            <ac:spMk id="12" creationId="{F30F8B26-430A-B6C2-2725-00D3981230AF}"/>
          </ac:spMkLst>
        </pc:spChg>
        <pc:spChg chg="add mod">
          <ac:chgData name="Ahmed Alghamdi" userId="fbe9dddd-5a69-44b1-8172-ebcf615bf0eb" providerId="ADAL" clId="{06A6B8BD-DDF5-459C-B8EA-6A8FEB1D5D5C}" dt="2023-06-25T16:57:21.084" v="10732" actId="20577"/>
          <ac:spMkLst>
            <pc:docMk/>
            <pc:sldMk cId="2835986616" sldId="3317"/>
            <ac:spMk id="13" creationId="{CC160C30-07AE-7479-A40B-217E45E58FE6}"/>
          </ac:spMkLst>
        </pc:spChg>
        <pc:spChg chg="add mod">
          <ac:chgData name="Ahmed Alghamdi" userId="fbe9dddd-5a69-44b1-8172-ebcf615bf0eb" providerId="ADAL" clId="{06A6B8BD-DDF5-459C-B8EA-6A8FEB1D5D5C}" dt="2023-06-25T16:57:02.642" v="10717" actId="20577"/>
          <ac:spMkLst>
            <pc:docMk/>
            <pc:sldMk cId="2835986616" sldId="3317"/>
            <ac:spMk id="14" creationId="{41D6A5C8-DF3F-0D11-58AD-EB263C3607C8}"/>
          </ac:spMkLst>
        </pc:spChg>
        <pc:spChg chg="add mod">
          <ac:chgData name="Ahmed Alghamdi" userId="fbe9dddd-5a69-44b1-8172-ebcf615bf0eb" providerId="ADAL" clId="{06A6B8BD-DDF5-459C-B8EA-6A8FEB1D5D5C}" dt="2023-06-25T16:55:17.294" v="10626" actId="20577"/>
          <ac:spMkLst>
            <pc:docMk/>
            <pc:sldMk cId="2835986616" sldId="3317"/>
            <ac:spMk id="16" creationId="{A432C93C-7F00-775A-7499-90A92AA4450A}"/>
          </ac:spMkLst>
        </pc:spChg>
        <pc:spChg chg="add mod">
          <ac:chgData name="Ahmed Alghamdi" userId="fbe9dddd-5a69-44b1-8172-ebcf615bf0eb" providerId="ADAL" clId="{06A6B8BD-DDF5-459C-B8EA-6A8FEB1D5D5C}" dt="2023-06-25T16:54:41.325" v="10596" actId="20577"/>
          <ac:spMkLst>
            <pc:docMk/>
            <pc:sldMk cId="2835986616" sldId="3317"/>
            <ac:spMk id="17" creationId="{3A2EB15A-99F5-88B5-2EEE-F7F2C2E72F54}"/>
          </ac:spMkLst>
        </pc:spChg>
        <pc:spChg chg="add mod">
          <ac:chgData name="Ahmed Alghamdi" userId="fbe9dddd-5a69-44b1-8172-ebcf615bf0eb" providerId="ADAL" clId="{06A6B8BD-DDF5-459C-B8EA-6A8FEB1D5D5C}" dt="2023-06-25T15:11:06.994" v="10437"/>
          <ac:spMkLst>
            <pc:docMk/>
            <pc:sldMk cId="2835986616" sldId="3317"/>
            <ac:spMk id="18" creationId="{BC64A276-FC5D-F8CC-A2DD-065B0953DF9C}"/>
          </ac:spMkLst>
        </pc:spChg>
        <pc:spChg chg="add mod">
          <ac:chgData name="Ahmed Alghamdi" userId="fbe9dddd-5a69-44b1-8172-ebcf615bf0eb" providerId="ADAL" clId="{06A6B8BD-DDF5-459C-B8EA-6A8FEB1D5D5C}" dt="2023-06-25T15:11:06.994" v="10437"/>
          <ac:spMkLst>
            <pc:docMk/>
            <pc:sldMk cId="2835986616" sldId="3317"/>
            <ac:spMk id="19" creationId="{7CFCBFE8-8EA0-E64D-07D6-7B6C6FCF3E4C}"/>
          </ac:spMkLst>
        </pc:spChg>
        <pc:spChg chg="add mod">
          <ac:chgData name="Ahmed Alghamdi" userId="fbe9dddd-5a69-44b1-8172-ebcf615bf0eb" providerId="ADAL" clId="{06A6B8BD-DDF5-459C-B8EA-6A8FEB1D5D5C}" dt="2023-06-25T15:11:06.994" v="10437"/>
          <ac:spMkLst>
            <pc:docMk/>
            <pc:sldMk cId="2835986616" sldId="3317"/>
            <ac:spMk id="20" creationId="{C30DCDCE-BA88-1C38-7609-2BCAF3B13AB5}"/>
          </ac:spMkLst>
        </pc:spChg>
        <pc:spChg chg="add mod">
          <ac:chgData name="Ahmed Alghamdi" userId="fbe9dddd-5a69-44b1-8172-ebcf615bf0eb" providerId="ADAL" clId="{06A6B8BD-DDF5-459C-B8EA-6A8FEB1D5D5C}" dt="2023-06-25T15:11:06.994" v="10437"/>
          <ac:spMkLst>
            <pc:docMk/>
            <pc:sldMk cId="2835986616" sldId="3317"/>
            <ac:spMk id="21" creationId="{CE5F8E2F-A2AD-E218-7386-208B4533089B}"/>
          </ac:spMkLst>
        </pc:spChg>
        <pc:spChg chg="add mod">
          <ac:chgData name="Ahmed Alghamdi" userId="fbe9dddd-5a69-44b1-8172-ebcf615bf0eb" providerId="ADAL" clId="{06A6B8BD-DDF5-459C-B8EA-6A8FEB1D5D5C}" dt="2023-06-25T15:11:06.994" v="10437"/>
          <ac:spMkLst>
            <pc:docMk/>
            <pc:sldMk cId="2835986616" sldId="3317"/>
            <ac:spMk id="22" creationId="{02D85B79-33C4-86D2-7493-5CD4ED75642F}"/>
          </ac:spMkLst>
        </pc:spChg>
        <pc:spChg chg="add mod">
          <ac:chgData name="Ahmed Alghamdi" userId="fbe9dddd-5a69-44b1-8172-ebcf615bf0eb" providerId="ADAL" clId="{06A6B8BD-DDF5-459C-B8EA-6A8FEB1D5D5C}" dt="2023-06-25T15:11:06.994" v="10437"/>
          <ac:spMkLst>
            <pc:docMk/>
            <pc:sldMk cId="2835986616" sldId="3317"/>
            <ac:spMk id="23" creationId="{CA98C8E6-51EE-0B90-D3FF-985A6D073A09}"/>
          </ac:spMkLst>
        </pc:spChg>
        <pc:spChg chg="add mod">
          <ac:chgData name="Ahmed Alghamdi" userId="fbe9dddd-5a69-44b1-8172-ebcf615bf0eb" providerId="ADAL" clId="{06A6B8BD-DDF5-459C-B8EA-6A8FEB1D5D5C}" dt="2023-06-25T15:11:06.994" v="10437"/>
          <ac:spMkLst>
            <pc:docMk/>
            <pc:sldMk cId="2835986616" sldId="3317"/>
            <ac:spMk id="24" creationId="{04DFF867-5A15-924F-DD6F-6BBD54F6EEB8}"/>
          </ac:spMkLst>
        </pc:spChg>
        <pc:spChg chg="add mod">
          <ac:chgData name="Ahmed Alghamdi" userId="fbe9dddd-5a69-44b1-8172-ebcf615bf0eb" providerId="ADAL" clId="{06A6B8BD-DDF5-459C-B8EA-6A8FEB1D5D5C}" dt="2023-06-25T15:11:06.994" v="10437"/>
          <ac:spMkLst>
            <pc:docMk/>
            <pc:sldMk cId="2835986616" sldId="3317"/>
            <ac:spMk id="25" creationId="{62364C88-0ACA-8481-E75A-6FC66D164C11}"/>
          </ac:spMkLst>
        </pc:spChg>
        <pc:spChg chg="del">
          <ac:chgData name="Ahmed Alghamdi" userId="fbe9dddd-5a69-44b1-8172-ebcf615bf0eb" providerId="ADAL" clId="{06A6B8BD-DDF5-459C-B8EA-6A8FEB1D5D5C}" dt="2023-06-25T15:11:04.270" v="10435" actId="478"/>
          <ac:spMkLst>
            <pc:docMk/>
            <pc:sldMk cId="2835986616" sldId="3317"/>
            <ac:spMk id="36" creationId="{C4E3BFEA-3575-4060-2A53-E31AA16D4B70}"/>
          </ac:spMkLst>
        </pc:spChg>
        <pc:spChg chg="del">
          <ac:chgData name="Ahmed Alghamdi" userId="fbe9dddd-5a69-44b1-8172-ebcf615bf0eb" providerId="ADAL" clId="{06A6B8BD-DDF5-459C-B8EA-6A8FEB1D5D5C}" dt="2023-06-25T15:11:04.270" v="10435" actId="478"/>
          <ac:spMkLst>
            <pc:docMk/>
            <pc:sldMk cId="2835986616" sldId="3317"/>
            <ac:spMk id="41" creationId="{54B52AB9-BE45-8952-7CAA-586400F61653}"/>
          </ac:spMkLst>
        </pc:spChg>
        <pc:graphicFrameChg chg="del">
          <ac:chgData name="Ahmed Alghamdi" userId="fbe9dddd-5a69-44b1-8172-ebcf615bf0eb" providerId="ADAL" clId="{06A6B8BD-DDF5-459C-B8EA-6A8FEB1D5D5C}" dt="2023-06-25T15:11:04.270" v="10435" actId="478"/>
          <ac:graphicFrameMkLst>
            <pc:docMk/>
            <pc:sldMk cId="2835986616" sldId="3317"/>
            <ac:graphicFrameMk id="3" creationId="{FAB39D64-7775-AC1D-FD4C-B7963CDC88AC}"/>
          </ac:graphicFrameMkLst>
        </pc:graphicFrameChg>
        <pc:cxnChg chg="add mod">
          <ac:chgData name="Ahmed Alghamdi" userId="fbe9dddd-5a69-44b1-8172-ebcf615bf0eb" providerId="ADAL" clId="{06A6B8BD-DDF5-459C-B8EA-6A8FEB1D5D5C}" dt="2023-06-25T15:11:06.994" v="10437"/>
          <ac:cxnSpMkLst>
            <pc:docMk/>
            <pc:sldMk cId="2835986616" sldId="3317"/>
            <ac:cxnSpMk id="15" creationId="{ECE73DC7-282D-4B5D-0EF0-2E9867CAFE3B}"/>
          </ac:cxnSpMkLst>
        </pc:cxnChg>
      </pc:sldChg>
      <pc:sldChg chg="addSp delSp modSp add del mod modShow">
        <pc:chgData name="Ahmed Alghamdi" userId="fbe9dddd-5a69-44b1-8172-ebcf615bf0eb" providerId="ADAL" clId="{06A6B8BD-DDF5-459C-B8EA-6A8FEB1D5D5C}" dt="2023-06-26T14:45:29" v="14972" actId="47"/>
        <pc:sldMkLst>
          <pc:docMk/>
          <pc:sldMk cId="3387452323" sldId="3318"/>
        </pc:sldMkLst>
        <pc:spChg chg="del">
          <ac:chgData name="Ahmed Alghamdi" userId="fbe9dddd-5a69-44b1-8172-ebcf615bf0eb" providerId="ADAL" clId="{06A6B8BD-DDF5-459C-B8EA-6A8FEB1D5D5C}" dt="2023-06-25T15:11:16.505" v="10438" actId="478"/>
          <ac:spMkLst>
            <pc:docMk/>
            <pc:sldMk cId="3387452323" sldId="3318"/>
            <ac:spMk id="2" creationId="{86E73B50-E918-6CE7-4734-FE4E31E701E5}"/>
          </ac:spMkLst>
        </pc:spChg>
        <pc:spChg chg="mod">
          <ac:chgData name="Ahmed Alghamdi" userId="fbe9dddd-5a69-44b1-8172-ebcf615bf0eb" providerId="ADAL" clId="{06A6B8BD-DDF5-459C-B8EA-6A8FEB1D5D5C}" dt="2023-06-25T15:20:26.064" v="10551"/>
          <ac:spMkLst>
            <pc:docMk/>
            <pc:sldMk cId="3387452323" sldId="3318"/>
            <ac:spMk id="5" creationId="{47015298-F31D-2BCF-BD15-AC49ADA685FF}"/>
          </ac:spMkLst>
        </pc:spChg>
        <pc:spChg chg="del">
          <ac:chgData name="Ahmed Alghamdi" userId="fbe9dddd-5a69-44b1-8172-ebcf615bf0eb" providerId="ADAL" clId="{06A6B8BD-DDF5-459C-B8EA-6A8FEB1D5D5C}" dt="2023-06-25T15:11:16.505" v="10438" actId="478"/>
          <ac:spMkLst>
            <pc:docMk/>
            <pc:sldMk cId="3387452323" sldId="3318"/>
            <ac:spMk id="6" creationId="{EFCB39C3-B9E9-0197-0F8E-BCCA0390AAD4}"/>
          </ac:spMkLst>
        </pc:spChg>
        <pc:spChg chg="del">
          <ac:chgData name="Ahmed Alghamdi" userId="fbe9dddd-5a69-44b1-8172-ebcf615bf0eb" providerId="ADAL" clId="{06A6B8BD-DDF5-459C-B8EA-6A8FEB1D5D5C}" dt="2023-06-25T15:11:16.505" v="10438" actId="478"/>
          <ac:spMkLst>
            <pc:docMk/>
            <pc:sldMk cId="3387452323" sldId="3318"/>
            <ac:spMk id="7" creationId="{FFA14243-EACA-4530-D655-4BEF11C2F0F0}"/>
          </ac:spMkLst>
        </pc:spChg>
        <pc:spChg chg="del">
          <ac:chgData name="Ahmed Alghamdi" userId="fbe9dddd-5a69-44b1-8172-ebcf615bf0eb" providerId="ADAL" clId="{06A6B8BD-DDF5-459C-B8EA-6A8FEB1D5D5C}" dt="2023-06-25T15:11:16.505" v="10438" actId="478"/>
          <ac:spMkLst>
            <pc:docMk/>
            <pc:sldMk cId="3387452323" sldId="3318"/>
            <ac:spMk id="8" creationId="{16456246-5C7F-10B0-F159-4526A9061D0F}"/>
          </ac:spMkLst>
        </pc:spChg>
        <pc:spChg chg="del">
          <ac:chgData name="Ahmed Alghamdi" userId="fbe9dddd-5a69-44b1-8172-ebcf615bf0eb" providerId="ADAL" clId="{06A6B8BD-DDF5-459C-B8EA-6A8FEB1D5D5C}" dt="2023-06-25T15:11:16.505" v="10438" actId="478"/>
          <ac:spMkLst>
            <pc:docMk/>
            <pc:sldMk cId="3387452323" sldId="3318"/>
            <ac:spMk id="9" creationId="{2FA5CF14-C045-AF26-C2B9-33DA86E1459D}"/>
          </ac:spMkLst>
        </pc:spChg>
        <pc:spChg chg="del">
          <ac:chgData name="Ahmed Alghamdi" userId="fbe9dddd-5a69-44b1-8172-ebcf615bf0eb" providerId="ADAL" clId="{06A6B8BD-DDF5-459C-B8EA-6A8FEB1D5D5C}" dt="2023-06-25T15:11:20.537" v="10439" actId="478"/>
          <ac:spMkLst>
            <pc:docMk/>
            <pc:sldMk cId="3387452323" sldId="3318"/>
            <ac:spMk id="10" creationId="{EB311B35-97BB-F74D-5DAF-12C0EA38F013}"/>
          </ac:spMkLst>
        </pc:spChg>
        <pc:spChg chg="mod">
          <ac:chgData name="Ahmed Alghamdi" userId="fbe9dddd-5a69-44b1-8172-ebcf615bf0eb" providerId="ADAL" clId="{06A6B8BD-DDF5-459C-B8EA-6A8FEB1D5D5C}" dt="2023-06-25T15:11:39.878" v="10442"/>
          <ac:spMkLst>
            <pc:docMk/>
            <pc:sldMk cId="3387452323" sldId="3318"/>
            <ac:spMk id="12" creationId="{600DAE1F-F044-3BBB-D6CC-5614CD08FCBC}"/>
          </ac:spMkLst>
        </pc:spChg>
        <pc:spChg chg="mod">
          <ac:chgData name="Ahmed Alghamdi" userId="fbe9dddd-5a69-44b1-8172-ebcf615bf0eb" providerId="ADAL" clId="{06A6B8BD-DDF5-459C-B8EA-6A8FEB1D5D5C}" dt="2023-06-25T15:11:39.878" v="10442"/>
          <ac:spMkLst>
            <pc:docMk/>
            <pc:sldMk cId="3387452323" sldId="3318"/>
            <ac:spMk id="13" creationId="{BC73AFE1-297D-1CAF-9FF0-949FD6267A34}"/>
          </ac:spMkLst>
        </pc:spChg>
        <pc:spChg chg="mod">
          <ac:chgData name="Ahmed Alghamdi" userId="fbe9dddd-5a69-44b1-8172-ebcf615bf0eb" providerId="ADAL" clId="{06A6B8BD-DDF5-459C-B8EA-6A8FEB1D5D5C}" dt="2023-06-25T15:11:39.878" v="10442"/>
          <ac:spMkLst>
            <pc:docMk/>
            <pc:sldMk cId="3387452323" sldId="3318"/>
            <ac:spMk id="14" creationId="{A255E75B-02A2-BD9A-F7A3-0533A22DDB07}"/>
          </ac:spMkLst>
        </pc:spChg>
        <pc:spChg chg="mod">
          <ac:chgData name="Ahmed Alghamdi" userId="fbe9dddd-5a69-44b1-8172-ebcf615bf0eb" providerId="ADAL" clId="{06A6B8BD-DDF5-459C-B8EA-6A8FEB1D5D5C}" dt="2023-06-25T15:11:39.878" v="10442"/>
          <ac:spMkLst>
            <pc:docMk/>
            <pc:sldMk cId="3387452323" sldId="3318"/>
            <ac:spMk id="15" creationId="{E56FA877-BFED-FCBA-C8BB-69FAB06F10B9}"/>
          </ac:spMkLst>
        </pc:spChg>
        <pc:spChg chg="mod">
          <ac:chgData name="Ahmed Alghamdi" userId="fbe9dddd-5a69-44b1-8172-ebcf615bf0eb" providerId="ADAL" clId="{06A6B8BD-DDF5-459C-B8EA-6A8FEB1D5D5C}" dt="2023-06-25T15:11:39.878" v="10442"/>
          <ac:spMkLst>
            <pc:docMk/>
            <pc:sldMk cId="3387452323" sldId="3318"/>
            <ac:spMk id="17" creationId="{09D42AD2-63EE-B826-1F0B-CB8F8AD8F1DB}"/>
          </ac:spMkLst>
        </pc:spChg>
        <pc:spChg chg="mod">
          <ac:chgData name="Ahmed Alghamdi" userId="fbe9dddd-5a69-44b1-8172-ebcf615bf0eb" providerId="ADAL" clId="{06A6B8BD-DDF5-459C-B8EA-6A8FEB1D5D5C}" dt="2023-06-25T15:11:39.878" v="10442"/>
          <ac:spMkLst>
            <pc:docMk/>
            <pc:sldMk cId="3387452323" sldId="3318"/>
            <ac:spMk id="18" creationId="{E55DD875-AA0E-EC85-A333-2A86B86D5B2E}"/>
          </ac:spMkLst>
        </pc:spChg>
        <pc:spChg chg="mod">
          <ac:chgData name="Ahmed Alghamdi" userId="fbe9dddd-5a69-44b1-8172-ebcf615bf0eb" providerId="ADAL" clId="{06A6B8BD-DDF5-459C-B8EA-6A8FEB1D5D5C}" dt="2023-06-25T16:57:48.221" v="10739" actId="20577"/>
          <ac:spMkLst>
            <pc:docMk/>
            <pc:sldMk cId="3387452323" sldId="3318"/>
            <ac:spMk id="19" creationId="{A42450DB-7758-D4AB-C426-197E3313B81F}"/>
          </ac:spMkLst>
        </pc:spChg>
        <pc:spChg chg="mod">
          <ac:chgData name="Ahmed Alghamdi" userId="fbe9dddd-5a69-44b1-8172-ebcf615bf0eb" providerId="ADAL" clId="{06A6B8BD-DDF5-459C-B8EA-6A8FEB1D5D5C}" dt="2023-06-25T15:11:39.878" v="10442"/>
          <ac:spMkLst>
            <pc:docMk/>
            <pc:sldMk cId="3387452323" sldId="3318"/>
            <ac:spMk id="20" creationId="{5954CAD5-BE61-B124-9697-FDD12A093E59}"/>
          </ac:spMkLst>
        </pc:spChg>
        <pc:spChg chg="mod">
          <ac:chgData name="Ahmed Alghamdi" userId="fbe9dddd-5a69-44b1-8172-ebcf615bf0eb" providerId="ADAL" clId="{06A6B8BD-DDF5-459C-B8EA-6A8FEB1D5D5C}" dt="2023-06-25T15:11:39.878" v="10442"/>
          <ac:spMkLst>
            <pc:docMk/>
            <pc:sldMk cId="3387452323" sldId="3318"/>
            <ac:spMk id="21" creationId="{7F65E205-6805-551A-C62A-58C3F5E2547C}"/>
          </ac:spMkLst>
        </pc:spChg>
        <pc:spChg chg="mod">
          <ac:chgData name="Ahmed Alghamdi" userId="fbe9dddd-5a69-44b1-8172-ebcf615bf0eb" providerId="ADAL" clId="{06A6B8BD-DDF5-459C-B8EA-6A8FEB1D5D5C}" dt="2023-06-25T15:11:39.878" v="10442"/>
          <ac:spMkLst>
            <pc:docMk/>
            <pc:sldMk cId="3387452323" sldId="3318"/>
            <ac:spMk id="23" creationId="{3B6C1B12-A402-28A9-967D-48158CDFC6D2}"/>
          </ac:spMkLst>
        </pc:spChg>
        <pc:spChg chg="mod">
          <ac:chgData name="Ahmed Alghamdi" userId="fbe9dddd-5a69-44b1-8172-ebcf615bf0eb" providerId="ADAL" clId="{06A6B8BD-DDF5-459C-B8EA-6A8FEB1D5D5C}" dt="2023-06-25T15:11:39.878" v="10442"/>
          <ac:spMkLst>
            <pc:docMk/>
            <pc:sldMk cId="3387452323" sldId="3318"/>
            <ac:spMk id="31" creationId="{0E509A97-E9A8-D9BA-BBE7-B6D7C8069EA0}"/>
          </ac:spMkLst>
        </pc:spChg>
        <pc:spChg chg="mod">
          <ac:chgData name="Ahmed Alghamdi" userId="fbe9dddd-5a69-44b1-8172-ebcf615bf0eb" providerId="ADAL" clId="{06A6B8BD-DDF5-459C-B8EA-6A8FEB1D5D5C}" dt="2023-06-25T15:11:39.878" v="10442"/>
          <ac:spMkLst>
            <pc:docMk/>
            <pc:sldMk cId="3387452323" sldId="3318"/>
            <ac:spMk id="32" creationId="{C63D712C-5460-6D21-2DD4-2E3983A835BF}"/>
          </ac:spMkLst>
        </pc:spChg>
        <pc:spChg chg="mod">
          <ac:chgData name="Ahmed Alghamdi" userId="fbe9dddd-5a69-44b1-8172-ebcf615bf0eb" providerId="ADAL" clId="{06A6B8BD-DDF5-459C-B8EA-6A8FEB1D5D5C}" dt="2023-06-25T15:11:39.878" v="10442"/>
          <ac:spMkLst>
            <pc:docMk/>
            <pc:sldMk cId="3387452323" sldId="3318"/>
            <ac:spMk id="33" creationId="{3EE696B7-3E4B-4456-1E32-7F6824833938}"/>
          </ac:spMkLst>
        </pc:spChg>
        <pc:spChg chg="mod">
          <ac:chgData name="Ahmed Alghamdi" userId="fbe9dddd-5a69-44b1-8172-ebcf615bf0eb" providerId="ADAL" clId="{06A6B8BD-DDF5-459C-B8EA-6A8FEB1D5D5C}" dt="2023-06-25T15:11:39.878" v="10442"/>
          <ac:spMkLst>
            <pc:docMk/>
            <pc:sldMk cId="3387452323" sldId="3318"/>
            <ac:spMk id="34" creationId="{95B7D1C6-58E4-8D60-4F01-0575B77E2CBD}"/>
          </ac:spMkLst>
        </pc:spChg>
        <pc:spChg chg="mod">
          <ac:chgData name="Ahmed Alghamdi" userId="fbe9dddd-5a69-44b1-8172-ebcf615bf0eb" providerId="ADAL" clId="{06A6B8BD-DDF5-459C-B8EA-6A8FEB1D5D5C}" dt="2023-06-25T15:11:39.878" v="10442"/>
          <ac:spMkLst>
            <pc:docMk/>
            <pc:sldMk cId="3387452323" sldId="3318"/>
            <ac:spMk id="35" creationId="{D5EF51FF-79D1-9514-0CF1-A126C0A03BFA}"/>
          </ac:spMkLst>
        </pc:spChg>
        <pc:spChg chg="del">
          <ac:chgData name="Ahmed Alghamdi" userId="fbe9dddd-5a69-44b1-8172-ebcf615bf0eb" providerId="ADAL" clId="{06A6B8BD-DDF5-459C-B8EA-6A8FEB1D5D5C}" dt="2023-06-25T15:11:16.505" v="10438" actId="478"/>
          <ac:spMkLst>
            <pc:docMk/>
            <pc:sldMk cId="3387452323" sldId="3318"/>
            <ac:spMk id="36" creationId="{C4E3BFEA-3575-4060-2A53-E31AA16D4B70}"/>
          </ac:spMkLst>
        </pc:spChg>
        <pc:spChg chg="mod">
          <ac:chgData name="Ahmed Alghamdi" userId="fbe9dddd-5a69-44b1-8172-ebcf615bf0eb" providerId="ADAL" clId="{06A6B8BD-DDF5-459C-B8EA-6A8FEB1D5D5C}" dt="2023-06-25T15:11:39.878" v="10442"/>
          <ac:spMkLst>
            <pc:docMk/>
            <pc:sldMk cId="3387452323" sldId="3318"/>
            <ac:spMk id="37" creationId="{F1A6B102-064E-D298-0F42-AE4CFF56BAE6}"/>
          </ac:spMkLst>
        </pc:spChg>
        <pc:spChg chg="mod">
          <ac:chgData name="Ahmed Alghamdi" userId="fbe9dddd-5a69-44b1-8172-ebcf615bf0eb" providerId="ADAL" clId="{06A6B8BD-DDF5-459C-B8EA-6A8FEB1D5D5C}" dt="2023-06-25T15:11:39.878" v="10442"/>
          <ac:spMkLst>
            <pc:docMk/>
            <pc:sldMk cId="3387452323" sldId="3318"/>
            <ac:spMk id="38" creationId="{4CE69C89-924D-6A19-7092-C97369C88F17}"/>
          </ac:spMkLst>
        </pc:spChg>
        <pc:spChg chg="mod">
          <ac:chgData name="Ahmed Alghamdi" userId="fbe9dddd-5a69-44b1-8172-ebcf615bf0eb" providerId="ADAL" clId="{06A6B8BD-DDF5-459C-B8EA-6A8FEB1D5D5C}" dt="2023-06-25T15:11:39.878" v="10442"/>
          <ac:spMkLst>
            <pc:docMk/>
            <pc:sldMk cId="3387452323" sldId="3318"/>
            <ac:spMk id="39" creationId="{C1FB768E-B548-B12D-399F-2145B1BD1698}"/>
          </ac:spMkLst>
        </pc:spChg>
        <pc:spChg chg="mod">
          <ac:chgData name="Ahmed Alghamdi" userId="fbe9dddd-5a69-44b1-8172-ebcf615bf0eb" providerId="ADAL" clId="{06A6B8BD-DDF5-459C-B8EA-6A8FEB1D5D5C}" dt="2023-06-25T15:11:39.878" v="10442"/>
          <ac:spMkLst>
            <pc:docMk/>
            <pc:sldMk cId="3387452323" sldId="3318"/>
            <ac:spMk id="40" creationId="{19E346BF-8D53-9121-F45F-98994623B5C5}"/>
          </ac:spMkLst>
        </pc:spChg>
        <pc:spChg chg="del">
          <ac:chgData name="Ahmed Alghamdi" userId="fbe9dddd-5a69-44b1-8172-ebcf615bf0eb" providerId="ADAL" clId="{06A6B8BD-DDF5-459C-B8EA-6A8FEB1D5D5C}" dt="2023-06-25T15:11:16.505" v="10438" actId="478"/>
          <ac:spMkLst>
            <pc:docMk/>
            <pc:sldMk cId="3387452323" sldId="3318"/>
            <ac:spMk id="41" creationId="{54B52AB9-BE45-8952-7CAA-586400F61653}"/>
          </ac:spMkLst>
        </pc:spChg>
        <pc:spChg chg="mod">
          <ac:chgData name="Ahmed Alghamdi" userId="fbe9dddd-5a69-44b1-8172-ebcf615bf0eb" providerId="ADAL" clId="{06A6B8BD-DDF5-459C-B8EA-6A8FEB1D5D5C}" dt="2023-06-25T15:11:39.878" v="10442"/>
          <ac:spMkLst>
            <pc:docMk/>
            <pc:sldMk cId="3387452323" sldId="3318"/>
            <ac:spMk id="42" creationId="{98602F86-0767-AD1B-E431-60EDD0A10AF1}"/>
          </ac:spMkLst>
        </pc:spChg>
        <pc:spChg chg="mod">
          <ac:chgData name="Ahmed Alghamdi" userId="fbe9dddd-5a69-44b1-8172-ebcf615bf0eb" providerId="ADAL" clId="{06A6B8BD-DDF5-459C-B8EA-6A8FEB1D5D5C}" dt="2023-06-25T15:11:39.878" v="10442"/>
          <ac:spMkLst>
            <pc:docMk/>
            <pc:sldMk cId="3387452323" sldId="3318"/>
            <ac:spMk id="43" creationId="{4F43E433-B5A2-0A6D-5653-224161C5598F}"/>
          </ac:spMkLst>
        </pc:spChg>
        <pc:spChg chg="mod">
          <ac:chgData name="Ahmed Alghamdi" userId="fbe9dddd-5a69-44b1-8172-ebcf615bf0eb" providerId="ADAL" clId="{06A6B8BD-DDF5-459C-B8EA-6A8FEB1D5D5C}" dt="2023-06-25T15:11:39.878" v="10442"/>
          <ac:spMkLst>
            <pc:docMk/>
            <pc:sldMk cId="3387452323" sldId="3318"/>
            <ac:spMk id="44" creationId="{2ACDAB0F-5286-E8DD-A671-0568E33646E8}"/>
          </ac:spMkLst>
        </pc:spChg>
        <pc:spChg chg="mod">
          <ac:chgData name="Ahmed Alghamdi" userId="fbe9dddd-5a69-44b1-8172-ebcf615bf0eb" providerId="ADAL" clId="{06A6B8BD-DDF5-459C-B8EA-6A8FEB1D5D5C}" dt="2023-06-25T15:11:39.878" v="10442"/>
          <ac:spMkLst>
            <pc:docMk/>
            <pc:sldMk cId="3387452323" sldId="3318"/>
            <ac:spMk id="45" creationId="{714F5E9C-032F-D8EC-0010-05E70BEAD89A}"/>
          </ac:spMkLst>
        </pc:spChg>
        <pc:spChg chg="mod">
          <ac:chgData name="Ahmed Alghamdi" userId="fbe9dddd-5a69-44b1-8172-ebcf615bf0eb" providerId="ADAL" clId="{06A6B8BD-DDF5-459C-B8EA-6A8FEB1D5D5C}" dt="2023-06-25T15:11:39.878" v="10442"/>
          <ac:spMkLst>
            <pc:docMk/>
            <pc:sldMk cId="3387452323" sldId="3318"/>
            <ac:spMk id="46" creationId="{E8BB6139-0BB4-16E8-B5DD-7EE621B67482}"/>
          </ac:spMkLst>
        </pc:spChg>
        <pc:spChg chg="mod">
          <ac:chgData name="Ahmed Alghamdi" userId="fbe9dddd-5a69-44b1-8172-ebcf615bf0eb" providerId="ADAL" clId="{06A6B8BD-DDF5-459C-B8EA-6A8FEB1D5D5C}" dt="2023-06-25T15:11:39.878" v="10442"/>
          <ac:spMkLst>
            <pc:docMk/>
            <pc:sldMk cId="3387452323" sldId="3318"/>
            <ac:spMk id="58" creationId="{2AA9F41C-8846-422F-E7BC-C5C5D2716D90}"/>
          </ac:spMkLst>
        </pc:spChg>
        <pc:spChg chg="mod">
          <ac:chgData name="Ahmed Alghamdi" userId="fbe9dddd-5a69-44b1-8172-ebcf615bf0eb" providerId="ADAL" clId="{06A6B8BD-DDF5-459C-B8EA-6A8FEB1D5D5C}" dt="2023-06-25T15:11:39.878" v="10442"/>
          <ac:spMkLst>
            <pc:docMk/>
            <pc:sldMk cId="3387452323" sldId="3318"/>
            <ac:spMk id="59" creationId="{83FDBBD9-0DC9-A193-1AA8-35C66CCF5751}"/>
          </ac:spMkLst>
        </pc:spChg>
        <pc:spChg chg="mod">
          <ac:chgData name="Ahmed Alghamdi" userId="fbe9dddd-5a69-44b1-8172-ebcf615bf0eb" providerId="ADAL" clId="{06A6B8BD-DDF5-459C-B8EA-6A8FEB1D5D5C}" dt="2023-06-25T15:11:39.878" v="10442"/>
          <ac:spMkLst>
            <pc:docMk/>
            <pc:sldMk cId="3387452323" sldId="3318"/>
            <ac:spMk id="60" creationId="{BF1B2273-B243-9BC6-A447-CBE4C9214DED}"/>
          </ac:spMkLst>
        </pc:spChg>
        <pc:spChg chg="mod">
          <ac:chgData name="Ahmed Alghamdi" userId="fbe9dddd-5a69-44b1-8172-ebcf615bf0eb" providerId="ADAL" clId="{06A6B8BD-DDF5-459C-B8EA-6A8FEB1D5D5C}" dt="2023-06-25T15:11:39.878" v="10442"/>
          <ac:spMkLst>
            <pc:docMk/>
            <pc:sldMk cId="3387452323" sldId="3318"/>
            <ac:spMk id="61" creationId="{FDD8AA90-5184-781C-CB1E-4610CE57CE18}"/>
          </ac:spMkLst>
        </pc:spChg>
        <pc:spChg chg="mod">
          <ac:chgData name="Ahmed Alghamdi" userId="fbe9dddd-5a69-44b1-8172-ebcf615bf0eb" providerId="ADAL" clId="{06A6B8BD-DDF5-459C-B8EA-6A8FEB1D5D5C}" dt="2023-06-25T15:11:39.878" v="10442"/>
          <ac:spMkLst>
            <pc:docMk/>
            <pc:sldMk cId="3387452323" sldId="3318"/>
            <ac:spMk id="62" creationId="{3C32A882-BBB8-257D-2889-218C9ECDBCFF}"/>
          </ac:spMkLst>
        </pc:spChg>
        <pc:spChg chg="mod">
          <ac:chgData name="Ahmed Alghamdi" userId="fbe9dddd-5a69-44b1-8172-ebcf615bf0eb" providerId="ADAL" clId="{06A6B8BD-DDF5-459C-B8EA-6A8FEB1D5D5C}" dt="2023-06-25T15:11:39.878" v="10442"/>
          <ac:spMkLst>
            <pc:docMk/>
            <pc:sldMk cId="3387452323" sldId="3318"/>
            <ac:spMk id="63" creationId="{5D72143E-2E40-22B1-B77D-36FD65EC5E28}"/>
          </ac:spMkLst>
        </pc:spChg>
        <pc:spChg chg="mod">
          <ac:chgData name="Ahmed Alghamdi" userId="fbe9dddd-5a69-44b1-8172-ebcf615bf0eb" providerId="ADAL" clId="{06A6B8BD-DDF5-459C-B8EA-6A8FEB1D5D5C}" dt="2023-06-25T15:11:39.878" v="10442"/>
          <ac:spMkLst>
            <pc:docMk/>
            <pc:sldMk cId="3387452323" sldId="3318"/>
            <ac:spMk id="64" creationId="{4A4B5A88-B1FA-BBC6-5750-A16E32B40D2F}"/>
          </ac:spMkLst>
        </pc:spChg>
        <pc:spChg chg="add mod">
          <ac:chgData name="Ahmed Alghamdi" userId="fbe9dddd-5a69-44b1-8172-ebcf615bf0eb" providerId="ADAL" clId="{06A6B8BD-DDF5-459C-B8EA-6A8FEB1D5D5C}" dt="2023-06-25T16:57:35.269" v="10733" actId="1076"/>
          <ac:spMkLst>
            <pc:docMk/>
            <pc:sldMk cId="3387452323" sldId="3318"/>
            <ac:spMk id="65" creationId="{46C87C02-8C43-811C-7762-562ECBD86C71}"/>
          </ac:spMkLst>
        </pc:spChg>
        <pc:grpChg chg="add mod">
          <ac:chgData name="Ahmed Alghamdi" userId="fbe9dddd-5a69-44b1-8172-ebcf615bf0eb" providerId="ADAL" clId="{06A6B8BD-DDF5-459C-B8EA-6A8FEB1D5D5C}" dt="2023-06-25T15:11:39.878" v="10442"/>
          <ac:grpSpMkLst>
            <pc:docMk/>
            <pc:sldMk cId="3387452323" sldId="3318"/>
            <ac:grpSpMk id="11" creationId="{B26B55CA-4E29-A244-2ECD-8783E576E3AF}"/>
          </ac:grpSpMkLst>
        </pc:grpChg>
        <pc:grpChg chg="mod">
          <ac:chgData name="Ahmed Alghamdi" userId="fbe9dddd-5a69-44b1-8172-ebcf615bf0eb" providerId="ADAL" clId="{06A6B8BD-DDF5-459C-B8EA-6A8FEB1D5D5C}" dt="2023-06-25T15:11:39.878" v="10442"/>
          <ac:grpSpMkLst>
            <pc:docMk/>
            <pc:sldMk cId="3387452323" sldId="3318"/>
            <ac:grpSpMk id="16" creationId="{E3DADF35-421D-B6F1-47AC-49BCC87A118B}"/>
          </ac:grpSpMkLst>
        </pc:grpChg>
        <pc:grpChg chg="mod">
          <ac:chgData name="Ahmed Alghamdi" userId="fbe9dddd-5a69-44b1-8172-ebcf615bf0eb" providerId="ADAL" clId="{06A6B8BD-DDF5-459C-B8EA-6A8FEB1D5D5C}" dt="2023-06-25T15:11:39.878" v="10442"/>
          <ac:grpSpMkLst>
            <pc:docMk/>
            <pc:sldMk cId="3387452323" sldId="3318"/>
            <ac:grpSpMk id="22" creationId="{3CF631D2-5F24-6C7D-06DD-1B105190AA63}"/>
          </ac:grpSpMkLst>
        </pc:grpChg>
        <pc:grpChg chg="mod">
          <ac:chgData name="Ahmed Alghamdi" userId="fbe9dddd-5a69-44b1-8172-ebcf615bf0eb" providerId="ADAL" clId="{06A6B8BD-DDF5-459C-B8EA-6A8FEB1D5D5C}" dt="2023-06-25T15:11:39.878" v="10442"/>
          <ac:grpSpMkLst>
            <pc:docMk/>
            <pc:sldMk cId="3387452323" sldId="3318"/>
            <ac:grpSpMk id="24" creationId="{7BC8FC48-4546-1F51-255B-5FF3F33CBA0C}"/>
          </ac:grpSpMkLst>
        </pc:grpChg>
        <pc:grpChg chg="mod">
          <ac:chgData name="Ahmed Alghamdi" userId="fbe9dddd-5a69-44b1-8172-ebcf615bf0eb" providerId="ADAL" clId="{06A6B8BD-DDF5-459C-B8EA-6A8FEB1D5D5C}" dt="2023-06-25T15:11:39.878" v="10442"/>
          <ac:grpSpMkLst>
            <pc:docMk/>
            <pc:sldMk cId="3387452323" sldId="3318"/>
            <ac:grpSpMk id="25" creationId="{FA67157D-7440-F9B6-7B95-386D5126F1D1}"/>
          </ac:grpSpMkLst>
        </pc:grpChg>
        <pc:grpChg chg="mod">
          <ac:chgData name="Ahmed Alghamdi" userId="fbe9dddd-5a69-44b1-8172-ebcf615bf0eb" providerId="ADAL" clId="{06A6B8BD-DDF5-459C-B8EA-6A8FEB1D5D5C}" dt="2023-06-25T15:11:39.878" v="10442"/>
          <ac:grpSpMkLst>
            <pc:docMk/>
            <pc:sldMk cId="3387452323" sldId="3318"/>
            <ac:grpSpMk id="26" creationId="{4A529A9F-8AB9-83A9-23C8-16B36473E2AE}"/>
          </ac:grpSpMkLst>
        </pc:grpChg>
        <pc:grpChg chg="mod">
          <ac:chgData name="Ahmed Alghamdi" userId="fbe9dddd-5a69-44b1-8172-ebcf615bf0eb" providerId="ADAL" clId="{06A6B8BD-DDF5-459C-B8EA-6A8FEB1D5D5C}" dt="2023-06-25T15:11:39.878" v="10442"/>
          <ac:grpSpMkLst>
            <pc:docMk/>
            <pc:sldMk cId="3387452323" sldId="3318"/>
            <ac:grpSpMk id="27" creationId="{A081816E-BA4E-7522-387E-E87AE4F61AA3}"/>
          </ac:grpSpMkLst>
        </pc:grpChg>
        <pc:grpChg chg="mod">
          <ac:chgData name="Ahmed Alghamdi" userId="fbe9dddd-5a69-44b1-8172-ebcf615bf0eb" providerId="ADAL" clId="{06A6B8BD-DDF5-459C-B8EA-6A8FEB1D5D5C}" dt="2023-06-25T15:11:39.878" v="10442"/>
          <ac:grpSpMkLst>
            <pc:docMk/>
            <pc:sldMk cId="3387452323" sldId="3318"/>
            <ac:grpSpMk id="28" creationId="{CF92840C-443A-BF9E-155D-F4BDAE097C2A}"/>
          </ac:grpSpMkLst>
        </pc:grpChg>
        <pc:grpChg chg="mod">
          <ac:chgData name="Ahmed Alghamdi" userId="fbe9dddd-5a69-44b1-8172-ebcf615bf0eb" providerId="ADAL" clId="{06A6B8BD-DDF5-459C-B8EA-6A8FEB1D5D5C}" dt="2023-06-25T15:11:39.878" v="10442"/>
          <ac:grpSpMkLst>
            <pc:docMk/>
            <pc:sldMk cId="3387452323" sldId="3318"/>
            <ac:grpSpMk id="29" creationId="{F81053FD-7C46-BAD1-E034-7570E2798440}"/>
          </ac:grpSpMkLst>
        </pc:grpChg>
        <pc:grpChg chg="mod">
          <ac:chgData name="Ahmed Alghamdi" userId="fbe9dddd-5a69-44b1-8172-ebcf615bf0eb" providerId="ADAL" clId="{06A6B8BD-DDF5-459C-B8EA-6A8FEB1D5D5C}" dt="2023-06-25T15:11:39.878" v="10442"/>
          <ac:grpSpMkLst>
            <pc:docMk/>
            <pc:sldMk cId="3387452323" sldId="3318"/>
            <ac:grpSpMk id="30" creationId="{EC45816A-DC2D-9A65-0651-F16561398568}"/>
          </ac:grpSpMkLst>
        </pc:grpChg>
        <pc:graphicFrameChg chg="del">
          <ac:chgData name="Ahmed Alghamdi" userId="fbe9dddd-5a69-44b1-8172-ebcf615bf0eb" providerId="ADAL" clId="{06A6B8BD-DDF5-459C-B8EA-6A8FEB1D5D5C}" dt="2023-06-25T15:11:16.505" v="10438" actId="478"/>
          <ac:graphicFrameMkLst>
            <pc:docMk/>
            <pc:sldMk cId="3387452323" sldId="3318"/>
            <ac:graphicFrameMk id="3" creationId="{FAB39D64-7775-AC1D-FD4C-B7963CDC88AC}"/>
          </ac:graphicFrameMkLst>
        </pc:graphicFrameChg>
        <pc:cxnChg chg="mod">
          <ac:chgData name="Ahmed Alghamdi" userId="fbe9dddd-5a69-44b1-8172-ebcf615bf0eb" providerId="ADAL" clId="{06A6B8BD-DDF5-459C-B8EA-6A8FEB1D5D5C}" dt="2023-06-25T15:11:39.878" v="10442"/>
          <ac:cxnSpMkLst>
            <pc:docMk/>
            <pc:sldMk cId="3387452323" sldId="3318"/>
            <ac:cxnSpMk id="47" creationId="{709E8FF8-3126-84AF-224D-64D891B344AA}"/>
          </ac:cxnSpMkLst>
        </pc:cxnChg>
        <pc:cxnChg chg="mod">
          <ac:chgData name="Ahmed Alghamdi" userId="fbe9dddd-5a69-44b1-8172-ebcf615bf0eb" providerId="ADAL" clId="{06A6B8BD-DDF5-459C-B8EA-6A8FEB1D5D5C}" dt="2023-06-25T15:11:39.878" v="10442"/>
          <ac:cxnSpMkLst>
            <pc:docMk/>
            <pc:sldMk cId="3387452323" sldId="3318"/>
            <ac:cxnSpMk id="48" creationId="{A3A70508-0582-6880-1FAF-8E1DB5C919A7}"/>
          </ac:cxnSpMkLst>
        </pc:cxnChg>
        <pc:cxnChg chg="mod">
          <ac:chgData name="Ahmed Alghamdi" userId="fbe9dddd-5a69-44b1-8172-ebcf615bf0eb" providerId="ADAL" clId="{06A6B8BD-DDF5-459C-B8EA-6A8FEB1D5D5C}" dt="2023-06-25T15:11:39.878" v="10442"/>
          <ac:cxnSpMkLst>
            <pc:docMk/>
            <pc:sldMk cId="3387452323" sldId="3318"/>
            <ac:cxnSpMk id="49" creationId="{64460B15-09FB-3628-DDF5-B06132A6EBB6}"/>
          </ac:cxnSpMkLst>
        </pc:cxnChg>
        <pc:cxnChg chg="mod">
          <ac:chgData name="Ahmed Alghamdi" userId="fbe9dddd-5a69-44b1-8172-ebcf615bf0eb" providerId="ADAL" clId="{06A6B8BD-DDF5-459C-B8EA-6A8FEB1D5D5C}" dt="2023-06-25T15:11:39.878" v="10442"/>
          <ac:cxnSpMkLst>
            <pc:docMk/>
            <pc:sldMk cId="3387452323" sldId="3318"/>
            <ac:cxnSpMk id="50" creationId="{10532866-9E39-2756-98C3-EB2034EBEE0C}"/>
          </ac:cxnSpMkLst>
        </pc:cxnChg>
        <pc:cxnChg chg="mod">
          <ac:chgData name="Ahmed Alghamdi" userId="fbe9dddd-5a69-44b1-8172-ebcf615bf0eb" providerId="ADAL" clId="{06A6B8BD-DDF5-459C-B8EA-6A8FEB1D5D5C}" dt="2023-06-25T15:11:39.878" v="10442"/>
          <ac:cxnSpMkLst>
            <pc:docMk/>
            <pc:sldMk cId="3387452323" sldId="3318"/>
            <ac:cxnSpMk id="51" creationId="{7E78A6A3-949B-1EDB-1E70-C40290F89294}"/>
          </ac:cxnSpMkLst>
        </pc:cxnChg>
        <pc:cxnChg chg="mod">
          <ac:chgData name="Ahmed Alghamdi" userId="fbe9dddd-5a69-44b1-8172-ebcf615bf0eb" providerId="ADAL" clId="{06A6B8BD-DDF5-459C-B8EA-6A8FEB1D5D5C}" dt="2023-06-25T15:11:39.878" v="10442"/>
          <ac:cxnSpMkLst>
            <pc:docMk/>
            <pc:sldMk cId="3387452323" sldId="3318"/>
            <ac:cxnSpMk id="52" creationId="{B8218A2F-CCA6-09B1-9F7A-451AD898036E}"/>
          </ac:cxnSpMkLst>
        </pc:cxnChg>
        <pc:cxnChg chg="mod">
          <ac:chgData name="Ahmed Alghamdi" userId="fbe9dddd-5a69-44b1-8172-ebcf615bf0eb" providerId="ADAL" clId="{06A6B8BD-DDF5-459C-B8EA-6A8FEB1D5D5C}" dt="2023-06-25T15:11:39.878" v="10442"/>
          <ac:cxnSpMkLst>
            <pc:docMk/>
            <pc:sldMk cId="3387452323" sldId="3318"/>
            <ac:cxnSpMk id="53" creationId="{777A4979-F01E-B0FE-57BC-D470929CACE3}"/>
          </ac:cxnSpMkLst>
        </pc:cxnChg>
        <pc:cxnChg chg="mod">
          <ac:chgData name="Ahmed Alghamdi" userId="fbe9dddd-5a69-44b1-8172-ebcf615bf0eb" providerId="ADAL" clId="{06A6B8BD-DDF5-459C-B8EA-6A8FEB1D5D5C}" dt="2023-06-25T15:11:39.878" v="10442"/>
          <ac:cxnSpMkLst>
            <pc:docMk/>
            <pc:sldMk cId="3387452323" sldId="3318"/>
            <ac:cxnSpMk id="54" creationId="{560D98EE-367C-996F-1776-B787BC08CA71}"/>
          </ac:cxnSpMkLst>
        </pc:cxnChg>
        <pc:cxnChg chg="mod">
          <ac:chgData name="Ahmed Alghamdi" userId="fbe9dddd-5a69-44b1-8172-ebcf615bf0eb" providerId="ADAL" clId="{06A6B8BD-DDF5-459C-B8EA-6A8FEB1D5D5C}" dt="2023-06-25T15:11:39.878" v="10442"/>
          <ac:cxnSpMkLst>
            <pc:docMk/>
            <pc:sldMk cId="3387452323" sldId="3318"/>
            <ac:cxnSpMk id="55" creationId="{5F170022-9529-F8CD-3F6F-FD06F4E595AB}"/>
          </ac:cxnSpMkLst>
        </pc:cxnChg>
        <pc:cxnChg chg="mod">
          <ac:chgData name="Ahmed Alghamdi" userId="fbe9dddd-5a69-44b1-8172-ebcf615bf0eb" providerId="ADAL" clId="{06A6B8BD-DDF5-459C-B8EA-6A8FEB1D5D5C}" dt="2023-06-25T15:11:39.878" v="10442"/>
          <ac:cxnSpMkLst>
            <pc:docMk/>
            <pc:sldMk cId="3387452323" sldId="3318"/>
            <ac:cxnSpMk id="56" creationId="{A865C295-D25A-F01E-7374-8F91CA83924B}"/>
          </ac:cxnSpMkLst>
        </pc:cxnChg>
        <pc:cxnChg chg="mod">
          <ac:chgData name="Ahmed Alghamdi" userId="fbe9dddd-5a69-44b1-8172-ebcf615bf0eb" providerId="ADAL" clId="{06A6B8BD-DDF5-459C-B8EA-6A8FEB1D5D5C}" dt="2023-06-25T15:11:39.878" v="10442"/>
          <ac:cxnSpMkLst>
            <pc:docMk/>
            <pc:sldMk cId="3387452323" sldId="3318"/>
            <ac:cxnSpMk id="57" creationId="{577E5767-281B-A7C2-37AF-4CF23C1D32CC}"/>
          </ac:cxnSpMkLst>
        </pc:cxnChg>
      </pc:sldChg>
      <pc:sldChg chg="addSp delSp modSp add del mod modShow">
        <pc:chgData name="Ahmed Alghamdi" userId="fbe9dddd-5a69-44b1-8172-ebcf615bf0eb" providerId="ADAL" clId="{06A6B8BD-DDF5-459C-B8EA-6A8FEB1D5D5C}" dt="2023-06-26T14:45:29" v="14972" actId="47"/>
        <pc:sldMkLst>
          <pc:docMk/>
          <pc:sldMk cId="220168880" sldId="3319"/>
        </pc:sldMkLst>
        <pc:spChg chg="mod">
          <ac:chgData name="Ahmed Alghamdi" userId="fbe9dddd-5a69-44b1-8172-ebcf615bf0eb" providerId="ADAL" clId="{06A6B8BD-DDF5-459C-B8EA-6A8FEB1D5D5C}" dt="2023-06-25T15:11:49.835" v="10445"/>
          <ac:spMkLst>
            <pc:docMk/>
            <pc:sldMk cId="220168880" sldId="3319"/>
            <ac:spMk id="3" creationId="{B2C10D1A-6CE6-6899-C29A-BE39A017B806}"/>
          </ac:spMkLst>
        </pc:spChg>
        <pc:spChg chg="mod">
          <ac:chgData name="Ahmed Alghamdi" userId="fbe9dddd-5a69-44b1-8172-ebcf615bf0eb" providerId="ADAL" clId="{06A6B8BD-DDF5-459C-B8EA-6A8FEB1D5D5C}" dt="2023-06-25T15:20:33.884" v="10554"/>
          <ac:spMkLst>
            <pc:docMk/>
            <pc:sldMk cId="220168880" sldId="3319"/>
            <ac:spMk id="5" creationId="{47015298-F31D-2BCF-BD15-AC49ADA685FF}"/>
          </ac:spMkLst>
        </pc:spChg>
        <pc:spChg chg="mod">
          <ac:chgData name="Ahmed Alghamdi" userId="fbe9dddd-5a69-44b1-8172-ebcf615bf0eb" providerId="ADAL" clId="{06A6B8BD-DDF5-459C-B8EA-6A8FEB1D5D5C}" dt="2023-06-25T15:11:49.835" v="10445"/>
          <ac:spMkLst>
            <pc:docMk/>
            <pc:sldMk cId="220168880" sldId="3319"/>
            <ac:spMk id="6" creationId="{D89CB618-3016-E739-AA11-39FDAE2E45BB}"/>
          </ac:spMkLst>
        </pc:spChg>
        <pc:spChg chg="mod">
          <ac:chgData name="Ahmed Alghamdi" userId="fbe9dddd-5a69-44b1-8172-ebcf615bf0eb" providerId="ADAL" clId="{06A6B8BD-DDF5-459C-B8EA-6A8FEB1D5D5C}" dt="2023-06-25T15:11:49.835" v="10445"/>
          <ac:spMkLst>
            <pc:docMk/>
            <pc:sldMk cId="220168880" sldId="3319"/>
            <ac:spMk id="7" creationId="{6E8D9B79-D97F-8461-DE32-D9C52B1A8E38}"/>
          </ac:spMkLst>
        </pc:spChg>
        <pc:spChg chg="mod">
          <ac:chgData name="Ahmed Alghamdi" userId="fbe9dddd-5a69-44b1-8172-ebcf615bf0eb" providerId="ADAL" clId="{06A6B8BD-DDF5-459C-B8EA-6A8FEB1D5D5C}" dt="2023-06-25T15:11:49.835" v="10445"/>
          <ac:spMkLst>
            <pc:docMk/>
            <pc:sldMk cId="220168880" sldId="3319"/>
            <ac:spMk id="8" creationId="{534CDAAE-02E7-286A-E788-807C4716371D}"/>
          </ac:spMkLst>
        </pc:spChg>
        <pc:spChg chg="mod">
          <ac:chgData name="Ahmed Alghamdi" userId="fbe9dddd-5a69-44b1-8172-ebcf615bf0eb" providerId="ADAL" clId="{06A6B8BD-DDF5-459C-B8EA-6A8FEB1D5D5C}" dt="2023-06-25T15:11:49.835" v="10445"/>
          <ac:spMkLst>
            <pc:docMk/>
            <pc:sldMk cId="220168880" sldId="3319"/>
            <ac:spMk id="9" creationId="{1781D3F9-5EC3-9DD3-8045-91649209A0C3}"/>
          </ac:spMkLst>
        </pc:spChg>
        <pc:spChg chg="mod">
          <ac:chgData name="Ahmed Alghamdi" userId="fbe9dddd-5a69-44b1-8172-ebcf615bf0eb" providerId="ADAL" clId="{06A6B8BD-DDF5-459C-B8EA-6A8FEB1D5D5C}" dt="2023-06-25T15:11:49.835" v="10445"/>
          <ac:spMkLst>
            <pc:docMk/>
            <pc:sldMk cId="220168880" sldId="3319"/>
            <ac:spMk id="10" creationId="{4B2BD06F-5404-5C13-342E-6662B4DFE967}"/>
          </ac:spMkLst>
        </pc:spChg>
        <pc:spChg chg="mod">
          <ac:chgData name="Ahmed Alghamdi" userId="fbe9dddd-5a69-44b1-8172-ebcf615bf0eb" providerId="ADAL" clId="{06A6B8BD-DDF5-459C-B8EA-6A8FEB1D5D5C}" dt="2023-06-25T15:11:49.835" v="10445"/>
          <ac:spMkLst>
            <pc:docMk/>
            <pc:sldMk cId="220168880" sldId="3319"/>
            <ac:spMk id="11" creationId="{9ECB954B-EF17-E3B0-2CA8-88F2FB338AFE}"/>
          </ac:spMkLst>
        </pc:spChg>
        <pc:spChg chg="mod">
          <ac:chgData name="Ahmed Alghamdi" userId="fbe9dddd-5a69-44b1-8172-ebcf615bf0eb" providerId="ADAL" clId="{06A6B8BD-DDF5-459C-B8EA-6A8FEB1D5D5C}" dt="2023-06-25T15:11:49.835" v="10445"/>
          <ac:spMkLst>
            <pc:docMk/>
            <pc:sldMk cId="220168880" sldId="3319"/>
            <ac:spMk id="12" creationId="{84726683-0725-8A65-D5B4-368FC45DC85D}"/>
          </ac:spMkLst>
        </pc:spChg>
        <pc:spChg chg="mod">
          <ac:chgData name="Ahmed Alghamdi" userId="fbe9dddd-5a69-44b1-8172-ebcf615bf0eb" providerId="ADAL" clId="{06A6B8BD-DDF5-459C-B8EA-6A8FEB1D5D5C}" dt="2023-06-25T15:11:49.835" v="10445"/>
          <ac:spMkLst>
            <pc:docMk/>
            <pc:sldMk cId="220168880" sldId="3319"/>
            <ac:spMk id="13" creationId="{0ADBF374-CFF1-1EFF-DFFE-2A17A8175523}"/>
          </ac:spMkLst>
        </pc:spChg>
        <pc:spChg chg="mod">
          <ac:chgData name="Ahmed Alghamdi" userId="fbe9dddd-5a69-44b1-8172-ebcf615bf0eb" providerId="ADAL" clId="{06A6B8BD-DDF5-459C-B8EA-6A8FEB1D5D5C}" dt="2023-06-25T15:11:49.835" v="10445"/>
          <ac:spMkLst>
            <pc:docMk/>
            <pc:sldMk cId="220168880" sldId="3319"/>
            <ac:spMk id="14" creationId="{37CE105F-493C-2934-9C55-3B8C233A9D07}"/>
          </ac:spMkLst>
        </pc:spChg>
        <pc:spChg chg="mod">
          <ac:chgData name="Ahmed Alghamdi" userId="fbe9dddd-5a69-44b1-8172-ebcf615bf0eb" providerId="ADAL" clId="{06A6B8BD-DDF5-459C-B8EA-6A8FEB1D5D5C}" dt="2023-06-25T15:11:49.835" v="10445"/>
          <ac:spMkLst>
            <pc:docMk/>
            <pc:sldMk cId="220168880" sldId="3319"/>
            <ac:spMk id="16" creationId="{210A0C99-21B4-B2EF-6AB6-7B0EDCBB5F93}"/>
          </ac:spMkLst>
        </pc:spChg>
        <pc:spChg chg="mod">
          <ac:chgData name="Ahmed Alghamdi" userId="fbe9dddd-5a69-44b1-8172-ebcf615bf0eb" providerId="ADAL" clId="{06A6B8BD-DDF5-459C-B8EA-6A8FEB1D5D5C}" dt="2023-06-25T15:11:49.835" v="10445"/>
          <ac:spMkLst>
            <pc:docMk/>
            <pc:sldMk cId="220168880" sldId="3319"/>
            <ac:spMk id="17" creationId="{CE157103-66B3-1688-96F5-BEB6FD32CCE0}"/>
          </ac:spMkLst>
        </pc:spChg>
        <pc:spChg chg="mod">
          <ac:chgData name="Ahmed Alghamdi" userId="fbe9dddd-5a69-44b1-8172-ebcf615bf0eb" providerId="ADAL" clId="{06A6B8BD-DDF5-459C-B8EA-6A8FEB1D5D5C}" dt="2023-06-25T15:11:49.835" v="10445"/>
          <ac:spMkLst>
            <pc:docMk/>
            <pc:sldMk cId="220168880" sldId="3319"/>
            <ac:spMk id="18" creationId="{EC681AE7-1741-7ED0-078D-CDD2E7871DFA}"/>
          </ac:spMkLst>
        </pc:spChg>
        <pc:spChg chg="mod">
          <ac:chgData name="Ahmed Alghamdi" userId="fbe9dddd-5a69-44b1-8172-ebcf615bf0eb" providerId="ADAL" clId="{06A6B8BD-DDF5-459C-B8EA-6A8FEB1D5D5C}" dt="2023-06-25T15:11:49.835" v="10445"/>
          <ac:spMkLst>
            <pc:docMk/>
            <pc:sldMk cId="220168880" sldId="3319"/>
            <ac:spMk id="19" creationId="{435548F8-1B80-B1D7-DA17-F4C614C01A14}"/>
          </ac:spMkLst>
        </pc:spChg>
        <pc:spChg chg="mod">
          <ac:chgData name="Ahmed Alghamdi" userId="fbe9dddd-5a69-44b1-8172-ebcf615bf0eb" providerId="ADAL" clId="{06A6B8BD-DDF5-459C-B8EA-6A8FEB1D5D5C}" dt="2023-06-25T15:11:49.835" v="10445"/>
          <ac:spMkLst>
            <pc:docMk/>
            <pc:sldMk cId="220168880" sldId="3319"/>
            <ac:spMk id="20" creationId="{8A5957CA-E797-9722-99A4-3A1C37A8B5AA}"/>
          </ac:spMkLst>
        </pc:spChg>
        <pc:spChg chg="mod">
          <ac:chgData name="Ahmed Alghamdi" userId="fbe9dddd-5a69-44b1-8172-ebcf615bf0eb" providerId="ADAL" clId="{06A6B8BD-DDF5-459C-B8EA-6A8FEB1D5D5C}" dt="2023-06-25T16:58:45.932" v="10740"/>
          <ac:spMkLst>
            <pc:docMk/>
            <pc:sldMk cId="220168880" sldId="3319"/>
            <ac:spMk id="22" creationId="{10878408-79D6-9F05-390F-8DFADC2F28EF}"/>
          </ac:spMkLst>
        </pc:spChg>
        <pc:spChg chg="mod">
          <ac:chgData name="Ahmed Alghamdi" userId="fbe9dddd-5a69-44b1-8172-ebcf615bf0eb" providerId="ADAL" clId="{06A6B8BD-DDF5-459C-B8EA-6A8FEB1D5D5C}" dt="2023-06-25T16:58:45.932" v="10740"/>
          <ac:spMkLst>
            <pc:docMk/>
            <pc:sldMk cId="220168880" sldId="3319"/>
            <ac:spMk id="23" creationId="{03E88966-BAAF-DF44-C531-E2225AAA38C5}"/>
          </ac:spMkLst>
        </pc:spChg>
        <pc:spChg chg="mod">
          <ac:chgData name="Ahmed Alghamdi" userId="fbe9dddd-5a69-44b1-8172-ebcf615bf0eb" providerId="ADAL" clId="{06A6B8BD-DDF5-459C-B8EA-6A8FEB1D5D5C}" dt="2023-06-25T16:58:45.932" v="10740"/>
          <ac:spMkLst>
            <pc:docMk/>
            <pc:sldMk cId="220168880" sldId="3319"/>
            <ac:spMk id="24" creationId="{EDB3A69D-8D4B-1CD4-705E-07A300E4C535}"/>
          </ac:spMkLst>
        </pc:spChg>
        <pc:spChg chg="mod">
          <ac:chgData name="Ahmed Alghamdi" userId="fbe9dddd-5a69-44b1-8172-ebcf615bf0eb" providerId="ADAL" clId="{06A6B8BD-DDF5-459C-B8EA-6A8FEB1D5D5C}" dt="2023-06-25T16:58:45.932" v="10740"/>
          <ac:spMkLst>
            <pc:docMk/>
            <pc:sldMk cId="220168880" sldId="3319"/>
            <ac:spMk id="25" creationId="{CDCAD84F-ECA6-B0EE-E617-A5A70640D002}"/>
          </ac:spMkLst>
        </pc:spChg>
        <pc:spChg chg="mod">
          <ac:chgData name="Ahmed Alghamdi" userId="fbe9dddd-5a69-44b1-8172-ebcf615bf0eb" providerId="ADAL" clId="{06A6B8BD-DDF5-459C-B8EA-6A8FEB1D5D5C}" dt="2023-06-25T16:58:45.932" v="10740"/>
          <ac:spMkLst>
            <pc:docMk/>
            <pc:sldMk cId="220168880" sldId="3319"/>
            <ac:spMk id="26" creationId="{D1326D54-896B-E908-7D24-ADA32C5D2873}"/>
          </ac:spMkLst>
        </pc:spChg>
        <pc:spChg chg="mod">
          <ac:chgData name="Ahmed Alghamdi" userId="fbe9dddd-5a69-44b1-8172-ebcf615bf0eb" providerId="ADAL" clId="{06A6B8BD-DDF5-459C-B8EA-6A8FEB1D5D5C}" dt="2023-06-25T16:58:45.932" v="10740"/>
          <ac:spMkLst>
            <pc:docMk/>
            <pc:sldMk cId="220168880" sldId="3319"/>
            <ac:spMk id="27" creationId="{6144F117-A067-BCD6-2295-D88575083EE2}"/>
          </ac:spMkLst>
        </pc:spChg>
        <pc:spChg chg="mod">
          <ac:chgData name="Ahmed Alghamdi" userId="fbe9dddd-5a69-44b1-8172-ebcf615bf0eb" providerId="ADAL" clId="{06A6B8BD-DDF5-459C-B8EA-6A8FEB1D5D5C}" dt="2023-06-25T16:58:45.932" v="10740"/>
          <ac:spMkLst>
            <pc:docMk/>
            <pc:sldMk cId="220168880" sldId="3319"/>
            <ac:spMk id="28" creationId="{679983C0-306F-D8E7-5594-D7AAF2659328}"/>
          </ac:spMkLst>
        </pc:spChg>
        <pc:spChg chg="mod">
          <ac:chgData name="Ahmed Alghamdi" userId="fbe9dddd-5a69-44b1-8172-ebcf615bf0eb" providerId="ADAL" clId="{06A6B8BD-DDF5-459C-B8EA-6A8FEB1D5D5C}" dt="2023-06-25T16:58:45.932" v="10740"/>
          <ac:spMkLst>
            <pc:docMk/>
            <pc:sldMk cId="220168880" sldId="3319"/>
            <ac:spMk id="29" creationId="{3F70A73E-0682-FEA9-83F5-919422435BE9}"/>
          </ac:spMkLst>
        </pc:spChg>
        <pc:spChg chg="mod">
          <ac:chgData name="Ahmed Alghamdi" userId="fbe9dddd-5a69-44b1-8172-ebcf615bf0eb" providerId="ADAL" clId="{06A6B8BD-DDF5-459C-B8EA-6A8FEB1D5D5C}" dt="2023-06-25T16:58:45.932" v="10740"/>
          <ac:spMkLst>
            <pc:docMk/>
            <pc:sldMk cId="220168880" sldId="3319"/>
            <ac:spMk id="30" creationId="{5497D833-E8C5-0F99-EDF2-61D0C41E9C34}"/>
          </ac:spMkLst>
        </pc:spChg>
        <pc:spChg chg="mod">
          <ac:chgData name="Ahmed Alghamdi" userId="fbe9dddd-5a69-44b1-8172-ebcf615bf0eb" providerId="ADAL" clId="{06A6B8BD-DDF5-459C-B8EA-6A8FEB1D5D5C}" dt="2023-06-25T16:58:45.932" v="10740"/>
          <ac:spMkLst>
            <pc:docMk/>
            <pc:sldMk cId="220168880" sldId="3319"/>
            <ac:spMk id="31" creationId="{325A46F6-E6ED-050B-F865-101D848135A3}"/>
          </ac:spMkLst>
        </pc:spChg>
        <pc:spChg chg="mod">
          <ac:chgData name="Ahmed Alghamdi" userId="fbe9dddd-5a69-44b1-8172-ebcf615bf0eb" providerId="ADAL" clId="{06A6B8BD-DDF5-459C-B8EA-6A8FEB1D5D5C}" dt="2023-06-25T16:58:45.932" v="10740"/>
          <ac:spMkLst>
            <pc:docMk/>
            <pc:sldMk cId="220168880" sldId="3319"/>
            <ac:spMk id="33" creationId="{54A23336-DF7D-893F-040C-11403A7CB72E}"/>
          </ac:spMkLst>
        </pc:spChg>
        <pc:spChg chg="mod">
          <ac:chgData name="Ahmed Alghamdi" userId="fbe9dddd-5a69-44b1-8172-ebcf615bf0eb" providerId="ADAL" clId="{06A6B8BD-DDF5-459C-B8EA-6A8FEB1D5D5C}" dt="2023-06-25T16:58:45.932" v="10740"/>
          <ac:spMkLst>
            <pc:docMk/>
            <pc:sldMk cId="220168880" sldId="3319"/>
            <ac:spMk id="34" creationId="{84D04642-E962-3554-4084-C03DEBCF008C}"/>
          </ac:spMkLst>
        </pc:spChg>
        <pc:spChg chg="mod">
          <ac:chgData name="Ahmed Alghamdi" userId="fbe9dddd-5a69-44b1-8172-ebcf615bf0eb" providerId="ADAL" clId="{06A6B8BD-DDF5-459C-B8EA-6A8FEB1D5D5C}" dt="2023-06-25T16:58:45.932" v="10740"/>
          <ac:spMkLst>
            <pc:docMk/>
            <pc:sldMk cId="220168880" sldId="3319"/>
            <ac:spMk id="35" creationId="{AC73E321-1AA5-5D02-2DA2-D9F9F0C6AFF3}"/>
          </ac:spMkLst>
        </pc:spChg>
        <pc:spChg chg="mod">
          <ac:chgData name="Ahmed Alghamdi" userId="fbe9dddd-5a69-44b1-8172-ebcf615bf0eb" providerId="ADAL" clId="{06A6B8BD-DDF5-459C-B8EA-6A8FEB1D5D5C}" dt="2023-06-25T16:58:45.932" v="10740"/>
          <ac:spMkLst>
            <pc:docMk/>
            <pc:sldMk cId="220168880" sldId="3319"/>
            <ac:spMk id="36" creationId="{0F95239F-ED53-29E2-D189-00FC5BF1B4DB}"/>
          </ac:spMkLst>
        </pc:spChg>
        <pc:spChg chg="mod">
          <ac:chgData name="Ahmed Alghamdi" userId="fbe9dddd-5a69-44b1-8172-ebcf615bf0eb" providerId="ADAL" clId="{06A6B8BD-DDF5-459C-B8EA-6A8FEB1D5D5C}" dt="2023-06-25T16:58:45.932" v="10740"/>
          <ac:spMkLst>
            <pc:docMk/>
            <pc:sldMk cId="220168880" sldId="3319"/>
            <ac:spMk id="37" creationId="{24886BD7-E0BF-331D-36C8-2847E9ABBBA6}"/>
          </ac:spMkLst>
        </pc:spChg>
        <pc:spChg chg="add mod">
          <ac:chgData name="Ahmed Alghamdi" userId="fbe9dddd-5a69-44b1-8172-ebcf615bf0eb" providerId="ADAL" clId="{06A6B8BD-DDF5-459C-B8EA-6A8FEB1D5D5C}" dt="2023-06-25T17:00:29.022" v="10750" actId="20577"/>
          <ac:spMkLst>
            <pc:docMk/>
            <pc:sldMk cId="220168880" sldId="3319"/>
            <ac:spMk id="38" creationId="{8948E241-BC46-79F2-C4FB-0EF323C2F876}"/>
          </ac:spMkLst>
        </pc:spChg>
        <pc:grpChg chg="add mod">
          <ac:chgData name="Ahmed Alghamdi" userId="fbe9dddd-5a69-44b1-8172-ebcf615bf0eb" providerId="ADAL" clId="{06A6B8BD-DDF5-459C-B8EA-6A8FEB1D5D5C}" dt="2023-06-25T15:11:49.835" v="10445"/>
          <ac:grpSpMkLst>
            <pc:docMk/>
            <pc:sldMk cId="220168880" sldId="3319"/>
            <ac:grpSpMk id="2" creationId="{3C8AA46A-F575-6571-B4C1-C1B0A2DA5671}"/>
          </ac:grpSpMkLst>
        </pc:grpChg>
        <pc:grpChg chg="add del mod">
          <ac:chgData name="Ahmed Alghamdi" userId="fbe9dddd-5a69-44b1-8172-ebcf615bf0eb" providerId="ADAL" clId="{06A6B8BD-DDF5-459C-B8EA-6A8FEB1D5D5C}" dt="2023-06-25T16:58:50.819" v="10743" actId="478"/>
          <ac:grpSpMkLst>
            <pc:docMk/>
            <pc:sldMk cId="220168880" sldId="3319"/>
            <ac:grpSpMk id="21" creationId="{894F152A-62AC-D907-569E-F7A0DD90E98D}"/>
          </ac:grpSpMkLst>
        </pc:grpChg>
        <pc:cxnChg chg="mod">
          <ac:chgData name="Ahmed Alghamdi" userId="fbe9dddd-5a69-44b1-8172-ebcf615bf0eb" providerId="ADAL" clId="{06A6B8BD-DDF5-459C-B8EA-6A8FEB1D5D5C}" dt="2023-06-25T15:11:49.835" v="10445"/>
          <ac:cxnSpMkLst>
            <pc:docMk/>
            <pc:sldMk cId="220168880" sldId="3319"/>
            <ac:cxnSpMk id="15" creationId="{23D59248-B708-A922-EE8D-C8DBCE5DC8B1}"/>
          </ac:cxnSpMkLst>
        </pc:cxnChg>
        <pc:cxnChg chg="mod">
          <ac:chgData name="Ahmed Alghamdi" userId="fbe9dddd-5a69-44b1-8172-ebcf615bf0eb" providerId="ADAL" clId="{06A6B8BD-DDF5-459C-B8EA-6A8FEB1D5D5C}" dt="2023-06-25T16:58:45.932" v="10740"/>
          <ac:cxnSpMkLst>
            <pc:docMk/>
            <pc:sldMk cId="220168880" sldId="3319"/>
            <ac:cxnSpMk id="32" creationId="{92886C96-3544-F323-59F1-EBA232A7E1DC}"/>
          </ac:cxnSpMkLst>
        </pc:cxnChg>
      </pc:sldChg>
      <pc:sldChg chg="addSp modSp add del mod modShow">
        <pc:chgData name="Ahmed Alghamdi" userId="fbe9dddd-5a69-44b1-8172-ebcf615bf0eb" providerId="ADAL" clId="{06A6B8BD-DDF5-459C-B8EA-6A8FEB1D5D5C}" dt="2023-06-26T14:45:29" v="14972" actId="47"/>
        <pc:sldMkLst>
          <pc:docMk/>
          <pc:sldMk cId="2003585171" sldId="3320"/>
        </pc:sldMkLst>
        <pc:spChg chg="add mod">
          <ac:chgData name="Ahmed Alghamdi" userId="fbe9dddd-5a69-44b1-8172-ebcf615bf0eb" providerId="ADAL" clId="{06A6B8BD-DDF5-459C-B8EA-6A8FEB1D5D5C}" dt="2023-06-25T15:11:55.040" v="10446"/>
          <ac:spMkLst>
            <pc:docMk/>
            <pc:sldMk cId="2003585171" sldId="3320"/>
            <ac:spMk id="2" creationId="{E497B786-25C3-B2B0-5172-A5A628DA5A33}"/>
          </ac:spMkLst>
        </pc:spChg>
        <pc:spChg chg="add mod">
          <ac:chgData name="Ahmed Alghamdi" userId="fbe9dddd-5a69-44b1-8172-ebcf615bf0eb" providerId="ADAL" clId="{06A6B8BD-DDF5-459C-B8EA-6A8FEB1D5D5C}" dt="2023-06-25T15:11:55.040" v="10446"/>
          <ac:spMkLst>
            <pc:docMk/>
            <pc:sldMk cId="2003585171" sldId="3320"/>
            <ac:spMk id="3" creationId="{59B1F9CB-ACF1-9A39-84DA-05BA93E66A72}"/>
          </ac:spMkLst>
        </pc:spChg>
        <pc:spChg chg="mod">
          <ac:chgData name="Ahmed Alghamdi" userId="fbe9dddd-5a69-44b1-8172-ebcf615bf0eb" providerId="ADAL" clId="{06A6B8BD-DDF5-459C-B8EA-6A8FEB1D5D5C}" dt="2023-06-25T15:20:41.540" v="10558" actId="14100"/>
          <ac:spMkLst>
            <pc:docMk/>
            <pc:sldMk cId="2003585171" sldId="3320"/>
            <ac:spMk id="5" creationId="{47015298-F31D-2BCF-BD15-AC49ADA685FF}"/>
          </ac:spMkLst>
        </pc:spChg>
        <pc:spChg chg="add mod">
          <ac:chgData name="Ahmed Alghamdi" userId="fbe9dddd-5a69-44b1-8172-ebcf615bf0eb" providerId="ADAL" clId="{06A6B8BD-DDF5-459C-B8EA-6A8FEB1D5D5C}" dt="2023-06-25T15:11:55.040" v="10446"/>
          <ac:spMkLst>
            <pc:docMk/>
            <pc:sldMk cId="2003585171" sldId="3320"/>
            <ac:spMk id="6" creationId="{202785CC-E2B8-F893-CAF9-C35B5E80CF2A}"/>
          </ac:spMkLst>
        </pc:spChg>
        <pc:spChg chg="add mod">
          <ac:chgData name="Ahmed Alghamdi" userId="fbe9dddd-5a69-44b1-8172-ebcf615bf0eb" providerId="ADAL" clId="{06A6B8BD-DDF5-459C-B8EA-6A8FEB1D5D5C}" dt="2023-06-25T15:11:55.040" v="10446"/>
          <ac:spMkLst>
            <pc:docMk/>
            <pc:sldMk cId="2003585171" sldId="3320"/>
            <ac:spMk id="7" creationId="{EE6BD180-462D-3746-6F4C-6F4D28AB087F}"/>
          </ac:spMkLst>
        </pc:spChg>
        <pc:spChg chg="add mod">
          <ac:chgData name="Ahmed Alghamdi" userId="fbe9dddd-5a69-44b1-8172-ebcf615bf0eb" providerId="ADAL" clId="{06A6B8BD-DDF5-459C-B8EA-6A8FEB1D5D5C}" dt="2023-06-25T15:11:55.040" v="10446"/>
          <ac:spMkLst>
            <pc:docMk/>
            <pc:sldMk cId="2003585171" sldId="3320"/>
            <ac:spMk id="8" creationId="{DE821291-913B-CA7D-908A-39B958A1A46B}"/>
          </ac:spMkLst>
        </pc:spChg>
        <pc:spChg chg="add mod">
          <ac:chgData name="Ahmed Alghamdi" userId="fbe9dddd-5a69-44b1-8172-ebcf615bf0eb" providerId="ADAL" clId="{06A6B8BD-DDF5-459C-B8EA-6A8FEB1D5D5C}" dt="2023-06-25T15:11:55.040" v="10446"/>
          <ac:spMkLst>
            <pc:docMk/>
            <pc:sldMk cId="2003585171" sldId="3320"/>
            <ac:spMk id="9" creationId="{7E51F2C6-D103-5939-B587-1F4BA7A62561}"/>
          </ac:spMkLst>
        </pc:spChg>
        <pc:spChg chg="add mod">
          <ac:chgData name="Ahmed Alghamdi" userId="fbe9dddd-5a69-44b1-8172-ebcf615bf0eb" providerId="ADAL" clId="{06A6B8BD-DDF5-459C-B8EA-6A8FEB1D5D5C}" dt="2023-06-25T15:11:55.040" v="10446"/>
          <ac:spMkLst>
            <pc:docMk/>
            <pc:sldMk cId="2003585171" sldId="3320"/>
            <ac:spMk id="10" creationId="{5981D7B9-3343-985B-0DA3-8627FA77CA6A}"/>
          </ac:spMkLst>
        </pc:spChg>
        <pc:spChg chg="add mod">
          <ac:chgData name="Ahmed Alghamdi" userId="fbe9dddd-5a69-44b1-8172-ebcf615bf0eb" providerId="ADAL" clId="{06A6B8BD-DDF5-459C-B8EA-6A8FEB1D5D5C}" dt="2023-06-25T15:11:55.040" v="10446"/>
          <ac:spMkLst>
            <pc:docMk/>
            <pc:sldMk cId="2003585171" sldId="3320"/>
            <ac:spMk id="11" creationId="{6F7AAFDC-307A-4E7E-006E-49D152020B9B}"/>
          </ac:spMkLst>
        </pc:spChg>
        <pc:spChg chg="add mod">
          <ac:chgData name="Ahmed Alghamdi" userId="fbe9dddd-5a69-44b1-8172-ebcf615bf0eb" providerId="ADAL" clId="{06A6B8BD-DDF5-459C-B8EA-6A8FEB1D5D5C}" dt="2023-06-25T15:11:55.040" v="10446"/>
          <ac:spMkLst>
            <pc:docMk/>
            <pc:sldMk cId="2003585171" sldId="3320"/>
            <ac:spMk id="12" creationId="{16FC6E7A-C943-7E9A-8CE1-93AF8F7588EF}"/>
          </ac:spMkLst>
        </pc:spChg>
        <pc:spChg chg="add mod">
          <ac:chgData name="Ahmed Alghamdi" userId="fbe9dddd-5a69-44b1-8172-ebcf615bf0eb" providerId="ADAL" clId="{06A6B8BD-DDF5-459C-B8EA-6A8FEB1D5D5C}" dt="2023-06-25T15:11:55.040" v="10446"/>
          <ac:spMkLst>
            <pc:docMk/>
            <pc:sldMk cId="2003585171" sldId="3320"/>
            <ac:spMk id="13" creationId="{EC0B8647-A55B-E950-5949-7D5F6BE0FF0C}"/>
          </ac:spMkLst>
        </pc:spChg>
        <pc:spChg chg="add mod">
          <ac:chgData name="Ahmed Alghamdi" userId="fbe9dddd-5a69-44b1-8172-ebcf615bf0eb" providerId="ADAL" clId="{06A6B8BD-DDF5-459C-B8EA-6A8FEB1D5D5C}" dt="2023-06-25T15:11:55.040" v="10446"/>
          <ac:spMkLst>
            <pc:docMk/>
            <pc:sldMk cId="2003585171" sldId="3320"/>
            <ac:spMk id="14" creationId="{33BE682B-8A48-C285-095D-BCCE51708B77}"/>
          </ac:spMkLst>
        </pc:spChg>
        <pc:spChg chg="add mod">
          <ac:chgData name="Ahmed Alghamdi" userId="fbe9dddd-5a69-44b1-8172-ebcf615bf0eb" providerId="ADAL" clId="{06A6B8BD-DDF5-459C-B8EA-6A8FEB1D5D5C}" dt="2023-06-25T15:11:55.040" v="10446"/>
          <ac:spMkLst>
            <pc:docMk/>
            <pc:sldMk cId="2003585171" sldId="3320"/>
            <ac:spMk id="15" creationId="{EA938A64-B0BE-D676-08CC-C7C501AEEFE6}"/>
          </ac:spMkLst>
        </pc:spChg>
        <pc:spChg chg="add mod">
          <ac:chgData name="Ahmed Alghamdi" userId="fbe9dddd-5a69-44b1-8172-ebcf615bf0eb" providerId="ADAL" clId="{06A6B8BD-DDF5-459C-B8EA-6A8FEB1D5D5C}" dt="2023-06-25T15:11:55.040" v="10446"/>
          <ac:spMkLst>
            <pc:docMk/>
            <pc:sldMk cId="2003585171" sldId="3320"/>
            <ac:spMk id="16" creationId="{73B08431-7909-7E87-D1D4-309A5B8AA218}"/>
          </ac:spMkLst>
        </pc:spChg>
        <pc:spChg chg="add mod">
          <ac:chgData name="Ahmed Alghamdi" userId="fbe9dddd-5a69-44b1-8172-ebcf615bf0eb" providerId="ADAL" clId="{06A6B8BD-DDF5-459C-B8EA-6A8FEB1D5D5C}" dt="2023-06-25T15:11:55.040" v="10446"/>
          <ac:spMkLst>
            <pc:docMk/>
            <pc:sldMk cId="2003585171" sldId="3320"/>
            <ac:spMk id="17" creationId="{88BC04E9-4D68-C0E2-B5A4-AAC6550FD1B9}"/>
          </ac:spMkLst>
        </pc:spChg>
      </pc:sldChg>
      <pc:sldChg chg="addSp delSp modSp new mod ord">
        <pc:chgData name="Ahmed Alghamdi" userId="fbe9dddd-5a69-44b1-8172-ebcf615bf0eb" providerId="ADAL" clId="{06A6B8BD-DDF5-459C-B8EA-6A8FEB1D5D5C}" dt="2023-06-26T14:45:54.549" v="14975"/>
        <pc:sldMkLst>
          <pc:docMk/>
          <pc:sldMk cId="1170794403" sldId="3321"/>
        </pc:sldMkLst>
        <pc:spChg chg="del">
          <ac:chgData name="Ahmed Alghamdi" userId="fbe9dddd-5a69-44b1-8172-ebcf615bf0eb" providerId="ADAL" clId="{06A6B8BD-DDF5-459C-B8EA-6A8FEB1D5D5C}" dt="2023-06-26T07:18:18.251" v="10752" actId="478"/>
          <ac:spMkLst>
            <pc:docMk/>
            <pc:sldMk cId="1170794403" sldId="3321"/>
            <ac:spMk id="2" creationId="{815F01D6-4E5A-E798-26AF-4319F1CAE945}"/>
          </ac:spMkLst>
        </pc:spChg>
        <pc:spChg chg="del">
          <ac:chgData name="Ahmed Alghamdi" userId="fbe9dddd-5a69-44b1-8172-ebcf615bf0eb" providerId="ADAL" clId="{06A6B8BD-DDF5-459C-B8EA-6A8FEB1D5D5C}" dt="2023-06-26T07:18:19.595" v="10753" actId="478"/>
          <ac:spMkLst>
            <pc:docMk/>
            <pc:sldMk cId="1170794403" sldId="3321"/>
            <ac:spMk id="3" creationId="{986565F7-E3CD-EE56-155D-72241D5FF137}"/>
          </ac:spMkLst>
        </pc:spChg>
        <pc:spChg chg="add mod">
          <ac:chgData name="Ahmed Alghamdi" userId="fbe9dddd-5a69-44b1-8172-ebcf615bf0eb" providerId="ADAL" clId="{06A6B8BD-DDF5-459C-B8EA-6A8FEB1D5D5C}" dt="2023-06-26T07:35:38.709" v="11568" actId="20577"/>
          <ac:spMkLst>
            <pc:docMk/>
            <pc:sldMk cId="1170794403" sldId="3321"/>
            <ac:spMk id="5" creationId="{E4146FE3-F14D-69F2-BFE0-736A7062C41C}"/>
          </ac:spMkLst>
        </pc:spChg>
        <pc:spChg chg="add mod">
          <ac:chgData name="Ahmed Alghamdi" userId="fbe9dddd-5a69-44b1-8172-ebcf615bf0eb" providerId="ADAL" clId="{06A6B8BD-DDF5-459C-B8EA-6A8FEB1D5D5C}" dt="2023-06-26T07:36:53.912" v="11609"/>
          <ac:spMkLst>
            <pc:docMk/>
            <pc:sldMk cId="1170794403" sldId="3321"/>
            <ac:spMk id="6" creationId="{C8C0DAFE-A483-2EEE-81CC-05EBF868D587}"/>
          </ac:spMkLst>
        </pc:spChg>
        <pc:spChg chg="add mod">
          <ac:chgData name="Ahmed Alghamdi" userId="fbe9dddd-5a69-44b1-8172-ebcf615bf0eb" providerId="ADAL" clId="{06A6B8BD-DDF5-459C-B8EA-6A8FEB1D5D5C}" dt="2023-06-26T07:36:53.912" v="11611"/>
          <ac:spMkLst>
            <pc:docMk/>
            <pc:sldMk cId="1170794403" sldId="3321"/>
            <ac:spMk id="7" creationId="{529BC645-7C04-D58B-7709-41FF4B58603E}"/>
          </ac:spMkLst>
        </pc:spChg>
        <pc:spChg chg="add mod">
          <ac:chgData name="Ahmed Alghamdi" userId="fbe9dddd-5a69-44b1-8172-ebcf615bf0eb" providerId="ADAL" clId="{06A6B8BD-DDF5-459C-B8EA-6A8FEB1D5D5C}" dt="2023-06-26T07:35:47.432" v="11570" actId="164"/>
          <ac:spMkLst>
            <pc:docMk/>
            <pc:sldMk cId="1170794403" sldId="3321"/>
            <ac:spMk id="8" creationId="{F289B7F9-29EA-C387-90C4-6AAA4C938C92}"/>
          </ac:spMkLst>
        </pc:spChg>
        <pc:spChg chg="add mod">
          <ac:chgData name="Ahmed Alghamdi" userId="fbe9dddd-5a69-44b1-8172-ebcf615bf0eb" providerId="ADAL" clId="{06A6B8BD-DDF5-459C-B8EA-6A8FEB1D5D5C}" dt="2023-06-26T07:36:42.407" v="11606"/>
          <ac:spMkLst>
            <pc:docMk/>
            <pc:sldMk cId="1170794403" sldId="3321"/>
            <ac:spMk id="9" creationId="{9D145EAE-D398-37FC-0331-F6A6B4F11556}"/>
          </ac:spMkLst>
        </pc:spChg>
        <pc:spChg chg="add mod">
          <ac:chgData name="Ahmed Alghamdi" userId="fbe9dddd-5a69-44b1-8172-ebcf615bf0eb" providerId="ADAL" clId="{06A6B8BD-DDF5-459C-B8EA-6A8FEB1D5D5C}" dt="2023-06-26T07:36:53.912" v="11611"/>
          <ac:spMkLst>
            <pc:docMk/>
            <pc:sldMk cId="1170794403" sldId="3321"/>
            <ac:spMk id="10" creationId="{C88FD3A7-9EB9-6655-8EB5-3D5707530556}"/>
          </ac:spMkLst>
        </pc:spChg>
        <pc:spChg chg="add mod">
          <ac:chgData name="Ahmed Alghamdi" userId="fbe9dddd-5a69-44b1-8172-ebcf615bf0eb" providerId="ADAL" clId="{06A6B8BD-DDF5-459C-B8EA-6A8FEB1D5D5C}" dt="2023-06-26T07:36:53.912" v="11611"/>
          <ac:spMkLst>
            <pc:docMk/>
            <pc:sldMk cId="1170794403" sldId="3321"/>
            <ac:spMk id="11" creationId="{D5AEBDE6-5A05-80D9-6571-8BE1AAE2C26E}"/>
          </ac:spMkLst>
        </pc:spChg>
        <pc:spChg chg="add mod">
          <ac:chgData name="Ahmed Alghamdi" userId="fbe9dddd-5a69-44b1-8172-ebcf615bf0eb" providerId="ADAL" clId="{06A6B8BD-DDF5-459C-B8EA-6A8FEB1D5D5C}" dt="2023-06-26T07:36:53.912" v="11611"/>
          <ac:spMkLst>
            <pc:docMk/>
            <pc:sldMk cId="1170794403" sldId="3321"/>
            <ac:spMk id="12" creationId="{21C17038-FC02-1404-0BC4-B3BAB102C362}"/>
          </ac:spMkLst>
        </pc:spChg>
        <pc:spChg chg="add mod">
          <ac:chgData name="Ahmed Alghamdi" userId="fbe9dddd-5a69-44b1-8172-ebcf615bf0eb" providerId="ADAL" clId="{06A6B8BD-DDF5-459C-B8EA-6A8FEB1D5D5C}" dt="2023-06-26T07:36:53.912" v="11611"/>
          <ac:spMkLst>
            <pc:docMk/>
            <pc:sldMk cId="1170794403" sldId="3321"/>
            <ac:spMk id="13" creationId="{97933342-9F8C-ADA7-3B3B-5D1639E395ED}"/>
          </ac:spMkLst>
        </pc:spChg>
        <pc:spChg chg="add mod">
          <ac:chgData name="Ahmed Alghamdi" userId="fbe9dddd-5a69-44b1-8172-ebcf615bf0eb" providerId="ADAL" clId="{06A6B8BD-DDF5-459C-B8EA-6A8FEB1D5D5C}" dt="2023-06-26T07:36:53.912" v="11611"/>
          <ac:spMkLst>
            <pc:docMk/>
            <pc:sldMk cId="1170794403" sldId="3321"/>
            <ac:spMk id="14" creationId="{73B11B6F-316E-381A-29B4-25C4863B4804}"/>
          </ac:spMkLst>
        </pc:spChg>
        <pc:spChg chg="add mod">
          <ac:chgData name="Ahmed Alghamdi" userId="fbe9dddd-5a69-44b1-8172-ebcf615bf0eb" providerId="ADAL" clId="{06A6B8BD-DDF5-459C-B8EA-6A8FEB1D5D5C}" dt="2023-06-26T07:36:53.912" v="11611"/>
          <ac:spMkLst>
            <pc:docMk/>
            <pc:sldMk cId="1170794403" sldId="3321"/>
            <ac:spMk id="15" creationId="{6FF0BABB-3161-BFFE-7BBA-516345800D10}"/>
          </ac:spMkLst>
        </pc:spChg>
        <pc:spChg chg="add mod">
          <ac:chgData name="Ahmed Alghamdi" userId="fbe9dddd-5a69-44b1-8172-ebcf615bf0eb" providerId="ADAL" clId="{06A6B8BD-DDF5-459C-B8EA-6A8FEB1D5D5C}" dt="2023-06-26T07:36:32.117" v="11597"/>
          <ac:spMkLst>
            <pc:docMk/>
            <pc:sldMk cId="1170794403" sldId="3321"/>
            <ac:spMk id="19" creationId="{6152C9C7-EB97-3E6F-EA56-5AC4A165C49A}"/>
          </ac:spMkLst>
        </pc:spChg>
        <pc:spChg chg="mod">
          <ac:chgData name="Ahmed Alghamdi" userId="fbe9dddd-5a69-44b1-8172-ebcf615bf0eb" providerId="ADAL" clId="{06A6B8BD-DDF5-459C-B8EA-6A8FEB1D5D5C}" dt="2023-06-26T07:25:32.733" v="11047"/>
          <ac:spMkLst>
            <pc:docMk/>
            <pc:sldMk cId="1170794403" sldId="3321"/>
            <ac:spMk id="21" creationId="{BA39DB48-D1F8-3E67-A70B-DE93248388DE}"/>
          </ac:spMkLst>
        </pc:spChg>
        <pc:spChg chg="mod">
          <ac:chgData name="Ahmed Alghamdi" userId="fbe9dddd-5a69-44b1-8172-ebcf615bf0eb" providerId="ADAL" clId="{06A6B8BD-DDF5-459C-B8EA-6A8FEB1D5D5C}" dt="2023-06-26T07:25:32.733" v="11047"/>
          <ac:spMkLst>
            <pc:docMk/>
            <pc:sldMk cId="1170794403" sldId="3321"/>
            <ac:spMk id="22" creationId="{C86403CB-3158-D2ED-4B79-EAFE8C3963F5}"/>
          </ac:spMkLst>
        </pc:spChg>
        <pc:spChg chg="mod">
          <ac:chgData name="Ahmed Alghamdi" userId="fbe9dddd-5a69-44b1-8172-ebcf615bf0eb" providerId="ADAL" clId="{06A6B8BD-DDF5-459C-B8EA-6A8FEB1D5D5C}" dt="2023-06-26T07:25:32.733" v="11047"/>
          <ac:spMkLst>
            <pc:docMk/>
            <pc:sldMk cId="1170794403" sldId="3321"/>
            <ac:spMk id="24" creationId="{81F215E9-5ABC-5AE2-A965-09E16093FDB0}"/>
          </ac:spMkLst>
        </pc:spChg>
        <pc:spChg chg="mod">
          <ac:chgData name="Ahmed Alghamdi" userId="fbe9dddd-5a69-44b1-8172-ebcf615bf0eb" providerId="ADAL" clId="{06A6B8BD-DDF5-459C-B8EA-6A8FEB1D5D5C}" dt="2023-06-26T07:25:32.733" v="11047"/>
          <ac:spMkLst>
            <pc:docMk/>
            <pc:sldMk cId="1170794403" sldId="3321"/>
            <ac:spMk id="25" creationId="{76879F3F-77F1-52AD-BB06-F5E7630387B2}"/>
          </ac:spMkLst>
        </pc:spChg>
        <pc:spChg chg="mod">
          <ac:chgData name="Ahmed Alghamdi" userId="fbe9dddd-5a69-44b1-8172-ebcf615bf0eb" providerId="ADAL" clId="{06A6B8BD-DDF5-459C-B8EA-6A8FEB1D5D5C}" dt="2023-06-26T07:25:32.733" v="11047"/>
          <ac:spMkLst>
            <pc:docMk/>
            <pc:sldMk cId="1170794403" sldId="3321"/>
            <ac:spMk id="27" creationId="{BE979B39-918B-5A29-1DAA-9CA8F0C9F17A}"/>
          </ac:spMkLst>
        </pc:spChg>
        <pc:spChg chg="mod">
          <ac:chgData name="Ahmed Alghamdi" userId="fbe9dddd-5a69-44b1-8172-ebcf615bf0eb" providerId="ADAL" clId="{06A6B8BD-DDF5-459C-B8EA-6A8FEB1D5D5C}" dt="2023-06-26T07:25:32.733" v="11047"/>
          <ac:spMkLst>
            <pc:docMk/>
            <pc:sldMk cId="1170794403" sldId="3321"/>
            <ac:spMk id="28" creationId="{6A4AC815-5009-8474-43A1-7C907AE53FCA}"/>
          </ac:spMkLst>
        </pc:spChg>
        <pc:spChg chg="mod">
          <ac:chgData name="Ahmed Alghamdi" userId="fbe9dddd-5a69-44b1-8172-ebcf615bf0eb" providerId="ADAL" clId="{06A6B8BD-DDF5-459C-B8EA-6A8FEB1D5D5C}" dt="2023-06-26T07:26:50.055" v="11113" actId="20577"/>
          <ac:spMkLst>
            <pc:docMk/>
            <pc:sldMk cId="1170794403" sldId="3321"/>
            <ac:spMk id="30" creationId="{1B11D97B-94F7-D12E-CA85-F13D3EAB9DB7}"/>
          </ac:spMkLst>
        </pc:spChg>
        <pc:spChg chg="mod">
          <ac:chgData name="Ahmed Alghamdi" userId="fbe9dddd-5a69-44b1-8172-ebcf615bf0eb" providerId="ADAL" clId="{06A6B8BD-DDF5-459C-B8EA-6A8FEB1D5D5C}" dt="2023-06-26T07:25:34.939" v="11048"/>
          <ac:spMkLst>
            <pc:docMk/>
            <pc:sldMk cId="1170794403" sldId="3321"/>
            <ac:spMk id="31" creationId="{87C45960-2AF6-C40A-C420-9BB21E7806A7}"/>
          </ac:spMkLst>
        </pc:spChg>
        <pc:spChg chg="mod">
          <ac:chgData name="Ahmed Alghamdi" userId="fbe9dddd-5a69-44b1-8172-ebcf615bf0eb" providerId="ADAL" clId="{06A6B8BD-DDF5-459C-B8EA-6A8FEB1D5D5C}" dt="2023-06-26T07:26:52.782" v="11118" actId="20577"/>
          <ac:spMkLst>
            <pc:docMk/>
            <pc:sldMk cId="1170794403" sldId="3321"/>
            <ac:spMk id="33" creationId="{D6F9F6CF-3563-98E9-B582-FC38947F1DEF}"/>
          </ac:spMkLst>
        </pc:spChg>
        <pc:spChg chg="mod">
          <ac:chgData name="Ahmed Alghamdi" userId="fbe9dddd-5a69-44b1-8172-ebcf615bf0eb" providerId="ADAL" clId="{06A6B8BD-DDF5-459C-B8EA-6A8FEB1D5D5C}" dt="2023-06-26T07:25:34.939" v="11048"/>
          <ac:spMkLst>
            <pc:docMk/>
            <pc:sldMk cId="1170794403" sldId="3321"/>
            <ac:spMk id="34" creationId="{C7F4444E-EB12-7B93-31B0-9D2753D535D2}"/>
          </ac:spMkLst>
        </pc:spChg>
        <pc:spChg chg="mod">
          <ac:chgData name="Ahmed Alghamdi" userId="fbe9dddd-5a69-44b1-8172-ebcf615bf0eb" providerId="ADAL" clId="{06A6B8BD-DDF5-459C-B8EA-6A8FEB1D5D5C}" dt="2023-06-26T07:26:55.268" v="11123" actId="20577"/>
          <ac:spMkLst>
            <pc:docMk/>
            <pc:sldMk cId="1170794403" sldId="3321"/>
            <ac:spMk id="36" creationId="{D07759C3-00A5-856A-C40F-AB610CF82891}"/>
          </ac:spMkLst>
        </pc:spChg>
        <pc:spChg chg="mod">
          <ac:chgData name="Ahmed Alghamdi" userId="fbe9dddd-5a69-44b1-8172-ebcf615bf0eb" providerId="ADAL" clId="{06A6B8BD-DDF5-459C-B8EA-6A8FEB1D5D5C}" dt="2023-06-26T07:25:34.939" v="11048"/>
          <ac:spMkLst>
            <pc:docMk/>
            <pc:sldMk cId="1170794403" sldId="3321"/>
            <ac:spMk id="37" creationId="{E06124E2-6A47-BD4A-9E17-F6BDD9C9A07A}"/>
          </ac:spMkLst>
        </pc:spChg>
        <pc:spChg chg="mod">
          <ac:chgData name="Ahmed Alghamdi" userId="fbe9dddd-5a69-44b1-8172-ebcf615bf0eb" providerId="ADAL" clId="{06A6B8BD-DDF5-459C-B8EA-6A8FEB1D5D5C}" dt="2023-06-26T07:36:32.117" v="11597"/>
          <ac:spMkLst>
            <pc:docMk/>
            <pc:sldMk cId="1170794403" sldId="3321"/>
            <ac:spMk id="39" creationId="{5F0ED815-7535-981F-024F-401EF1187AB3}"/>
          </ac:spMkLst>
        </pc:spChg>
        <pc:spChg chg="mod">
          <ac:chgData name="Ahmed Alghamdi" userId="fbe9dddd-5a69-44b1-8172-ebcf615bf0eb" providerId="ADAL" clId="{06A6B8BD-DDF5-459C-B8EA-6A8FEB1D5D5C}" dt="2023-06-26T07:36:32.117" v="11597"/>
          <ac:spMkLst>
            <pc:docMk/>
            <pc:sldMk cId="1170794403" sldId="3321"/>
            <ac:spMk id="40" creationId="{48690B69-AF4E-2BAF-8BB4-4640B07B5AD4}"/>
          </ac:spMkLst>
        </pc:spChg>
        <pc:spChg chg="mod">
          <ac:chgData name="Ahmed Alghamdi" userId="fbe9dddd-5a69-44b1-8172-ebcf615bf0eb" providerId="ADAL" clId="{06A6B8BD-DDF5-459C-B8EA-6A8FEB1D5D5C}" dt="2023-06-26T07:36:32.117" v="11597"/>
          <ac:spMkLst>
            <pc:docMk/>
            <pc:sldMk cId="1170794403" sldId="3321"/>
            <ac:spMk id="42" creationId="{27087080-EA9A-DD39-D8C4-1B77ED1EFE35}"/>
          </ac:spMkLst>
        </pc:spChg>
        <pc:spChg chg="mod">
          <ac:chgData name="Ahmed Alghamdi" userId="fbe9dddd-5a69-44b1-8172-ebcf615bf0eb" providerId="ADAL" clId="{06A6B8BD-DDF5-459C-B8EA-6A8FEB1D5D5C}" dt="2023-06-26T07:36:32.117" v="11597"/>
          <ac:spMkLst>
            <pc:docMk/>
            <pc:sldMk cId="1170794403" sldId="3321"/>
            <ac:spMk id="43" creationId="{A4D0CE98-896A-8432-663C-DDD6E08EC172}"/>
          </ac:spMkLst>
        </pc:spChg>
        <pc:spChg chg="mod">
          <ac:chgData name="Ahmed Alghamdi" userId="fbe9dddd-5a69-44b1-8172-ebcf615bf0eb" providerId="ADAL" clId="{06A6B8BD-DDF5-459C-B8EA-6A8FEB1D5D5C}" dt="2023-06-26T07:36:32.117" v="11597"/>
          <ac:spMkLst>
            <pc:docMk/>
            <pc:sldMk cId="1170794403" sldId="3321"/>
            <ac:spMk id="45" creationId="{F2E3C8E0-ABFA-3E75-4024-1EACA4CE6FF8}"/>
          </ac:spMkLst>
        </pc:spChg>
        <pc:spChg chg="mod">
          <ac:chgData name="Ahmed Alghamdi" userId="fbe9dddd-5a69-44b1-8172-ebcf615bf0eb" providerId="ADAL" clId="{06A6B8BD-DDF5-459C-B8EA-6A8FEB1D5D5C}" dt="2023-06-26T07:36:32.117" v="11597"/>
          <ac:spMkLst>
            <pc:docMk/>
            <pc:sldMk cId="1170794403" sldId="3321"/>
            <ac:spMk id="46" creationId="{65B19C6D-D6CE-C359-7C69-E4F14EC3F2C4}"/>
          </ac:spMkLst>
        </pc:spChg>
        <pc:spChg chg="add mod">
          <ac:chgData name="Ahmed Alghamdi" userId="fbe9dddd-5a69-44b1-8172-ebcf615bf0eb" providerId="ADAL" clId="{06A6B8BD-DDF5-459C-B8EA-6A8FEB1D5D5C}" dt="2023-06-26T07:36:42.407" v="11606"/>
          <ac:spMkLst>
            <pc:docMk/>
            <pc:sldMk cId="1170794403" sldId="3321"/>
            <ac:spMk id="47" creationId="{15B8BA98-267D-EF29-744C-29337A8B744A}"/>
          </ac:spMkLst>
        </pc:spChg>
        <pc:spChg chg="add mod">
          <ac:chgData name="Ahmed Alghamdi" userId="fbe9dddd-5a69-44b1-8172-ebcf615bf0eb" providerId="ADAL" clId="{06A6B8BD-DDF5-459C-B8EA-6A8FEB1D5D5C}" dt="2023-06-26T07:36:42.407" v="11606"/>
          <ac:spMkLst>
            <pc:docMk/>
            <pc:sldMk cId="1170794403" sldId="3321"/>
            <ac:spMk id="48" creationId="{254B37B2-D646-D170-523D-9FA415DF3D2C}"/>
          </ac:spMkLst>
        </pc:spChg>
        <pc:spChg chg="add mod">
          <ac:chgData name="Ahmed Alghamdi" userId="fbe9dddd-5a69-44b1-8172-ebcf615bf0eb" providerId="ADAL" clId="{06A6B8BD-DDF5-459C-B8EA-6A8FEB1D5D5C}" dt="2023-06-26T07:36:42.407" v="11606"/>
          <ac:spMkLst>
            <pc:docMk/>
            <pc:sldMk cId="1170794403" sldId="3321"/>
            <ac:spMk id="49" creationId="{81043392-753D-F034-D12C-FCD60DA5971B}"/>
          </ac:spMkLst>
        </pc:spChg>
        <pc:spChg chg="add mod">
          <ac:chgData name="Ahmed Alghamdi" userId="fbe9dddd-5a69-44b1-8172-ebcf615bf0eb" providerId="ADAL" clId="{06A6B8BD-DDF5-459C-B8EA-6A8FEB1D5D5C}" dt="2023-06-26T07:36:42.407" v="11606"/>
          <ac:spMkLst>
            <pc:docMk/>
            <pc:sldMk cId="1170794403" sldId="3321"/>
            <ac:spMk id="50" creationId="{B7E4EBEC-1387-74BA-BDE1-DBE8F29C760C}"/>
          </ac:spMkLst>
        </pc:spChg>
        <pc:spChg chg="add mod">
          <ac:chgData name="Ahmed Alghamdi" userId="fbe9dddd-5a69-44b1-8172-ebcf615bf0eb" providerId="ADAL" clId="{06A6B8BD-DDF5-459C-B8EA-6A8FEB1D5D5C}" dt="2023-06-26T07:36:53.912" v="11609"/>
          <ac:spMkLst>
            <pc:docMk/>
            <pc:sldMk cId="1170794403" sldId="3321"/>
            <ac:spMk id="55" creationId="{F639D363-652D-FD7D-B102-B968AC8E77CE}"/>
          </ac:spMkLst>
        </pc:spChg>
        <pc:grpChg chg="add mod">
          <ac:chgData name="Ahmed Alghamdi" userId="fbe9dddd-5a69-44b1-8172-ebcf615bf0eb" providerId="ADAL" clId="{06A6B8BD-DDF5-459C-B8EA-6A8FEB1D5D5C}" dt="2023-06-26T07:36:53.912" v="11611"/>
          <ac:grpSpMkLst>
            <pc:docMk/>
            <pc:sldMk cId="1170794403" sldId="3321"/>
            <ac:grpSpMk id="16" creationId="{80EBE9AD-21F0-C71C-2D6D-5775D93F9937}"/>
          </ac:grpSpMkLst>
        </pc:grpChg>
        <pc:grpChg chg="add mod">
          <ac:chgData name="Ahmed Alghamdi" userId="fbe9dddd-5a69-44b1-8172-ebcf615bf0eb" providerId="ADAL" clId="{06A6B8BD-DDF5-459C-B8EA-6A8FEB1D5D5C}" dt="2023-06-26T07:36:53.912" v="11611"/>
          <ac:grpSpMkLst>
            <pc:docMk/>
            <pc:sldMk cId="1170794403" sldId="3321"/>
            <ac:grpSpMk id="17" creationId="{A5D03F8C-D109-2922-D8B7-95F664C583E5}"/>
          </ac:grpSpMkLst>
        </pc:grpChg>
        <pc:grpChg chg="add mod">
          <ac:chgData name="Ahmed Alghamdi" userId="fbe9dddd-5a69-44b1-8172-ebcf615bf0eb" providerId="ADAL" clId="{06A6B8BD-DDF5-459C-B8EA-6A8FEB1D5D5C}" dt="2023-06-26T07:36:53.912" v="11611"/>
          <ac:grpSpMkLst>
            <pc:docMk/>
            <pc:sldMk cId="1170794403" sldId="3321"/>
            <ac:grpSpMk id="18" creationId="{9F2ECFC5-352E-1EBA-2B65-705A5B8E6100}"/>
          </ac:grpSpMkLst>
        </pc:grpChg>
        <pc:grpChg chg="add mod">
          <ac:chgData name="Ahmed Alghamdi" userId="fbe9dddd-5a69-44b1-8172-ebcf615bf0eb" providerId="ADAL" clId="{06A6B8BD-DDF5-459C-B8EA-6A8FEB1D5D5C}" dt="2023-06-26T07:25:32.733" v="11047"/>
          <ac:grpSpMkLst>
            <pc:docMk/>
            <pc:sldMk cId="1170794403" sldId="3321"/>
            <ac:grpSpMk id="20" creationId="{D4AF2010-ED01-F68F-CE27-BC7D5F48CF81}"/>
          </ac:grpSpMkLst>
        </pc:grpChg>
        <pc:grpChg chg="add mod">
          <ac:chgData name="Ahmed Alghamdi" userId="fbe9dddd-5a69-44b1-8172-ebcf615bf0eb" providerId="ADAL" clId="{06A6B8BD-DDF5-459C-B8EA-6A8FEB1D5D5C}" dt="2023-06-26T07:25:32.733" v="11047"/>
          <ac:grpSpMkLst>
            <pc:docMk/>
            <pc:sldMk cId="1170794403" sldId="3321"/>
            <ac:grpSpMk id="23" creationId="{D3B9B092-9DEE-ADF1-FDC5-0374D4199416}"/>
          </ac:grpSpMkLst>
        </pc:grpChg>
        <pc:grpChg chg="add mod">
          <ac:chgData name="Ahmed Alghamdi" userId="fbe9dddd-5a69-44b1-8172-ebcf615bf0eb" providerId="ADAL" clId="{06A6B8BD-DDF5-459C-B8EA-6A8FEB1D5D5C}" dt="2023-06-26T07:25:32.733" v="11047"/>
          <ac:grpSpMkLst>
            <pc:docMk/>
            <pc:sldMk cId="1170794403" sldId="3321"/>
            <ac:grpSpMk id="26" creationId="{B80ADD6F-D245-7AB7-A5CA-668E0E003EFF}"/>
          </ac:grpSpMkLst>
        </pc:grpChg>
        <pc:grpChg chg="add mod">
          <ac:chgData name="Ahmed Alghamdi" userId="fbe9dddd-5a69-44b1-8172-ebcf615bf0eb" providerId="ADAL" clId="{06A6B8BD-DDF5-459C-B8EA-6A8FEB1D5D5C}" dt="2023-06-26T07:35:47.432" v="11570" actId="164"/>
          <ac:grpSpMkLst>
            <pc:docMk/>
            <pc:sldMk cId="1170794403" sldId="3321"/>
            <ac:grpSpMk id="29" creationId="{A4E4785D-A0CF-EB7A-9837-F2A7F9AF1ED8}"/>
          </ac:grpSpMkLst>
        </pc:grpChg>
        <pc:grpChg chg="add mod">
          <ac:chgData name="Ahmed Alghamdi" userId="fbe9dddd-5a69-44b1-8172-ebcf615bf0eb" providerId="ADAL" clId="{06A6B8BD-DDF5-459C-B8EA-6A8FEB1D5D5C}" dt="2023-06-26T07:35:47.432" v="11570" actId="164"/>
          <ac:grpSpMkLst>
            <pc:docMk/>
            <pc:sldMk cId="1170794403" sldId="3321"/>
            <ac:grpSpMk id="32" creationId="{A4AEE2FD-A3F5-9762-7E0C-DF628A56C391}"/>
          </ac:grpSpMkLst>
        </pc:grpChg>
        <pc:grpChg chg="add mod">
          <ac:chgData name="Ahmed Alghamdi" userId="fbe9dddd-5a69-44b1-8172-ebcf615bf0eb" providerId="ADAL" clId="{06A6B8BD-DDF5-459C-B8EA-6A8FEB1D5D5C}" dt="2023-06-26T07:35:47.432" v="11570" actId="164"/>
          <ac:grpSpMkLst>
            <pc:docMk/>
            <pc:sldMk cId="1170794403" sldId="3321"/>
            <ac:grpSpMk id="35" creationId="{7659B527-631E-EECC-C934-B3148C216BCF}"/>
          </ac:grpSpMkLst>
        </pc:grpChg>
        <pc:grpChg chg="add mod">
          <ac:chgData name="Ahmed Alghamdi" userId="fbe9dddd-5a69-44b1-8172-ebcf615bf0eb" providerId="ADAL" clId="{06A6B8BD-DDF5-459C-B8EA-6A8FEB1D5D5C}" dt="2023-06-26T07:36:32.117" v="11597"/>
          <ac:grpSpMkLst>
            <pc:docMk/>
            <pc:sldMk cId="1170794403" sldId="3321"/>
            <ac:grpSpMk id="38" creationId="{9A9C78FC-1A68-22D6-387A-F14FA90DC225}"/>
          </ac:grpSpMkLst>
        </pc:grpChg>
        <pc:grpChg chg="add mod">
          <ac:chgData name="Ahmed Alghamdi" userId="fbe9dddd-5a69-44b1-8172-ebcf615bf0eb" providerId="ADAL" clId="{06A6B8BD-DDF5-459C-B8EA-6A8FEB1D5D5C}" dt="2023-06-26T07:36:32.117" v="11597"/>
          <ac:grpSpMkLst>
            <pc:docMk/>
            <pc:sldMk cId="1170794403" sldId="3321"/>
            <ac:grpSpMk id="41" creationId="{7E21FFF6-B767-5A49-A118-AA04DF3AC4FA}"/>
          </ac:grpSpMkLst>
        </pc:grpChg>
        <pc:grpChg chg="add mod">
          <ac:chgData name="Ahmed Alghamdi" userId="fbe9dddd-5a69-44b1-8172-ebcf615bf0eb" providerId="ADAL" clId="{06A6B8BD-DDF5-459C-B8EA-6A8FEB1D5D5C}" dt="2023-06-26T07:36:32.117" v="11597"/>
          <ac:grpSpMkLst>
            <pc:docMk/>
            <pc:sldMk cId="1170794403" sldId="3321"/>
            <ac:grpSpMk id="44" creationId="{F16A362C-DEE1-AAC4-C94A-6481B3347E07}"/>
          </ac:grpSpMkLst>
        </pc:grpChg>
        <pc:grpChg chg="add mod">
          <ac:chgData name="Ahmed Alghamdi" userId="fbe9dddd-5a69-44b1-8172-ebcf615bf0eb" providerId="ADAL" clId="{06A6B8BD-DDF5-459C-B8EA-6A8FEB1D5D5C}" dt="2023-06-26T07:36:53.912" v="11611"/>
          <ac:grpSpMkLst>
            <pc:docMk/>
            <pc:sldMk cId="1170794403" sldId="3321"/>
            <ac:grpSpMk id="56" creationId="{E8F07109-A88E-4630-1F32-22A813206040}"/>
          </ac:grpSpMkLst>
        </pc:grpChg>
        <pc:grpChg chg="add mod">
          <ac:chgData name="Ahmed Alghamdi" userId="fbe9dddd-5a69-44b1-8172-ebcf615bf0eb" providerId="ADAL" clId="{06A6B8BD-DDF5-459C-B8EA-6A8FEB1D5D5C}" dt="2023-06-26T07:36:37.379" v="11604" actId="1035"/>
          <ac:grpSpMkLst>
            <pc:docMk/>
            <pc:sldMk cId="1170794403" sldId="3321"/>
            <ac:grpSpMk id="57" creationId="{472B3E31-AD7A-8BAB-B11B-A9FA9C300B87}"/>
          </ac:grpSpMkLst>
        </pc:grpChg>
        <pc:grpChg chg="add mod">
          <ac:chgData name="Ahmed Alghamdi" userId="fbe9dddd-5a69-44b1-8172-ebcf615bf0eb" providerId="ADAL" clId="{06A6B8BD-DDF5-459C-B8EA-6A8FEB1D5D5C}" dt="2023-06-26T07:36:32.117" v="11597"/>
          <ac:grpSpMkLst>
            <pc:docMk/>
            <pc:sldMk cId="1170794403" sldId="3321"/>
            <ac:grpSpMk id="58" creationId="{97FA248F-A699-99EA-2765-E68C1B9692B9}"/>
          </ac:grpSpMkLst>
        </pc:grpChg>
        <pc:grpChg chg="add mod">
          <ac:chgData name="Ahmed Alghamdi" userId="fbe9dddd-5a69-44b1-8172-ebcf615bf0eb" providerId="ADAL" clId="{06A6B8BD-DDF5-459C-B8EA-6A8FEB1D5D5C}" dt="2023-06-26T07:36:42.407" v="11606"/>
          <ac:grpSpMkLst>
            <pc:docMk/>
            <pc:sldMk cId="1170794403" sldId="3321"/>
            <ac:grpSpMk id="59" creationId="{CF2DE72E-F308-90AC-8259-A32FC3E85ECC}"/>
          </ac:grpSpMkLst>
        </pc:grpChg>
        <pc:grpChg chg="add mod">
          <ac:chgData name="Ahmed Alghamdi" userId="fbe9dddd-5a69-44b1-8172-ebcf615bf0eb" providerId="ADAL" clId="{06A6B8BD-DDF5-459C-B8EA-6A8FEB1D5D5C}" dt="2023-06-26T07:36:53.912" v="11609"/>
          <ac:grpSpMkLst>
            <pc:docMk/>
            <pc:sldMk cId="1170794403" sldId="3321"/>
            <ac:grpSpMk id="60" creationId="{5F781BFA-6C38-8D1A-7F51-DD74EDEB3247}"/>
          </ac:grpSpMkLst>
        </pc:grpChg>
        <pc:cxnChg chg="add mod">
          <ac:chgData name="Ahmed Alghamdi" userId="fbe9dddd-5a69-44b1-8172-ebcf615bf0eb" providerId="ADAL" clId="{06A6B8BD-DDF5-459C-B8EA-6A8FEB1D5D5C}" dt="2023-06-26T07:36:53.912" v="11611"/>
          <ac:cxnSpMkLst>
            <pc:docMk/>
            <pc:sldMk cId="1170794403" sldId="3321"/>
            <ac:cxnSpMk id="52" creationId="{312D9927-948A-CBC8-DFDA-5A674BDB686A}"/>
          </ac:cxnSpMkLst>
        </pc:cxnChg>
        <pc:cxnChg chg="add mod">
          <ac:chgData name="Ahmed Alghamdi" userId="fbe9dddd-5a69-44b1-8172-ebcf615bf0eb" providerId="ADAL" clId="{06A6B8BD-DDF5-459C-B8EA-6A8FEB1D5D5C}" dt="2023-06-26T07:35:47.432" v="11570" actId="164"/>
          <ac:cxnSpMkLst>
            <pc:docMk/>
            <pc:sldMk cId="1170794403" sldId="3321"/>
            <ac:cxnSpMk id="53" creationId="{5E32266A-FA41-4306-753C-24088C876B6A}"/>
          </ac:cxnSpMkLst>
        </pc:cxnChg>
        <pc:cxnChg chg="add mod">
          <ac:chgData name="Ahmed Alghamdi" userId="fbe9dddd-5a69-44b1-8172-ebcf615bf0eb" providerId="ADAL" clId="{06A6B8BD-DDF5-459C-B8EA-6A8FEB1D5D5C}" dt="2023-06-26T07:36:32.117" v="11597"/>
          <ac:cxnSpMkLst>
            <pc:docMk/>
            <pc:sldMk cId="1170794403" sldId="3321"/>
            <ac:cxnSpMk id="54" creationId="{61A7AA55-FE67-29CA-0318-696E69442585}"/>
          </ac:cxnSpMkLst>
        </pc:cxnChg>
      </pc:sldChg>
      <pc:sldChg chg="addSp delSp modSp new del mod">
        <pc:chgData name="Ahmed Alghamdi" userId="fbe9dddd-5a69-44b1-8172-ebcf615bf0eb" providerId="ADAL" clId="{06A6B8BD-DDF5-459C-B8EA-6A8FEB1D5D5C}" dt="2023-06-26T07:58:37.103" v="12364" actId="47"/>
        <pc:sldMkLst>
          <pc:docMk/>
          <pc:sldMk cId="2038343062" sldId="3322"/>
        </pc:sldMkLst>
        <pc:spChg chg="del">
          <ac:chgData name="Ahmed Alghamdi" userId="fbe9dddd-5a69-44b1-8172-ebcf615bf0eb" providerId="ADAL" clId="{06A6B8BD-DDF5-459C-B8EA-6A8FEB1D5D5C}" dt="2023-06-26T07:42:21.904" v="11614" actId="478"/>
          <ac:spMkLst>
            <pc:docMk/>
            <pc:sldMk cId="2038343062" sldId="3322"/>
            <ac:spMk id="2" creationId="{8D46EA1E-F3F0-F75D-AC1E-DEEA91DAA027}"/>
          </ac:spMkLst>
        </pc:spChg>
        <pc:spChg chg="del">
          <ac:chgData name="Ahmed Alghamdi" userId="fbe9dddd-5a69-44b1-8172-ebcf615bf0eb" providerId="ADAL" clId="{06A6B8BD-DDF5-459C-B8EA-6A8FEB1D5D5C}" dt="2023-06-26T07:42:21.904" v="11614" actId="478"/>
          <ac:spMkLst>
            <pc:docMk/>
            <pc:sldMk cId="2038343062" sldId="3322"/>
            <ac:spMk id="3" creationId="{E6D3DC8F-22AF-6B0F-1926-D3C084036AC9}"/>
          </ac:spMkLst>
        </pc:spChg>
        <pc:spChg chg="add mod">
          <ac:chgData name="Ahmed Alghamdi" userId="fbe9dddd-5a69-44b1-8172-ebcf615bf0eb" providerId="ADAL" clId="{06A6B8BD-DDF5-459C-B8EA-6A8FEB1D5D5C}" dt="2023-06-26T07:42:31.542" v="11620" actId="20577"/>
          <ac:spMkLst>
            <pc:docMk/>
            <pc:sldMk cId="2038343062" sldId="3322"/>
            <ac:spMk id="5" creationId="{B4482588-72D1-2CB5-0AE6-EB3A4A9C4E59}"/>
          </ac:spMkLst>
        </pc:spChg>
        <pc:spChg chg="add mod">
          <ac:chgData name="Ahmed Alghamdi" userId="fbe9dddd-5a69-44b1-8172-ebcf615bf0eb" providerId="ADAL" clId="{06A6B8BD-DDF5-459C-B8EA-6A8FEB1D5D5C}" dt="2023-06-26T07:47:39.370" v="12164" actId="20577"/>
          <ac:spMkLst>
            <pc:docMk/>
            <pc:sldMk cId="2038343062" sldId="3322"/>
            <ac:spMk id="6" creationId="{6562E875-6392-4EB9-4FF5-02D78E81D432}"/>
          </ac:spMkLst>
        </pc:spChg>
      </pc:sldChg>
      <pc:sldChg chg="addSp delSp modSp add mod">
        <pc:chgData name="Ahmed Alghamdi" userId="fbe9dddd-5a69-44b1-8172-ebcf615bf0eb" providerId="ADAL" clId="{06A6B8BD-DDF5-459C-B8EA-6A8FEB1D5D5C}" dt="2023-06-26T08:45:56.603" v="13066" actId="20577"/>
        <pc:sldMkLst>
          <pc:docMk/>
          <pc:sldMk cId="604501113" sldId="3323"/>
        </pc:sldMkLst>
        <pc:spChg chg="add mod">
          <ac:chgData name="Ahmed Alghamdi" userId="fbe9dddd-5a69-44b1-8172-ebcf615bf0eb" providerId="ADAL" clId="{06A6B8BD-DDF5-459C-B8EA-6A8FEB1D5D5C}" dt="2023-06-26T08:45:56.603" v="13066" actId="20577"/>
          <ac:spMkLst>
            <pc:docMk/>
            <pc:sldMk cId="604501113" sldId="3323"/>
            <ac:spMk id="2" creationId="{9EABDCC5-7E1A-58F4-4C28-BC4F2AABD18C}"/>
          </ac:spMkLst>
        </pc:spChg>
        <pc:spChg chg="add del mod">
          <ac:chgData name="Ahmed Alghamdi" userId="fbe9dddd-5a69-44b1-8172-ebcf615bf0eb" providerId="ADAL" clId="{06A6B8BD-DDF5-459C-B8EA-6A8FEB1D5D5C}" dt="2023-06-26T07:57:55.090" v="12355" actId="478"/>
          <ac:spMkLst>
            <pc:docMk/>
            <pc:sldMk cId="604501113" sldId="3323"/>
            <ac:spMk id="3" creationId="{E6FBB25C-6C2F-04C1-5EEF-581CC90D342C}"/>
          </ac:spMkLst>
        </pc:spChg>
        <pc:spChg chg="mod">
          <ac:chgData name="Ahmed Alghamdi" userId="fbe9dddd-5a69-44b1-8172-ebcf615bf0eb" providerId="ADAL" clId="{06A6B8BD-DDF5-459C-B8EA-6A8FEB1D5D5C}" dt="2023-06-26T07:57:45.353" v="12354" actId="20577"/>
          <ac:spMkLst>
            <pc:docMk/>
            <pc:sldMk cId="604501113" sldId="3323"/>
            <ac:spMk id="5" creationId="{B4482588-72D1-2CB5-0AE6-EB3A4A9C4E59}"/>
          </ac:spMkLst>
        </pc:spChg>
        <pc:spChg chg="del">
          <ac:chgData name="Ahmed Alghamdi" userId="fbe9dddd-5a69-44b1-8172-ebcf615bf0eb" providerId="ADAL" clId="{06A6B8BD-DDF5-459C-B8EA-6A8FEB1D5D5C}" dt="2023-06-26T07:51:27.795" v="12166" actId="478"/>
          <ac:spMkLst>
            <pc:docMk/>
            <pc:sldMk cId="604501113" sldId="3323"/>
            <ac:spMk id="6" creationId="{6562E875-6392-4EB9-4FF5-02D78E81D432}"/>
          </ac:spMkLst>
        </pc:spChg>
        <pc:spChg chg="add del mod">
          <ac:chgData name="Ahmed Alghamdi" userId="fbe9dddd-5a69-44b1-8172-ebcf615bf0eb" providerId="ADAL" clId="{06A6B8BD-DDF5-459C-B8EA-6A8FEB1D5D5C}" dt="2023-06-26T07:57:55.090" v="12355" actId="478"/>
          <ac:spMkLst>
            <pc:docMk/>
            <pc:sldMk cId="604501113" sldId="3323"/>
            <ac:spMk id="7" creationId="{9CDA405E-EF9A-4D82-FFFC-BA4C6265D360}"/>
          </ac:spMkLst>
        </pc:spChg>
        <pc:spChg chg="add del mod">
          <ac:chgData name="Ahmed Alghamdi" userId="fbe9dddd-5a69-44b1-8172-ebcf615bf0eb" providerId="ADAL" clId="{06A6B8BD-DDF5-459C-B8EA-6A8FEB1D5D5C}" dt="2023-06-26T07:54:55.580" v="12256" actId="478"/>
          <ac:spMkLst>
            <pc:docMk/>
            <pc:sldMk cId="604501113" sldId="3323"/>
            <ac:spMk id="8" creationId="{FDEDE3F2-FE64-0435-5855-E9E29E1DA48B}"/>
          </ac:spMkLst>
        </pc:spChg>
        <pc:spChg chg="add del mod">
          <ac:chgData name="Ahmed Alghamdi" userId="fbe9dddd-5a69-44b1-8172-ebcf615bf0eb" providerId="ADAL" clId="{06A6B8BD-DDF5-459C-B8EA-6A8FEB1D5D5C}" dt="2023-06-26T07:57:55.090" v="12355" actId="478"/>
          <ac:spMkLst>
            <pc:docMk/>
            <pc:sldMk cId="604501113" sldId="3323"/>
            <ac:spMk id="9" creationId="{8E719B63-E8CC-C08C-55DB-3C3E53E02D29}"/>
          </ac:spMkLst>
        </pc:spChg>
        <pc:spChg chg="add del mod">
          <ac:chgData name="Ahmed Alghamdi" userId="fbe9dddd-5a69-44b1-8172-ebcf615bf0eb" providerId="ADAL" clId="{06A6B8BD-DDF5-459C-B8EA-6A8FEB1D5D5C}" dt="2023-06-26T07:57:55.090" v="12355" actId="478"/>
          <ac:spMkLst>
            <pc:docMk/>
            <pc:sldMk cId="604501113" sldId="3323"/>
            <ac:spMk id="10" creationId="{7D1B009C-54DD-569C-D67C-326CAD6F88FE}"/>
          </ac:spMkLst>
        </pc:spChg>
        <pc:spChg chg="add mod">
          <ac:chgData name="Ahmed Alghamdi" userId="fbe9dddd-5a69-44b1-8172-ebcf615bf0eb" providerId="ADAL" clId="{06A6B8BD-DDF5-459C-B8EA-6A8FEB1D5D5C}" dt="2023-06-26T08:45:51.718" v="13065"/>
          <ac:spMkLst>
            <pc:docMk/>
            <pc:sldMk cId="604501113" sldId="3323"/>
            <ac:spMk id="11" creationId="{344D2E25-877A-01CC-7254-E0B775489AEF}"/>
          </ac:spMkLst>
        </pc:spChg>
        <pc:spChg chg="add del mod">
          <ac:chgData name="Ahmed Alghamdi" userId="fbe9dddd-5a69-44b1-8172-ebcf615bf0eb" providerId="ADAL" clId="{06A6B8BD-DDF5-459C-B8EA-6A8FEB1D5D5C}" dt="2023-06-26T07:57:38.382" v="12346"/>
          <ac:spMkLst>
            <pc:docMk/>
            <pc:sldMk cId="604501113" sldId="3323"/>
            <ac:spMk id="12" creationId="{38EF9921-C38C-4A67-A080-ABE0A67AA0BA}"/>
          </ac:spMkLst>
        </pc:spChg>
      </pc:sldChg>
      <pc:sldChg chg="modSp add mod">
        <pc:chgData name="Ahmed Alghamdi" userId="fbe9dddd-5a69-44b1-8172-ebcf615bf0eb" providerId="ADAL" clId="{06A6B8BD-DDF5-459C-B8EA-6A8FEB1D5D5C}" dt="2023-06-26T09:06:16.741" v="13821" actId="20577"/>
        <pc:sldMkLst>
          <pc:docMk/>
          <pc:sldMk cId="2379842561" sldId="3324"/>
        </pc:sldMkLst>
        <pc:spChg chg="mod">
          <ac:chgData name="Ahmed Alghamdi" userId="fbe9dddd-5a69-44b1-8172-ebcf615bf0eb" providerId="ADAL" clId="{06A6B8BD-DDF5-459C-B8EA-6A8FEB1D5D5C}" dt="2023-06-26T08:06:47.902" v="12586" actId="13926"/>
          <ac:spMkLst>
            <pc:docMk/>
            <pc:sldMk cId="2379842561" sldId="3324"/>
            <ac:spMk id="3" creationId="{E6FBB25C-6C2F-04C1-5EEF-581CC90D342C}"/>
          </ac:spMkLst>
        </pc:spChg>
        <pc:spChg chg="mod">
          <ac:chgData name="Ahmed Alghamdi" userId="fbe9dddd-5a69-44b1-8172-ebcf615bf0eb" providerId="ADAL" clId="{06A6B8BD-DDF5-459C-B8EA-6A8FEB1D5D5C}" dt="2023-06-26T09:06:16.741" v="13821" actId="20577"/>
          <ac:spMkLst>
            <pc:docMk/>
            <pc:sldMk cId="2379842561" sldId="3324"/>
            <ac:spMk id="5" creationId="{B4482588-72D1-2CB5-0AE6-EB3A4A9C4E59}"/>
          </ac:spMkLst>
        </pc:spChg>
        <pc:spChg chg="mod">
          <ac:chgData name="Ahmed Alghamdi" userId="fbe9dddd-5a69-44b1-8172-ebcf615bf0eb" providerId="ADAL" clId="{06A6B8BD-DDF5-459C-B8EA-6A8FEB1D5D5C}" dt="2023-06-26T08:06:47.902" v="12586" actId="13926"/>
          <ac:spMkLst>
            <pc:docMk/>
            <pc:sldMk cId="2379842561" sldId="3324"/>
            <ac:spMk id="7" creationId="{9CDA405E-EF9A-4D82-FFFC-BA4C6265D360}"/>
          </ac:spMkLst>
        </pc:spChg>
        <pc:spChg chg="mod">
          <ac:chgData name="Ahmed Alghamdi" userId="fbe9dddd-5a69-44b1-8172-ebcf615bf0eb" providerId="ADAL" clId="{06A6B8BD-DDF5-459C-B8EA-6A8FEB1D5D5C}" dt="2023-06-26T08:06:47.902" v="12586" actId="13926"/>
          <ac:spMkLst>
            <pc:docMk/>
            <pc:sldMk cId="2379842561" sldId="3324"/>
            <ac:spMk id="9" creationId="{8E719B63-E8CC-C08C-55DB-3C3E53E02D29}"/>
          </ac:spMkLst>
        </pc:spChg>
        <pc:spChg chg="mod">
          <ac:chgData name="Ahmed Alghamdi" userId="fbe9dddd-5a69-44b1-8172-ebcf615bf0eb" providerId="ADAL" clId="{06A6B8BD-DDF5-459C-B8EA-6A8FEB1D5D5C}" dt="2023-06-26T08:06:47.902" v="12586" actId="13926"/>
          <ac:spMkLst>
            <pc:docMk/>
            <pc:sldMk cId="2379842561" sldId="3324"/>
            <ac:spMk id="10" creationId="{7D1B009C-54DD-569C-D67C-326CAD6F88FE}"/>
          </ac:spMkLst>
        </pc:spChg>
        <pc:spChg chg="mod">
          <ac:chgData name="Ahmed Alghamdi" userId="fbe9dddd-5a69-44b1-8172-ebcf615bf0eb" providerId="ADAL" clId="{06A6B8BD-DDF5-459C-B8EA-6A8FEB1D5D5C}" dt="2023-06-26T08:07:14.051" v="12592" actId="3064"/>
          <ac:spMkLst>
            <pc:docMk/>
            <pc:sldMk cId="2379842561" sldId="3324"/>
            <ac:spMk id="11" creationId="{344D2E25-877A-01CC-7254-E0B775489AEF}"/>
          </ac:spMkLst>
        </pc:spChg>
      </pc:sldChg>
      <pc:sldChg chg="addSp delSp modSp add mod">
        <pc:chgData name="Ahmed Alghamdi" userId="fbe9dddd-5a69-44b1-8172-ebcf615bf0eb" providerId="ADAL" clId="{06A6B8BD-DDF5-459C-B8EA-6A8FEB1D5D5C}" dt="2023-06-26T08:56:31.762" v="13451"/>
        <pc:sldMkLst>
          <pc:docMk/>
          <pc:sldMk cId="660509942" sldId="3325"/>
        </pc:sldMkLst>
        <pc:spChg chg="del">
          <ac:chgData name="Ahmed Alghamdi" userId="fbe9dddd-5a69-44b1-8172-ebcf615bf0eb" providerId="ADAL" clId="{06A6B8BD-DDF5-459C-B8EA-6A8FEB1D5D5C}" dt="2023-06-26T08:23:28.237" v="12944" actId="478"/>
          <ac:spMkLst>
            <pc:docMk/>
            <pc:sldMk cId="660509942" sldId="3325"/>
            <ac:spMk id="3" creationId="{E6FBB25C-6C2F-04C1-5EEF-581CC90D342C}"/>
          </ac:spMkLst>
        </pc:spChg>
        <pc:spChg chg="mod">
          <ac:chgData name="Ahmed Alghamdi" userId="fbe9dddd-5a69-44b1-8172-ebcf615bf0eb" providerId="ADAL" clId="{06A6B8BD-DDF5-459C-B8EA-6A8FEB1D5D5C}" dt="2023-06-26T08:07:33.718" v="12602" actId="20577"/>
          <ac:spMkLst>
            <pc:docMk/>
            <pc:sldMk cId="660509942" sldId="3325"/>
            <ac:spMk id="5" creationId="{B4482588-72D1-2CB5-0AE6-EB3A4A9C4E59}"/>
          </ac:spMkLst>
        </pc:spChg>
        <pc:spChg chg="add mod topLvl">
          <ac:chgData name="Ahmed Alghamdi" userId="fbe9dddd-5a69-44b1-8172-ebcf615bf0eb" providerId="ADAL" clId="{06A6B8BD-DDF5-459C-B8EA-6A8FEB1D5D5C}" dt="2023-06-26T08:56:27.470" v="13450" actId="13926"/>
          <ac:spMkLst>
            <pc:docMk/>
            <pc:sldMk cId="660509942" sldId="3325"/>
            <ac:spMk id="6" creationId="{1D2BE097-2968-2AAF-EF23-BE1C1E5D5B8A}"/>
          </ac:spMkLst>
        </pc:spChg>
        <pc:spChg chg="del">
          <ac:chgData name="Ahmed Alghamdi" userId="fbe9dddd-5a69-44b1-8172-ebcf615bf0eb" providerId="ADAL" clId="{06A6B8BD-DDF5-459C-B8EA-6A8FEB1D5D5C}" dt="2023-06-26T08:23:28.237" v="12944" actId="478"/>
          <ac:spMkLst>
            <pc:docMk/>
            <pc:sldMk cId="660509942" sldId="3325"/>
            <ac:spMk id="7" creationId="{9CDA405E-EF9A-4D82-FFFC-BA4C6265D360}"/>
          </ac:spMkLst>
        </pc:spChg>
        <pc:spChg chg="add del mod topLvl">
          <ac:chgData name="Ahmed Alghamdi" userId="fbe9dddd-5a69-44b1-8172-ebcf615bf0eb" providerId="ADAL" clId="{06A6B8BD-DDF5-459C-B8EA-6A8FEB1D5D5C}" dt="2023-06-26T08:42:32.165" v="13014" actId="478"/>
          <ac:spMkLst>
            <pc:docMk/>
            <pc:sldMk cId="660509942" sldId="3325"/>
            <ac:spMk id="8" creationId="{A667D5D9-00BA-0AF2-CCC5-076815D0AD9D}"/>
          </ac:spMkLst>
        </pc:spChg>
        <pc:spChg chg="del">
          <ac:chgData name="Ahmed Alghamdi" userId="fbe9dddd-5a69-44b1-8172-ebcf615bf0eb" providerId="ADAL" clId="{06A6B8BD-DDF5-459C-B8EA-6A8FEB1D5D5C}" dt="2023-06-26T08:23:28.237" v="12944" actId="478"/>
          <ac:spMkLst>
            <pc:docMk/>
            <pc:sldMk cId="660509942" sldId="3325"/>
            <ac:spMk id="9" creationId="{8E719B63-E8CC-C08C-55DB-3C3E53E02D29}"/>
          </ac:spMkLst>
        </pc:spChg>
        <pc:spChg chg="del">
          <ac:chgData name="Ahmed Alghamdi" userId="fbe9dddd-5a69-44b1-8172-ebcf615bf0eb" providerId="ADAL" clId="{06A6B8BD-DDF5-459C-B8EA-6A8FEB1D5D5C}" dt="2023-06-26T08:23:28.237" v="12944" actId="478"/>
          <ac:spMkLst>
            <pc:docMk/>
            <pc:sldMk cId="660509942" sldId="3325"/>
            <ac:spMk id="10" creationId="{7D1B009C-54DD-569C-D67C-326CAD6F88FE}"/>
          </ac:spMkLst>
        </pc:spChg>
        <pc:spChg chg="mod">
          <ac:chgData name="Ahmed Alghamdi" userId="fbe9dddd-5a69-44b1-8172-ebcf615bf0eb" providerId="ADAL" clId="{06A6B8BD-DDF5-459C-B8EA-6A8FEB1D5D5C}" dt="2023-06-26T08:13:09.665" v="12943" actId="20577"/>
          <ac:spMkLst>
            <pc:docMk/>
            <pc:sldMk cId="660509942" sldId="3325"/>
            <ac:spMk id="11" creationId="{344D2E25-877A-01CC-7254-E0B775489AEF}"/>
          </ac:spMkLst>
        </pc:spChg>
        <pc:spChg chg="add mod topLvl">
          <ac:chgData name="Ahmed Alghamdi" userId="fbe9dddd-5a69-44b1-8172-ebcf615bf0eb" providerId="ADAL" clId="{06A6B8BD-DDF5-459C-B8EA-6A8FEB1D5D5C}" dt="2023-06-26T08:56:31.762" v="13451"/>
          <ac:spMkLst>
            <pc:docMk/>
            <pc:sldMk cId="660509942" sldId="3325"/>
            <ac:spMk id="12" creationId="{4C71F6E2-7B44-B8B4-306F-6572D2BE880A}"/>
          </ac:spMkLst>
        </pc:spChg>
        <pc:spChg chg="add mod">
          <ac:chgData name="Ahmed Alghamdi" userId="fbe9dddd-5a69-44b1-8172-ebcf615bf0eb" providerId="ADAL" clId="{06A6B8BD-DDF5-459C-B8EA-6A8FEB1D5D5C}" dt="2023-06-26T08:44:00.141" v="13056" actId="13926"/>
          <ac:spMkLst>
            <pc:docMk/>
            <pc:sldMk cId="660509942" sldId="3325"/>
            <ac:spMk id="14" creationId="{AD3F8515-425F-119D-5B12-E365E356BC94}"/>
          </ac:spMkLst>
        </pc:spChg>
        <pc:spChg chg="add mod">
          <ac:chgData name="Ahmed Alghamdi" userId="fbe9dddd-5a69-44b1-8172-ebcf615bf0eb" providerId="ADAL" clId="{06A6B8BD-DDF5-459C-B8EA-6A8FEB1D5D5C}" dt="2023-06-26T08:44:00.141" v="13056" actId="13926"/>
          <ac:spMkLst>
            <pc:docMk/>
            <pc:sldMk cId="660509942" sldId="3325"/>
            <ac:spMk id="15" creationId="{9B66F80E-F89E-BF19-DD11-DAB60E885A07}"/>
          </ac:spMkLst>
        </pc:spChg>
        <pc:grpChg chg="add del mod">
          <ac:chgData name="Ahmed Alghamdi" userId="fbe9dddd-5a69-44b1-8172-ebcf615bf0eb" providerId="ADAL" clId="{06A6B8BD-DDF5-459C-B8EA-6A8FEB1D5D5C}" dt="2023-06-26T08:42:17.314" v="13004" actId="165"/>
          <ac:grpSpMkLst>
            <pc:docMk/>
            <pc:sldMk cId="660509942" sldId="3325"/>
            <ac:grpSpMk id="13" creationId="{8A97B6D2-04DE-2997-481E-B3B62681675C}"/>
          </ac:grpSpMkLst>
        </pc:grpChg>
      </pc:sldChg>
      <pc:sldChg chg="addSp delSp modSp add mod ord">
        <pc:chgData name="Ahmed Alghamdi" userId="fbe9dddd-5a69-44b1-8172-ebcf615bf0eb" providerId="ADAL" clId="{06A6B8BD-DDF5-459C-B8EA-6A8FEB1D5D5C}" dt="2023-06-26T09:00:00.469" v="13547" actId="571"/>
        <pc:sldMkLst>
          <pc:docMk/>
          <pc:sldMk cId="1345878635" sldId="3326"/>
        </pc:sldMkLst>
        <pc:spChg chg="mod">
          <ac:chgData name="Ahmed Alghamdi" userId="fbe9dddd-5a69-44b1-8172-ebcf615bf0eb" providerId="ADAL" clId="{06A6B8BD-DDF5-459C-B8EA-6A8FEB1D5D5C}" dt="2023-06-26T08:59:14.189" v="13527" actId="1076"/>
          <ac:spMkLst>
            <pc:docMk/>
            <pc:sldMk cId="1345878635" sldId="3326"/>
            <ac:spMk id="2" creationId="{9EABDCC5-7E1A-58F4-4C28-BC4F2AABD18C}"/>
          </ac:spMkLst>
        </pc:spChg>
        <pc:spChg chg="add mod topLvl">
          <ac:chgData name="Ahmed Alghamdi" userId="fbe9dddd-5a69-44b1-8172-ebcf615bf0eb" providerId="ADAL" clId="{06A6B8BD-DDF5-459C-B8EA-6A8FEB1D5D5C}" dt="2023-06-26T08:59:38.772" v="13536" actId="164"/>
          <ac:spMkLst>
            <pc:docMk/>
            <pc:sldMk cId="1345878635" sldId="3326"/>
            <ac:spMk id="3" creationId="{3B54E7A1-AE58-9304-EF81-109B83D1E0EF}"/>
          </ac:spMkLst>
        </pc:spChg>
        <pc:spChg chg="mod">
          <ac:chgData name="Ahmed Alghamdi" userId="fbe9dddd-5a69-44b1-8172-ebcf615bf0eb" providerId="ADAL" clId="{06A6B8BD-DDF5-459C-B8EA-6A8FEB1D5D5C}" dt="2023-06-26T08:46:23.170" v="13076" actId="20577"/>
          <ac:spMkLst>
            <pc:docMk/>
            <pc:sldMk cId="1345878635" sldId="3326"/>
            <ac:spMk id="5" creationId="{B4482588-72D1-2CB5-0AE6-EB3A4A9C4E59}"/>
          </ac:spMkLst>
        </pc:spChg>
        <pc:spChg chg="add mod topLvl">
          <ac:chgData name="Ahmed Alghamdi" userId="fbe9dddd-5a69-44b1-8172-ebcf615bf0eb" providerId="ADAL" clId="{06A6B8BD-DDF5-459C-B8EA-6A8FEB1D5D5C}" dt="2023-06-26T08:59:38.772" v="13536" actId="164"/>
          <ac:spMkLst>
            <pc:docMk/>
            <pc:sldMk cId="1345878635" sldId="3326"/>
            <ac:spMk id="6" creationId="{0BEA0D6B-EF4C-8CDD-C536-6E934A1F2231}"/>
          </ac:spMkLst>
        </pc:spChg>
        <pc:spChg chg="add mod topLvl">
          <ac:chgData name="Ahmed Alghamdi" userId="fbe9dddd-5a69-44b1-8172-ebcf615bf0eb" providerId="ADAL" clId="{06A6B8BD-DDF5-459C-B8EA-6A8FEB1D5D5C}" dt="2023-06-26T08:59:38.772" v="13536" actId="164"/>
          <ac:spMkLst>
            <pc:docMk/>
            <pc:sldMk cId="1345878635" sldId="3326"/>
            <ac:spMk id="7" creationId="{851F4323-8D4A-21F5-F5A3-6D49FA48E837}"/>
          </ac:spMkLst>
        </pc:spChg>
        <pc:spChg chg="add del mod">
          <ac:chgData name="Ahmed Alghamdi" userId="fbe9dddd-5a69-44b1-8172-ebcf615bf0eb" providerId="ADAL" clId="{06A6B8BD-DDF5-459C-B8EA-6A8FEB1D5D5C}" dt="2023-06-26T08:57:33.006" v="13481" actId="478"/>
          <ac:spMkLst>
            <pc:docMk/>
            <pc:sldMk cId="1345878635" sldId="3326"/>
            <ac:spMk id="8" creationId="{A50321BB-E2B1-559C-1549-B290E1FD696C}"/>
          </ac:spMkLst>
        </pc:spChg>
        <pc:spChg chg="add mod">
          <ac:chgData name="Ahmed Alghamdi" userId="fbe9dddd-5a69-44b1-8172-ebcf615bf0eb" providerId="ADAL" clId="{06A6B8BD-DDF5-459C-B8EA-6A8FEB1D5D5C}" dt="2023-06-26T08:57:01.872" v="13472"/>
          <ac:spMkLst>
            <pc:docMk/>
            <pc:sldMk cId="1345878635" sldId="3326"/>
            <ac:spMk id="9" creationId="{51DE8F04-865E-F294-5674-235DFD837239}"/>
          </ac:spMkLst>
        </pc:spChg>
        <pc:spChg chg="add mod topLvl">
          <ac:chgData name="Ahmed Alghamdi" userId="fbe9dddd-5a69-44b1-8172-ebcf615bf0eb" providerId="ADAL" clId="{06A6B8BD-DDF5-459C-B8EA-6A8FEB1D5D5C}" dt="2023-06-26T08:59:28.202" v="13534" actId="165"/>
          <ac:spMkLst>
            <pc:docMk/>
            <pc:sldMk cId="1345878635" sldId="3326"/>
            <ac:spMk id="10" creationId="{33522C6A-7CBA-425C-E3C1-19FFEBE95794}"/>
          </ac:spMkLst>
        </pc:spChg>
        <pc:spChg chg="mod">
          <ac:chgData name="Ahmed Alghamdi" userId="fbe9dddd-5a69-44b1-8172-ebcf615bf0eb" providerId="ADAL" clId="{06A6B8BD-DDF5-459C-B8EA-6A8FEB1D5D5C}" dt="2023-06-26T08:53:22.501" v="13421" actId="207"/>
          <ac:spMkLst>
            <pc:docMk/>
            <pc:sldMk cId="1345878635" sldId="3326"/>
            <ac:spMk id="11" creationId="{344D2E25-877A-01CC-7254-E0B775489AEF}"/>
          </ac:spMkLst>
        </pc:spChg>
        <pc:spChg chg="add mod topLvl">
          <ac:chgData name="Ahmed Alghamdi" userId="fbe9dddd-5a69-44b1-8172-ebcf615bf0eb" providerId="ADAL" clId="{06A6B8BD-DDF5-459C-B8EA-6A8FEB1D5D5C}" dt="2023-06-26T08:59:28.202" v="13534" actId="165"/>
          <ac:spMkLst>
            <pc:docMk/>
            <pc:sldMk cId="1345878635" sldId="3326"/>
            <ac:spMk id="12" creationId="{6C99A831-8BEF-AEFF-06E8-4A3446F1BE57}"/>
          </ac:spMkLst>
        </pc:spChg>
        <pc:spChg chg="add mod topLvl">
          <ac:chgData name="Ahmed Alghamdi" userId="fbe9dddd-5a69-44b1-8172-ebcf615bf0eb" providerId="ADAL" clId="{06A6B8BD-DDF5-459C-B8EA-6A8FEB1D5D5C}" dt="2023-06-26T08:59:28.202" v="13534" actId="165"/>
          <ac:spMkLst>
            <pc:docMk/>
            <pc:sldMk cId="1345878635" sldId="3326"/>
            <ac:spMk id="13" creationId="{5E12902E-B2CD-8061-784A-C4041CBDFBFF}"/>
          </ac:spMkLst>
        </pc:spChg>
        <pc:spChg chg="add del mod">
          <ac:chgData name="Ahmed Alghamdi" userId="fbe9dddd-5a69-44b1-8172-ebcf615bf0eb" providerId="ADAL" clId="{06A6B8BD-DDF5-459C-B8EA-6A8FEB1D5D5C}" dt="2023-06-26T08:57:33.006" v="13481" actId="478"/>
          <ac:spMkLst>
            <pc:docMk/>
            <pc:sldMk cId="1345878635" sldId="3326"/>
            <ac:spMk id="14" creationId="{E72C7D35-F7C6-C418-360C-BCB65BAB00EF}"/>
          </ac:spMkLst>
        </pc:spChg>
        <pc:spChg chg="add mod topLvl">
          <ac:chgData name="Ahmed Alghamdi" userId="fbe9dddd-5a69-44b1-8172-ebcf615bf0eb" providerId="ADAL" clId="{06A6B8BD-DDF5-459C-B8EA-6A8FEB1D5D5C}" dt="2023-06-26T08:59:36.906" v="13535" actId="164"/>
          <ac:spMkLst>
            <pc:docMk/>
            <pc:sldMk cId="1345878635" sldId="3326"/>
            <ac:spMk id="15" creationId="{05A75FFC-3403-F961-D8EB-A91C6FBECFBE}"/>
          </ac:spMkLst>
        </pc:spChg>
        <pc:spChg chg="add mod topLvl">
          <ac:chgData name="Ahmed Alghamdi" userId="fbe9dddd-5a69-44b1-8172-ebcf615bf0eb" providerId="ADAL" clId="{06A6B8BD-DDF5-459C-B8EA-6A8FEB1D5D5C}" dt="2023-06-26T08:59:36.906" v="13535" actId="164"/>
          <ac:spMkLst>
            <pc:docMk/>
            <pc:sldMk cId="1345878635" sldId="3326"/>
            <ac:spMk id="16" creationId="{F13CDF99-DFF2-9DE9-48B6-B5AF7F33FC8A}"/>
          </ac:spMkLst>
        </pc:spChg>
        <pc:spChg chg="add mod topLvl">
          <ac:chgData name="Ahmed Alghamdi" userId="fbe9dddd-5a69-44b1-8172-ebcf615bf0eb" providerId="ADAL" clId="{06A6B8BD-DDF5-459C-B8EA-6A8FEB1D5D5C}" dt="2023-06-26T08:59:36.906" v="13535" actId="164"/>
          <ac:spMkLst>
            <pc:docMk/>
            <pc:sldMk cId="1345878635" sldId="3326"/>
            <ac:spMk id="17" creationId="{DC6E73BB-0D24-A20D-C66E-0C66C5FC9627}"/>
          </ac:spMkLst>
        </pc:spChg>
        <pc:spChg chg="add del mod">
          <ac:chgData name="Ahmed Alghamdi" userId="fbe9dddd-5a69-44b1-8172-ebcf615bf0eb" providerId="ADAL" clId="{06A6B8BD-DDF5-459C-B8EA-6A8FEB1D5D5C}" dt="2023-06-26T08:57:33.006" v="13481" actId="478"/>
          <ac:spMkLst>
            <pc:docMk/>
            <pc:sldMk cId="1345878635" sldId="3326"/>
            <ac:spMk id="18" creationId="{49FF82CE-AB77-7F60-8915-51DB7747C414}"/>
          </ac:spMkLst>
        </pc:spChg>
        <pc:spChg chg="mod">
          <ac:chgData name="Ahmed Alghamdi" userId="fbe9dddd-5a69-44b1-8172-ebcf615bf0eb" providerId="ADAL" clId="{06A6B8BD-DDF5-459C-B8EA-6A8FEB1D5D5C}" dt="2023-06-26T09:00:00.469" v="13547" actId="571"/>
          <ac:spMkLst>
            <pc:docMk/>
            <pc:sldMk cId="1345878635" sldId="3326"/>
            <ac:spMk id="23" creationId="{6705C348-1DA1-2876-F878-C61AB38C1982}"/>
          </ac:spMkLst>
        </pc:spChg>
        <pc:spChg chg="mod">
          <ac:chgData name="Ahmed Alghamdi" userId="fbe9dddd-5a69-44b1-8172-ebcf615bf0eb" providerId="ADAL" clId="{06A6B8BD-DDF5-459C-B8EA-6A8FEB1D5D5C}" dt="2023-06-26T09:00:00.469" v="13547" actId="571"/>
          <ac:spMkLst>
            <pc:docMk/>
            <pc:sldMk cId="1345878635" sldId="3326"/>
            <ac:spMk id="24" creationId="{18041D0F-1868-32B5-EEF8-8E125E624A5D}"/>
          </ac:spMkLst>
        </pc:spChg>
        <pc:spChg chg="mod">
          <ac:chgData name="Ahmed Alghamdi" userId="fbe9dddd-5a69-44b1-8172-ebcf615bf0eb" providerId="ADAL" clId="{06A6B8BD-DDF5-459C-B8EA-6A8FEB1D5D5C}" dt="2023-06-26T09:00:00.469" v="13547" actId="571"/>
          <ac:spMkLst>
            <pc:docMk/>
            <pc:sldMk cId="1345878635" sldId="3326"/>
            <ac:spMk id="25" creationId="{25C25D26-6051-934C-037D-97EEBC60095C}"/>
          </ac:spMkLst>
        </pc:spChg>
        <pc:spChg chg="mod">
          <ac:chgData name="Ahmed Alghamdi" userId="fbe9dddd-5a69-44b1-8172-ebcf615bf0eb" providerId="ADAL" clId="{06A6B8BD-DDF5-459C-B8EA-6A8FEB1D5D5C}" dt="2023-06-26T08:59:59.155" v="13546" actId="571"/>
          <ac:spMkLst>
            <pc:docMk/>
            <pc:sldMk cId="1345878635" sldId="3326"/>
            <ac:spMk id="27" creationId="{43E0A3DA-4341-CD3F-702F-0C5347520EB7}"/>
          </ac:spMkLst>
        </pc:spChg>
        <pc:spChg chg="mod">
          <ac:chgData name="Ahmed Alghamdi" userId="fbe9dddd-5a69-44b1-8172-ebcf615bf0eb" providerId="ADAL" clId="{06A6B8BD-DDF5-459C-B8EA-6A8FEB1D5D5C}" dt="2023-06-26T08:59:59.155" v="13546" actId="571"/>
          <ac:spMkLst>
            <pc:docMk/>
            <pc:sldMk cId="1345878635" sldId="3326"/>
            <ac:spMk id="28" creationId="{67601841-9B64-ABD9-01AD-1B95535C28DC}"/>
          </ac:spMkLst>
        </pc:spChg>
        <pc:spChg chg="mod">
          <ac:chgData name="Ahmed Alghamdi" userId="fbe9dddd-5a69-44b1-8172-ebcf615bf0eb" providerId="ADAL" clId="{06A6B8BD-DDF5-459C-B8EA-6A8FEB1D5D5C}" dt="2023-06-26T08:59:59.155" v="13546" actId="571"/>
          <ac:spMkLst>
            <pc:docMk/>
            <pc:sldMk cId="1345878635" sldId="3326"/>
            <ac:spMk id="29" creationId="{DE945CE3-426B-BF7C-440D-94CBE57108D0}"/>
          </ac:spMkLst>
        </pc:spChg>
        <pc:grpChg chg="add del mod">
          <ac:chgData name="Ahmed Alghamdi" userId="fbe9dddd-5a69-44b1-8172-ebcf615bf0eb" providerId="ADAL" clId="{06A6B8BD-DDF5-459C-B8EA-6A8FEB1D5D5C}" dt="2023-06-26T08:59:28.202" v="13534" actId="165"/>
          <ac:grpSpMkLst>
            <pc:docMk/>
            <pc:sldMk cId="1345878635" sldId="3326"/>
            <ac:grpSpMk id="19" creationId="{9EB48D61-E400-D453-3638-1C4F83CB0BF1}"/>
          </ac:grpSpMkLst>
        </pc:grpChg>
        <pc:grpChg chg="add del mod">
          <ac:chgData name="Ahmed Alghamdi" userId="fbe9dddd-5a69-44b1-8172-ebcf615bf0eb" providerId="ADAL" clId="{06A6B8BD-DDF5-459C-B8EA-6A8FEB1D5D5C}" dt="2023-06-26T08:59:58.785" v="13545" actId="478"/>
          <ac:grpSpMkLst>
            <pc:docMk/>
            <pc:sldMk cId="1345878635" sldId="3326"/>
            <ac:grpSpMk id="20" creationId="{17051157-43F3-E2FC-A0BF-9D32F3B1D77F}"/>
          </ac:grpSpMkLst>
        </pc:grpChg>
        <pc:grpChg chg="add del mod">
          <ac:chgData name="Ahmed Alghamdi" userId="fbe9dddd-5a69-44b1-8172-ebcf615bf0eb" providerId="ADAL" clId="{06A6B8BD-DDF5-459C-B8EA-6A8FEB1D5D5C}" dt="2023-06-26T08:59:58.544" v="13544" actId="478"/>
          <ac:grpSpMkLst>
            <pc:docMk/>
            <pc:sldMk cId="1345878635" sldId="3326"/>
            <ac:grpSpMk id="21" creationId="{CA027389-0DF4-94D8-7A4F-2862890222E4}"/>
          </ac:grpSpMkLst>
        </pc:grpChg>
        <pc:grpChg chg="add del mod">
          <ac:chgData name="Ahmed Alghamdi" userId="fbe9dddd-5a69-44b1-8172-ebcf615bf0eb" providerId="ADAL" clId="{06A6B8BD-DDF5-459C-B8EA-6A8FEB1D5D5C}" dt="2023-06-26T09:00:00.469" v="13547" actId="571"/>
          <ac:grpSpMkLst>
            <pc:docMk/>
            <pc:sldMk cId="1345878635" sldId="3326"/>
            <ac:grpSpMk id="22" creationId="{C427D7CD-163C-CDDB-4C0C-103568E16F03}"/>
          </ac:grpSpMkLst>
        </pc:grpChg>
        <pc:grpChg chg="add mod">
          <ac:chgData name="Ahmed Alghamdi" userId="fbe9dddd-5a69-44b1-8172-ebcf615bf0eb" providerId="ADAL" clId="{06A6B8BD-DDF5-459C-B8EA-6A8FEB1D5D5C}" dt="2023-06-26T08:59:59.155" v="13546" actId="571"/>
          <ac:grpSpMkLst>
            <pc:docMk/>
            <pc:sldMk cId="1345878635" sldId="3326"/>
            <ac:grpSpMk id="26" creationId="{E0F2732E-7D01-7E6B-BA2F-61ED1868D5A7}"/>
          </ac:grpSpMkLst>
        </pc:grpChg>
      </pc:sldChg>
      <pc:sldChg chg="addSp delSp modSp add del mod">
        <pc:chgData name="Ahmed Alghamdi" userId="fbe9dddd-5a69-44b1-8172-ebcf615bf0eb" providerId="ADAL" clId="{06A6B8BD-DDF5-459C-B8EA-6A8FEB1D5D5C}" dt="2023-06-26T09:06:04.611" v="13814" actId="47"/>
        <pc:sldMkLst>
          <pc:docMk/>
          <pc:sldMk cId="2089186443" sldId="3327"/>
        </pc:sldMkLst>
        <pc:spChg chg="mod">
          <ac:chgData name="Ahmed Alghamdi" userId="fbe9dddd-5a69-44b1-8172-ebcf615bf0eb" providerId="ADAL" clId="{06A6B8BD-DDF5-459C-B8EA-6A8FEB1D5D5C}" dt="2023-06-26T09:02:19.204" v="13588" actId="1035"/>
          <ac:spMkLst>
            <pc:docMk/>
            <pc:sldMk cId="2089186443" sldId="3327"/>
            <ac:spMk id="2" creationId="{9EABDCC5-7E1A-58F4-4C28-BC4F2AABD18C}"/>
          </ac:spMkLst>
        </pc:spChg>
        <pc:spChg chg="mod">
          <ac:chgData name="Ahmed Alghamdi" userId="fbe9dddd-5a69-44b1-8172-ebcf615bf0eb" providerId="ADAL" clId="{06A6B8BD-DDF5-459C-B8EA-6A8FEB1D5D5C}" dt="2023-06-26T09:05:16.534" v="13804" actId="20577"/>
          <ac:spMkLst>
            <pc:docMk/>
            <pc:sldMk cId="2089186443" sldId="3327"/>
            <ac:spMk id="5" creationId="{B4482588-72D1-2CB5-0AE6-EB3A4A9C4E59}"/>
          </ac:spMkLst>
        </pc:spChg>
        <pc:spChg chg="add mod">
          <ac:chgData name="Ahmed Alghamdi" userId="fbe9dddd-5a69-44b1-8172-ebcf615bf0eb" providerId="ADAL" clId="{06A6B8BD-DDF5-459C-B8EA-6A8FEB1D5D5C}" dt="2023-06-26T09:03:48.244" v="13720" actId="20577"/>
          <ac:spMkLst>
            <pc:docMk/>
            <pc:sldMk cId="2089186443" sldId="3327"/>
            <ac:spMk id="8" creationId="{8CD0A8D2-2985-65F6-902C-D31354234696}"/>
          </ac:spMkLst>
        </pc:spChg>
        <pc:spChg chg="add mod">
          <ac:chgData name="Ahmed Alghamdi" userId="fbe9dddd-5a69-44b1-8172-ebcf615bf0eb" providerId="ADAL" clId="{06A6B8BD-DDF5-459C-B8EA-6A8FEB1D5D5C}" dt="2023-06-26T09:04:39.152" v="13758" actId="14100"/>
          <ac:spMkLst>
            <pc:docMk/>
            <pc:sldMk cId="2089186443" sldId="3327"/>
            <ac:spMk id="9" creationId="{689283E5-8AAB-9B0A-68F9-206B2D5A2686}"/>
          </ac:spMkLst>
        </pc:spChg>
        <pc:spChg chg="del">
          <ac:chgData name="Ahmed Alghamdi" userId="fbe9dddd-5a69-44b1-8172-ebcf615bf0eb" providerId="ADAL" clId="{06A6B8BD-DDF5-459C-B8EA-6A8FEB1D5D5C}" dt="2023-06-26T09:01:49.176" v="13549" actId="478"/>
          <ac:spMkLst>
            <pc:docMk/>
            <pc:sldMk cId="2089186443" sldId="3327"/>
            <ac:spMk id="10" creationId="{33522C6A-7CBA-425C-E3C1-19FFEBE95794}"/>
          </ac:spMkLst>
        </pc:spChg>
        <pc:spChg chg="del">
          <ac:chgData name="Ahmed Alghamdi" userId="fbe9dddd-5a69-44b1-8172-ebcf615bf0eb" providerId="ADAL" clId="{06A6B8BD-DDF5-459C-B8EA-6A8FEB1D5D5C}" dt="2023-06-26T09:02:10.200" v="13578" actId="478"/>
          <ac:spMkLst>
            <pc:docMk/>
            <pc:sldMk cId="2089186443" sldId="3327"/>
            <ac:spMk id="11" creationId="{344D2E25-877A-01CC-7254-E0B775489AEF}"/>
          </ac:spMkLst>
        </pc:spChg>
        <pc:spChg chg="del">
          <ac:chgData name="Ahmed Alghamdi" userId="fbe9dddd-5a69-44b1-8172-ebcf615bf0eb" providerId="ADAL" clId="{06A6B8BD-DDF5-459C-B8EA-6A8FEB1D5D5C}" dt="2023-06-26T09:01:49.176" v="13549" actId="478"/>
          <ac:spMkLst>
            <pc:docMk/>
            <pc:sldMk cId="2089186443" sldId="3327"/>
            <ac:spMk id="12" creationId="{6C99A831-8BEF-AEFF-06E8-4A3446F1BE57}"/>
          </ac:spMkLst>
        </pc:spChg>
        <pc:spChg chg="del">
          <ac:chgData name="Ahmed Alghamdi" userId="fbe9dddd-5a69-44b1-8172-ebcf615bf0eb" providerId="ADAL" clId="{06A6B8BD-DDF5-459C-B8EA-6A8FEB1D5D5C}" dt="2023-06-26T09:01:49.176" v="13549" actId="478"/>
          <ac:spMkLst>
            <pc:docMk/>
            <pc:sldMk cId="2089186443" sldId="3327"/>
            <ac:spMk id="13" creationId="{5E12902E-B2CD-8061-784A-C4041CBDFBFF}"/>
          </ac:spMkLst>
        </pc:spChg>
        <pc:spChg chg="add mod">
          <ac:chgData name="Ahmed Alghamdi" userId="fbe9dddd-5a69-44b1-8172-ebcf615bf0eb" providerId="ADAL" clId="{06A6B8BD-DDF5-459C-B8EA-6A8FEB1D5D5C}" dt="2023-06-26T09:04:37.343" v="13757" actId="1076"/>
          <ac:spMkLst>
            <pc:docMk/>
            <pc:sldMk cId="2089186443" sldId="3327"/>
            <ac:spMk id="18" creationId="{6CD4B1F8-2567-ED68-2FF4-E1F1D15C9775}"/>
          </ac:spMkLst>
        </pc:spChg>
        <pc:spChg chg="add mod">
          <ac:chgData name="Ahmed Alghamdi" userId="fbe9dddd-5a69-44b1-8172-ebcf615bf0eb" providerId="ADAL" clId="{06A6B8BD-DDF5-459C-B8EA-6A8FEB1D5D5C}" dt="2023-06-26T09:05:18.268" v="13806" actId="20577"/>
          <ac:spMkLst>
            <pc:docMk/>
            <pc:sldMk cId="2089186443" sldId="3327"/>
            <ac:spMk id="19" creationId="{00BCBED1-69BB-00E3-2816-43E50CA45E1C}"/>
          </ac:spMkLst>
        </pc:spChg>
        <pc:grpChg chg="del">
          <ac:chgData name="Ahmed Alghamdi" userId="fbe9dddd-5a69-44b1-8172-ebcf615bf0eb" providerId="ADAL" clId="{06A6B8BD-DDF5-459C-B8EA-6A8FEB1D5D5C}" dt="2023-06-26T09:01:49.176" v="13549" actId="478"/>
          <ac:grpSpMkLst>
            <pc:docMk/>
            <pc:sldMk cId="2089186443" sldId="3327"/>
            <ac:grpSpMk id="20" creationId="{17051157-43F3-E2FC-A0BF-9D32F3B1D77F}"/>
          </ac:grpSpMkLst>
        </pc:grpChg>
        <pc:grpChg chg="del">
          <ac:chgData name="Ahmed Alghamdi" userId="fbe9dddd-5a69-44b1-8172-ebcf615bf0eb" providerId="ADAL" clId="{06A6B8BD-DDF5-459C-B8EA-6A8FEB1D5D5C}" dt="2023-06-26T09:01:49.176" v="13549" actId="478"/>
          <ac:grpSpMkLst>
            <pc:docMk/>
            <pc:sldMk cId="2089186443" sldId="3327"/>
            <ac:grpSpMk id="21" creationId="{CA027389-0DF4-94D8-7A4F-2862890222E4}"/>
          </ac:grpSpMkLst>
        </pc:grpChg>
      </pc:sldChg>
      <pc:sldChg chg="addSp delSp modSp new mod">
        <pc:chgData name="Ahmed Alghamdi" userId="fbe9dddd-5a69-44b1-8172-ebcf615bf0eb" providerId="ADAL" clId="{06A6B8BD-DDF5-459C-B8EA-6A8FEB1D5D5C}" dt="2023-06-26T09:05:56.681" v="13813"/>
        <pc:sldMkLst>
          <pc:docMk/>
          <pc:sldMk cId="1910313121" sldId="3328"/>
        </pc:sldMkLst>
        <pc:spChg chg="del">
          <ac:chgData name="Ahmed Alghamdi" userId="fbe9dddd-5a69-44b1-8172-ebcf615bf0eb" providerId="ADAL" clId="{06A6B8BD-DDF5-459C-B8EA-6A8FEB1D5D5C}" dt="2023-06-26T09:05:37.807" v="13808" actId="478"/>
          <ac:spMkLst>
            <pc:docMk/>
            <pc:sldMk cId="1910313121" sldId="3328"/>
            <ac:spMk id="2" creationId="{88909330-FD21-367A-1E9C-C0C8CAF5A186}"/>
          </ac:spMkLst>
        </pc:spChg>
        <pc:spChg chg="del">
          <ac:chgData name="Ahmed Alghamdi" userId="fbe9dddd-5a69-44b1-8172-ebcf615bf0eb" providerId="ADAL" clId="{06A6B8BD-DDF5-459C-B8EA-6A8FEB1D5D5C}" dt="2023-06-26T09:05:37.807" v="13808" actId="478"/>
          <ac:spMkLst>
            <pc:docMk/>
            <pc:sldMk cId="1910313121" sldId="3328"/>
            <ac:spMk id="3" creationId="{2FDB90BF-3C38-4FB4-254F-E3A981937F98}"/>
          </ac:spMkLst>
        </pc:spChg>
        <pc:spChg chg="del">
          <ac:chgData name="Ahmed Alghamdi" userId="fbe9dddd-5a69-44b1-8172-ebcf615bf0eb" providerId="ADAL" clId="{06A6B8BD-DDF5-459C-B8EA-6A8FEB1D5D5C}" dt="2023-06-26T09:05:37.807" v="13808" actId="478"/>
          <ac:spMkLst>
            <pc:docMk/>
            <pc:sldMk cId="1910313121" sldId="3328"/>
            <ac:spMk id="4" creationId="{3DC0233B-CC8F-3B9D-9BD1-31D75841CBA9}"/>
          </ac:spMkLst>
        </pc:spChg>
        <pc:spChg chg="del">
          <ac:chgData name="Ahmed Alghamdi" userId="fbe9dddd-5a69-44b1-8172-ebcf615bf0eb" providerId="ADAL" clId="{06A6B8BD-DDF5-459C-B8EA-6A8FEB1D5D5C}" dt="2023-06-26T09:05:44.507" v="13810" actId="478"/>
          <ac:spMkLst>
            <pc:docMk/>
            <pc:sldMk cId="1910313121" sldId="3328"/>
            <ac:spMk id="5" creationId="{6B93D484-4FFC-EDAE-0A36-6C060515A579}"/>
          </ac:spMkLst>
        </pc:spChg>
        <pc:spChg chg="add mod">
          <ac:chgData name="Ahmed Alghamdi" userId="fbe9dddd-5a69-44b1-8172-ebcf615bf0eb" providerId="ADAL" clId="{06A6B8BD-DDF5-459C-B8EA-6A8FEB1D5D5C}" dt="2023-06-26T09:05:38.035" v="13809"/>
          <ac:spMkLst>
            <pc:docMk/>
            <pc:sldMk cId="1910313121" sldId="3328"/>
            <ac:spMk id="6" creationId="{B1F13CA9-30EB-BEBA-8783-12127634ACE7}"/>
          </ac:spMkLst>
        </pc:spChg>
        <pc:spChg chg="add mod">
          <ac:chgData name="Ahmed Alghamdi" userId="fbe9dddd-5a69-44b1-8172-ebcf615bf0eb" providerId="ADAL" clId="{06A6B8BD-DDF5-459C-B8EA-6A8FEB1D5D5C}" dt="2023-06-26T09:05:38.035" v="13809"/>
          <ac:spMkLst>
            <pc:docMk/>
            <pc:sldMk cId="1910313121" sldId="3328"/>
            <ac:spMk id="7" creationId="{22A30F73-E58C-4BFA-BFB0-ED120FC565C5}"/>
          </ac:spMkLst>
        </pc:spChg>
        <pc:spChg chg="add mod">
          <ac:chgData name="Ahmed Alghamdi" userId="fbe9dddd-5a69-44b1-8172-ebcf615bf0eb" providerId="ADAL" clId="{06A6B8BD-DDF5-459C-B8EA-6A8FEB1D5D5C}" dt="2023-06-26T09:05:38.035" v="13809"/>
          <ac:spMkLst>
            <pc:docMk/>
            <pc:sldMk cId="1910313121" sldId="3328"/>
            <ac:spMk id="8" creationId="{09B3B2B9-F6A8-756C-3600-CBDA31CA3013}"/>
          </ac:spMkLst>
        </pc:spChg>
        <pc:spChg chg="add mod">
          <ac:chgData name="Ahmed Alghamdi" userId="fbe9dddd-5a69-44b1-8172-ebcf615bf0eb" providerId="ADAL" clId="{06A6B8BD-DDF5-459C-B8EA-6A8FEB1D5D5C}" dt="2023-06-26T09:05:38.035" v="13809"/>
          <ac:spMkLst>
            <pc:docMk/>
            <pc:sldMk cId="1910313121" sldId="3328"/>
            <ac:spMk id="9" creationId="{7E875AD4-414B-A7E3-FABD-A6C9EB3F8647}"/>
          </ac:spMkLst>
        </pc:spChg>
        <pc:spChg chg="add mod">
          <ac:chgData name="Ahmed Alghamdi" userId="fbe9dddd-5a69-44b1-8172-ebcf615bf0eb" providerId="ADAL" clId="{06A6B8BD-DDF5-459C-B8EA-6A8FEB1D5D5C}" dt="2023-06-26T09:05:38.035" v="13809"/>
          <ac:spMkLst>
            <pc:docMk/>
            <pc:sldMk cId="1910313121" sldId="3328"/>
            <ac:spMk id="10" creationId="{9DBBA542-00F5-97C2-9AE6-AD7DD86321EE}"/>
          </ac:spMkLst>
        </pc:spChg>
        <pc:spChg chg="add mod">
          <ac:chgData name="Ahmed Alghamdi" userId="fbe9dddd-5a69-44b1-8172-ebcf615bf0eb" providerId="ADAL" clId="{06A6B8BD-DDF5-459C-B8EA-6A8FEB1D5D5C}" dt="2023-06-26T09:05:38.035" v="13809"/>
          <ac:spMkLst>
            <pc:docMk/>
            <pc:sldMk cId="1910313121" sldId="3328"/>
            <ac:spMk id="11" creationId="{8F45D48D-A67E-472D-8379-E82C9528ABEE}"/>
          </ac:spMkLst>
        </pc:spChg>
        <pc:spChg chg="add mod">
          <ac:chgData name="Ahmed Alghamdi" userId="fbe9dddd-5a69-44b1-8172-ebcf615bf0eb" providerId="ADAL" clId="{06A6B8BD-DDF5-459C-B8EA-6A8FEB1D5D5C}" dt="2023-06-26T09:05:56.681" v="13813"/>
          <ac:spMkLst>
            <pc:docMk/>
            <pc:sldMk cId="1910313121" sldId="3328"/>
            <ac:spMk id="12" creationId="{3F2FCAC8-5B81-CE2E-C477-D35ED93F04AA}"/>
          </ac:spMkLst>
        </pc:spChg>
      </pc:sldChg>
      <pc:sldChg chg="addSp delSp modSp add mod">
        <pc:chgData name="Ahmed Alghamdi" userId="fbe9dddd-5a69-44b1-8172-ebcf615bf0eb" providerId="ADAL" clId="{06A6B8BD-DDF5-459C-B8EA-6A8FEB1D5D5C}" dt="2023-06-26T14:56:04.100" v="15321" actId="20577"/>
        <pc:sldMkLst>
          <pc:docMk/>
          <pc:sldMk cId="3347859963" sldId="3329"/>
        </pc:sldMkLst>
        <pc:spChg chg="del">
          <ac:chgData name="Ahmed Alghamdi" userId="fbe9dddd-5a69-44b1-8172-ebcf615bf0eb" providerId="ADAL" clId="{06A6B8BD-DDF5-459C-B8EA-6A8FEB1D5D5C}" dt="2023-06-26T14:46:23.938" v="14992" actId="478"/>
          <ac:spMkLst>
            <pc:docMk/>
            <pc:sldMk cId="3347859963" sldId="3329"/>
            <ac:spMk id="3" creationId="{E6FBB25C-6C2F-04C1-5EEF-581CC90D342C}"/>
          </ac:spMkLst>
        </pc:spChg>
        <pc:spChg chg="mod">
          <ac:chgData name="Ahmed Alghamdi" userId="fbe9dddd-5a69-44b1-8172-ebcf615bf0eb" providerId="ADAL" clId="{06A6B8BD-DDF5-459C-B8EA-6A8FEB1D5D5C}" dt="2023-06-26T14:46:08.833" v="14991" actId="20577"/>
          <ac:spMkLst>
            <pc:docMk/>
            <pc:sldMk cId="3347859963" sldId="3329"/>
            <ac:spMk id="5" creationId="{B4482588-72D1-2CB5-0AE6-EB3A4A9C4E59}"/>
          </ac:spMkLst>
        </pc:spChg>
        <pc:spChg chg="del">
          <ac:chgData name="Ahmed Alghamdi" userId="fbe9dddd-5a69-44b1-8172-ebcf615bf0eb" providerId="ADAL" clId="{06A6B8BD-DDF5-459C-B8EA-6A8FEB1D5D5C}" dt="2023-06-26T14:46:23.938" v="14992" actId="478"/>
          <ac:spMkLst>
            <pc:docMk/>
            <pc:sldMk cId="3347859963" sldId="3329"/>
            <ac:spMk id="7" creationId="{9CDA405E-EF9A-4D82-FFFC-BA4C6265D360}"/>
          </ac:spMkLst>
        </pc:spChg>
        <pc:spChg chg="mod topLvl">
          <ac:chgData name="Ahmed Alghamdi" userId="fbe9dddd-5a69-44b1-8172-ebcf615bf0eb" providerId="ADAL" clId="{06A6B8BD-DDF5-459C-B8EA-6A8FEB1D5D5C}" dt="2023-06-26T14:55:24.659" v="15285" actId="165"/>
          <ac:spMkLst>
            <pc:docMk/>
            <pc:sldMk cId="3347859963" sldId="3329"/>
            <ac:spMk id="8" creationId="{1A099B6F-6748-5504-DB03-ACD9C4FD867E}"/>
          </ac:spMkLst>
        </pc:spChg>
        <pc:spChg chg="del">
          <ac:chgData name="Ahmed Alghamdi" userId="fbe9dddd-5a69-44b1-8172-ebcf615bf0eb" providerId="ADAL" clId="{06A6B8BD-DDF5-459C-B8EA-6A8FEB1D5D5C}" dt="2023-06-26T14:46:23.938" v="14992" actId="478"/>
          <ac:spMkLst>
            <pc:docMk/>
            <pc:sldMk cId="3347859963" sldId="3329"/>
            <ac:spMk id="9" creationId="{8E719B63-E8CC-C08C-55DB-3C3E53E02D29}"/>
          </ac:spMkLst>
        </pc:spChg>
        <pc:spChg chg="del">
          <ac:chgData name="Ahmed Alghamdi" userId="fbe9dddd-5a69-44b1-8172-ebcf615bf0eb" providerId="ADAL" clId="{06A6B8BD-DDF5-459C-B8EA-6A8FEB1D5D5C}" dt="2023-06-26T14:46:23.938" v="14992" actId="478"/>
          <ac:spMkLst>
            <pc:docMk/>
            <pc:sldMk cId="3347859963" sldId="3329"/>
            <ac:spMk id="10" creationId="{7D1B009C-54DD-569C-D67C-326CAD6F88FE}"/>
          </ac:spMkLst>
        </pc:spChg>
        <pc:spChg chg="mod">
          <ac:chgData name="Ahmed Alghamdi" userId="fbe9dddd-5a69-44b1-8172-ebcf615bf0eb" providerId="ADAL" clId="{06A6B8BD-DDF5-459C-B8EA-6A8FEB1D5D5C}" dt="2023-06-26T14:47:44.366" v="15017" actId="14100"/>
          <ac:spMkLst>
            <pc:docMk/>
            <pc:sldMk cId="3347859963" sldId="3329"/>
            <ac:spMk id="11" creationId="{344D2E25-877A-01CC-7254-E0B775489AEF}"/>
          </ac:spMkLst>
        </pc:spChg>
        <pc:spChg chg="mod">
          <ac:chgData name="Ahmed Alghamdi" userId="fbe9dddd-5a69-44b1-8172-ebcf615bf0eb" providerId="ADAL" clId="{06A6B8BD-DDF5-459C-B8EA-6A8FEB1D5D5C}" dt="2023-06-26T14:47:07.215" v="15007" actId="165"/>
          <ac:spMkLst>
            <pc:docMk/>
            <pc:sldMk cId="3347859963" sldId="3329"/>
            <ac:spMk id="16" creationId="{EFCD6AE6-8F52-F57E-0A49-2F08547916EC}"/>
          </ac:spMkLst>
        </pc:spChg>
        <pc:spChg chg="mod">
          <ac:chgData name="Ahmed Alghamdi" userId="fbe9dddd-5a69-44b1-8172-ebcf615bf0eb" providerId="ADAL" clId="{06A6B8BD-DDF5-459C-B8EA-6A8FEB1D5D5C}" dt="2023-06-26T14:47:07.215" v="15007" actId="165"/>
          <ac:spMkLst>
            <pc:docMk/>
            <pc:sldMk cId="3347859963" sldId="3329"/>
            <ac:spMk id="17" creationId="{A0388ACE-D1D0-58A0-2F5C-A90C73B0D873}"/>
          </ac:spMkLst>
        </pc:spChg>
        <pc:spChg chg="del mod topLvl">
          <ac:chgData name="Ahmed Alghamdi" userId="fbe9dddd-5a69-44b1-8172-ebcf615bf0eb" providerId="ADAL" clId="{06A6B8BD-DDF5-459C-B8EA-6A8FEB1D5D5C}" dt="2023-06-26T14:50:15.312" v="15086" actId="478"/>
          <ac:spMkLst>
            <pc:docMk/>
            <pc:sldMk cId="3347859963" sldId="3329"/>
            <ac:spMk id="18" creationId="{A5BF6986-9B92-4EBF-ACC0-D465BC06527E}"/>
          </ac:spMkLst>
        </pc:spChg>
        <pc:spChg chg="del mod topLvl">
          <ac:chgData name="Ahmed Alghamdi" userId="fbe9dddd-5a69-44b1-8172-ebcf615bf0eb" providerId="ADAL" clId="{06A6B8BD-DDF5-459C-B8EA-6A8FEB1D5D5C}" dt="2023-06-26T14:50:15.312" v="15086" actId="478"/>
          <ac:spMkLst>
            <pc:docMk/>
            <pc:sldMk cId="3347859963" sldId="3329"/>
            <ac:spMk id="19" creationId="{F21664F0-C9F9-2EF4-621D-BD1D0DBBC4C2}"/>
          </ac:spMkLst>
        </pc:spChg>
        <pc:spChg chg="del mod topLvl">
          <ac:chgData name="Ahmed Alghamdi" userId="fbe9dddd-5a69-44b1-8172-ebcf615bf0eb" providerId="ADAL" clId="{06A6B8BD-DDF5-459C-B8EA-6A8FEB1D5D5C}" dt="2023-06-26T14:50:15.312" v="15086" actId="478"/>
          <ac:spMkLst>
            <pc:docMk/>
            <pc:sldMk cId="3347859963" sldId="3329"/>
            <ac:spMk id="20" creationId="{6EF2DA57-8B97-D72A-657E-CFCE59EA2251}"/>
          </ac:spMkLst>
        </pc:spChg>
        <pc:spChg chg="del mod topLvl">
          <ac:chgData name="Ahmed Alghamdi" userId="fbe9dddd-5a69-44b1-8172-ebcf615bf0eb" providerId="ADAL" clId="{06A6B8BD-DDF5-459C-B8EA-6A8FEB1D5D5C}" dt="2023-06-26T14:50:15.312" v="15086" actId="478"/>
          <ac:spMkLst>
            <pc:docMk/>
            <pc:sldMk cId="3347859963" sldId="3329"/>
            <ac:spMk id="21" creationId="{8237DF09-4544-CEFF-08D8-460EC30E0BB9}"/>
          </ac:spMkLst>
        </pc:spChg>
        <pc:spChg chg="mod topLvl">
          <ac:chgData name="Ahmed Alghamdi" userId="fbe9dddd-5a69-44b1-8172-ebcf615bf0eb" providerId="ADAL" clId="{06A6B8BD-DDF5-459C-B8EA-6A8FEB1D5D5C}" dt="2023-06-26T14:55:24.659" v="15285" actId="165"/>
          <ac:spMkLst>
            <pc:docMk/>
            <pc:sldMk cId="3347859963" sldId="3329"/>
            <ac:spMk id="23" creationId="{D24EE2DC-2B03-6A07-4EDF-CF6AAAB56EEA}"/>
          </ac:spMkLst>
        </pc:spChg>
        <pc:spChg chg="mod">
          <ac:chgData name="Ahmed Alghamdi" userId="fbe9dddd-5a69-44b1-8172-ebcf615bf0eb" providerId="ADAL" clId="{06A6B8BD-DDF5-459C-B8EA-6A8FEB1D5D5C}" dt="2023-06-26T14:47:07.215" v="15007" actId="165"/>
          <ac:spMkLst>
            <pc:docMk/>
            <pc:sldMk cId="3347859963" sldId="3329"/>
            <ac:spMk id="28" creationId="{5A040724-275F-A1EB-C50B-B57CDD303298}"/>
          </ac:spMkLst>
        </pc:spChg>
        <pc:spChg chg="mod">
          <ac:chgData name="Ahmed Alghamdi" userId="fbe9dddd-5a69-44b1-8172-ebcf615bf0eb" providerId="ADAL" clId="{06A6B8BD-DDF5-459C-B8EA-6A8FEB1D5D5C}" dt="2023-06-26T14:47:07.215" v="15007" actId="165"/>
          <ac:spMkLst>
            <pc:docMk/>
            <pc:sldMk cId="3347859963" sldId="3329"/>
            <ac:spMk id="29" creationId="{97D469C5-54C1-1F67-AD40-D3307F3F3B79}"/>
          </ac:spMkLst>
        </pc:spChg>
        <pc:spChg chg="mod topLvl">
          <ac:chgData name="Ahmed Alghamdi" userId="fbe9dddd-5a69-44b1-8172-ebcf615bf0eb" providerId="ADAL" clId="{06A6B8BD-DDF5-459C-B8EA-6A8FEB1D5D5C}" dt="2023-06-26T14:55:24.659" v="15285" actId="165"/>
          <ac:spMkLst>
            <pc:docMk/>
            <pc:sldMk cId="3347859963" sldId="3329"/>
            <ac:spMk id="30" creationId="{E7D432CA-2D77-D727-6080-A4D9E2E48D39}"/>
          </ac:spMkLst>
        </pc:spChg>
        <pc:spChg chg="mod topLvl">
          <ac:chgData name="Ahmed Alghamdi" userId="fbe9dddd-5a69-44b1-8172-ebcf615bf0eb" providerId="ADAL" clId="{06A6B8BD-DDF5-459C-B8EA-6A8FEB1D5D5C}" dt="2023-06-26T14:55:24.659" v="15285" actId="165"/>
          <ac:spMkLst>
            <pc:docMk/>
            <pc:sldMk cId="3347859963" sldId="3329"/>
            <ac:spMk id="31" creationId="{E75AD071-C298-B669-5307-5D2C9C87CCFF}"/>
          </ac:spMkLst>
        </pc:spChg>
        <pc:spChg chg="mod topLvl">
          <ac:chgData name="Ahmed Alghamdi" userId="fbe9dddd-5a69-44b1-8172-ebcf615bf0eb" providerId="ADAL" clId="{06A6B8BD-DDF5-459C-B8EA-6A8FEB1D5D5C}" dt="2023-06-26T14:55:24.659" v="15285" actId="165"/>
          <ac:spMkLst>
            <pc:docMk/>
            <pc:sldMk cId="3347859963" sldId="3329"/>
            <ac:spMk id="32" creationId="{E41B136E-EC05-EF17-C9CC-8C0586883EED}"/>
          </ac:spMkLst>
        </pc:spChg>
        <pc:spChg chg="mod topLvl">
          <ac:chgData name="Ahmed Alghamdi" userId="fbe9dddd-5a69-44b1-8172-ebcf615bf0eb" providerId="ADAL" clId="{06A6B8BD-DDF5-459C-B8EA-6A8FEB1D5D5C}" dt="2023-06-26T14:55:24.659" v="15285" actId="165"/>
          <ac:spMkLst>
            <pc:docMk/>
            <pc:sldMk cId="3347859963" sldId="3329"/>
            <ac:spMk id="33" creationId="{33FB05F3-6D84-F7AC-9E48-D4EAF9B43DB4}"/>
          </ac:spMkLst>
        </pc:spChg>
        <pc:spChg chg="mod topLvl">
          <ac:chgData name="Ahmed Alghamdi" userId="fbe9dddd-5a69-44b1-8172-ebcf615bf0eb" providerId="ADAL" clId="{06A6B8BD-DDF5-459C-B8EA-6A8FEB1D5D5C}" dt="2023-06-26T14:56:04.100" v="15321" actId="20577"/>
          <ac:spMkLst>
            <pc:docMk/>
            <pc:sldMk cId="3347859963" sldId="3329"/>
            <ac:spMk id="35" creationId="{90D7F75D-6D7F-0072-2670-C625393E4AAA}"/>
          </ac:spMkLst>
        </pc:spChg>
        <pc:spChg chg="mod topLvl">
          <ac:chgData name="Ahmed Alghamdi" userId="fbe9dddd-5a69-44b1-8172-ebcf615bf0eb" providerId="ADAL" clId="{06A6B8BD-DDF5-459C-B8EA-6A8FEB1D5D5C}" dt="2023-06-26T14:52:20.832" v="15180"/>
          <ac:spMkLst>
            <pc:docMk/>
            <pc:sldMk cId="3347859963" sldId="3329"/>
            <ac:spMk id="36" creationId="{CCE08F0B-4471-F13F-C9DD-C3CD1D8CBD92}"/>
          </ac:spMkLst>
        </pc:spChg>
        <pc:spChg chg="mod">
          <ac:chgData name="Ahmed Alghamdi" userId="fbe9dddd-5a69-44b1-8172-ebcf615bf0eb" providerId="ADAL" clId="{06A6B8BD-DDF5-459C-B8EA-6A8FEB1D5D5C}" dt="2023-06-26T14:55:24.659" v="15285" actId="165"/>
          <ac:spMkLst>
            <pc:docMk/>
            <pc:sldMk cId="3347859963" sldId="3329"/>
            <ac:spMk id="39" creationId="{197B98AE-B1D6-CFE9-BB29-53E7A5A7EC46}"/>
          </ac:spMkLst>
        </pc:spChg>
        <pc:spChg chg="mod">
          <ac:chgData name="Ahmed Alghamdi" userId="fbe9dddd-5a69-44b1-8172-ebcf615bf0eb" providerId="ADAL" clId="{06A6B8BD-DDF5-459C-B8EA-6A8FEB1D5D5C}" dt="2023-06-26T14:55:24.659" v="15285" actId="165"/>
          <ac:spMkLst>
            <pc:docMk/>
            <pc:sldMk cId="3347859963" sldId="3329"/>
            <ac:spMk id="40" creationId="{79B40F3E-6C41-AEAC-D097-62146E335542}"/>
          </ac:spMkLst>
        </pc:spChg>
        <pc:spChg chg="mod">
          <ac:chgData name="Ahmed Alghamdi" userId="fbe9dddd-5a69-44b1-8172-ebcf615bf0eb" providerId="ADAL" clId="{06A6B8BD-DDF5-459C-B8EA-6A8FEB1D5D5C}" dt="2023-06-26T14:55:24.659" v="15285" actId="165"/>
          <ac:spMkLst>
            <pc:docMk/>
            <pc:sldMk cId="3347859963" sldId="3329"/>
            <ac:spMk id="41" creationId="{AE690709-A1D3-6129-31D3-559741D31772}"/>
          </ac:spMkLst>
        </pc:spChg>
        <pc:spChg chg="mod">
          <ac:chgData name="Ahmed Alghamdi" userId="fbe9dddd-5a69-44b1-8172-ebcf615bf0eb" providerId="ADAL" clId="{06A6B8BD-DDF5-459C-B8EA-6A8FEB1D5D5C}" dt="2023-06-26T14:55:24.659" v="15285" actId="165"/>
          <ac:spMkLst>
            <pc:docMk/>
            <pc:sldMk cId="3347859963" sldId="3329"/>
            <ac:spMk id="42" creationId="{4F5CD4F5-32F5-B8CF-B635-3043DDFB05CD}"/>
          </ac:spMkLst>
        </pc:spChg>
        <pc:spChg chg="mod topLvl">
          <ac:chgData name="Ahmed Alghamdi" userId="fbe9dddd-5a69-44b1-8172-ebcf615bf0eb" providerId="ADAL" clId="{06A6B8BD-DDF5-459C-B8EA-6A8FEB1D5D5C}" dt="2023-06-26T14:55:24.659" v="15285" actId="165"/>
          <ac:spMkLst>
            <pc:docMk/>
            <pc:sldMk cId="3347859963" sldId="3329"/>
            <ac:spMk id="50" creationId="{38B150EE-2985-7555-A13B-170A8FD98314}"/>
          </ac:spMkLst>
        </pc:spChg>
        <pc:spChg chg="mod">
          <ac:chgData name="Ahmed Alghamdi" userId="fbe9dddd-5a69-44b1-8172-ebcf615bf0eb" providerId="ADAL" clId="{06A6B8BD-DDF5-459C-B8EA-6A8FEB1D5D5C}" dt="2023-06-26T14:51:57.749" v="15170" actId="165"/>
          <ac:spMkLst>
            <pc:docMk/>
            <pc:sldMk cId="3347859963" sldId="3329"/>
            <ac:spMk id="55" creationId="{996037F0-2461-E408-B24E-7E1409D399C4}"/>
          </ac:spMkLst>
        </pc:spChg>
        <pc:spChg chg="mod">
          <ac:chgData name="Ahmed Alghamdi" userId="fbe9dddd-5a69-44b1-8172-ebcf615bf0eb" providerId="ADAL" clId="{06A6B8BD-DDF5-459C-B8EA-6A8FEB1D5D5C}" dt="2023-06-26T14:51:57.749" v="15170" actId="165"/>
          <ac:spMkLst>
            <pc:docMk/>
            <pc:sldMk cId="3347859963" sldId="3329"/>
            <ac:spMk id="56" creationId="{21BBA6CD-F88D-160A-CA86-A8A52ADEB08B}"/>
          </ac:spMkLst>
        </pc:spChg>
        <pc:spChg chg="mod">
          <ac:chgData name="Ahmed Alghamdi" userId="fbe9dddd-5a69-44b1-8172-ebcf615bf0eb" providerId="ADAL" clId="{06A6B8BD-DDF5-459C-B8EA-6A8FEB1D5D5C}" dt="2023-06-26T14:51:57.749" v="15170" actId="165"/>
          <ac:spMkLst>
            <pc:docMk/>
            <pc:sldMk cId="3347859963" sldId="3329"/>
            <ac:spMk id="57" creationId="{847D350A-FDCB-B21E-7CD7-8C64A5135F2E}"/>
          </ac:spMkLst>
        </pc:spChg>
        <pc:spChg chg="mod">
          <ac:chgData name="Ahmed Alghamdi" userId="fbe9dddd-5a69-44b1-8172-ebcf615bf0eb" providerId="ADAL" clId="{06A6B8BD-DDF5-459C-B8EA-6A8FEB1D5D5C}" dt="2023-06-26T14:51:57.749" v="15170" actId="165"/>
          <ac:spMkLst>
            <pc:docMk/>
            <pc:sldMk cId="3347859963" sldId="3329"/>
            <ac:spMk id="58" creationId="{CAEF5F74-C35D-5703-AF1E-59F19D5C3576}"/>
          </ac:spMkLst>
        </pc:spChg>
        <pc:spChg chg="mod">
          <ac:chgData name="Ahmed Alghamdi" userId="fbe9dddd-5a69-44b1-8172-ebcf615bf0eb" providerId="ADAL" clId="{06A6B8BD-DDF5-459C-B8EA-6A8FEB1D5D5C}" dt="2023-06-26T14:51:57.749" v="15170" actId="165"/>
          <ac:spMkLst>
            <pc:docMk/>
            <pc:sldMk cId="3347859963" sldId="3329"/>
            <ac:spMk id="59" creationId="{5B401AFB-0EEF-18E6-9E6B-342F07FEFFF5}"/>
          </ac:spMkLst>
        </pc:spChg>
        <pc:spChg chg="mod">
          <ac:chgData name="Ahmed Alghamdi" userId="fbe9dddd-5a69-44b1-8172-ebcf615bf0eb" providerId="ADAL" clId="{06A6B8BD-DDF5-459C-B8EA-6A8FEB1D5D5C}" dt="2023-06-26T14:51:57.749" v="15170" actId="165"/>
          <ac:spMkLst>
            <pc:docMk/>
            <pc:sldMk cId="3347859963" sldId="3329"/>
            <ac:spMk id="60" creationId="{53F0690F-8F09-71E6-E490-27140A6A59E1}"/>
          </ac:spMkLst>
        </pc:spChg>
        <pc:spChg chg="mod">
          <ac:chgData name="Ahmed Alghamdi" userId="fbe9dddd-5a69-44b1-8172-ebcf615bf0eb" providerId="ADAL" clId="{06A6B8BD-DDF5-459C-B8EA-6A8FEB1D5D5C}" dt="2023-06-26T14:55:24.659" v="15285" actId="165"/>
          <ac:spMkLst>
            <pc:docMk/>
            <pc:sldMk cId="3347859963" sldId="3329"/>
            <ac:spMk id="63" creationId="{AA68E0BC-A3D3-8EEE-2DD8-DBCA981455E6}"/>
          </ac:spMkLst>
        </pc:spChg>
        <pc:spChg chg="mod">
          <ac:chgData name="Ahmed Alghamdi" userId="fbe9dddd-5a69-44b1-8172-ebcf615bf0eb" providerId="ADAL" clId="{06A6B8BD-DDF5-459C-B8EA-6A8FEB1D5D5C}" dt="2023-06-26T14:55:24.659" v="15285" actId="165"/>
          <ac:spMkLst>
            <pc:docMk/>
            <pc:sldMk cId="3347859963" sldId="3329"/>
            <ac:spMk id="64" creationId="{95E6C0F0-0CA4-E77F-9CBE-4513328B6342}"/>
          </ac:spMkLst>
        </pc:spChg>
        <pc:spChg chg="mod">
          <ac:chgData name="Ahmed Alghamdi" userId="fbe9dddd-5a69-44b1-8172-ebcf615bf0eb" providerId="ADAL" clId="{06A6B8BD-DDF5-459C-B8EA-6A8FEB1D5D5C}" dt="2023-06-26T14:55:24.659" v="15285" actId="165"/>
          <ac:spMkLst>
            <pc:docMk/>
            <pc:sldMk cId="3347859963" sldId="3329"/>
            <ac:spMk id="65" creationId="{0BBC8078-BA1A-2EB6-A24E-CF9EDA8BD002}"/>
          </ac:spMkLst>
        </pc:spChg>
        <pc:spChg chg="mod">
          <ac:chgData name="Ahmed Alghamdi" userId="fbe9dddd-5a69-44b1-8172-ebcf615bf0eb" providerId="ADAL" clId="{06A6B8BD-DDF5-459C-B8EA-6A8FEB1D5D5C}" dt="2023-06-26T14:55:24.659" v="15285" actId="165"/>
          <ac:spMkLst>
            <pc:docMk/>
            <pc:sldMk cId="3347859963" sldId="3329"/>
            <ac:spMk id="66" creationId="{80A92EE9-4789-B7A6-C6F3-C4825D3A210A}"/>
          </ac:spMkLst>
        </pc:spChg>
        <pc:spChg chg="mod topLvl">
          <ac:chgData name="Ahmed Alghamdi" userId="fbe9dddd-5a69-44b1-8172-ebcf615bf0eb" providerId="ADAL" clId="{06A6B8BD-DDF5-459C-B8EA-6A8FEB1D5D5C}" dt="2023-06-26T14:55:24.659" v="15285" actId="165"/>
          <ac:spMkLst>
            <pc:docMk/>
            <pc:sldMk cId="3347859963" sldId="3329"/>
            <ac:spMk id="68" creationId="{F2F46F72-8D58-F509-108B-58925B77CEC0}"/>
          </ac:spMkLst>
        </pc:spChg>
        <pc:spChg chg="mod topLvl">
          <ac:chgData name="Ahmed Alghamdi" userId="fbe9dddd-5a69-44b1-8172-ebcf615bf0eb" providerId="ADAL" clId="{06A6B8BD-DDF5-459C-B8EA-6A8FEB1D5D5C}" dt="2023-06-26T14:55:24.659" v="15285" actId="165"/>
          <ac:spMkLst>
            <pc:docMk/>
            <pc:sldMk cId="3347859963" sldId="3329"/>
            <ac:spMk id="69" creationId="{E4315331-7AFA-B820-50FC-E64ABEF6B945}"/>
          </ac:spMkLst>
        </pc:spChg>
        <pc:spChg chg="mod topLvl">
          <ac:chgData name="Ahmed Alghamdi" userId="fbe9dddd-5a69-44b1-8172-ebcf615bf0eb" providerId="ADAL" clId="{06A6B8BD-DDF5-459C-B8EA-6A8FEB1D5D5C}" dt="2023-06-26T14:55:24.659" v="15285" actId="165"/>
          <ac:spMkLst>
            <pc:docMk/>
            <pc:sldMk cId="3347859963" sldId="3329"/>
            <ac:spMk id="70" creationId="{43A23641-06AB-0D56-5280-F753D463241C}"/>
          </ac:spMkLst>
        </pc:spChg>
        <pc:spChg chg="mod topLvl">
          <ac:chgData name="Ahmed Alghamdi" userId="fbe9dddd-5a69-44b1-8172-ebcf615bf0eb" providerId="ADAL" clId="{06A6B8BD-DDF5-459C-B8EA-6A8FEB1D5D5C}" dt="2023-06-26T14:55:31.181" v="15287"/>
          <ac:spMkLst>
            <pc:docMk/>
            <pc:sldMk cId="3347859963" sldId="3329"/>
            <ac:spMk id="71" creationId="{981AEB4F-2D92-0949-E67D-1CC809345A65}"/>
          </ac:spMkLst>
        </pc:spChg>
        <pc:spChg chg="mod topLvl">
          <ac:chgData name="Ahmed Alghamdi" userId="fbe9dddd-5a69-44b1-8172-ebcf615bf0eb" providerId="ADAL" clId="{06A6B8BD-DDF5-459C-B8EA-6A8FEB1D5D5C}" dt="2023-06-26T14:55:34.052" v="15289"/>
          <ac:spMkLst>
            <pc:docMk/>
            <pc:sldMk cId="3347859963" sldId="3329"/>
            <ac:spMk id="72" creationId="{E274A822-CA1A-F505-4636-7D15FBB83A27}"/>
          </ac:spMkLst>
        </pc:spChg>
        <pc:grpChg chg="add del mod">
          <ac:chgData name="Ahmed Alghamdi" userId="fbe9dddd-5a69-44b1-8172-ebcf615bf0eb" providerId="ADAL" clId="{06A6B8BD-DDF5-459C-B8EA-6A8FEB1D5D5C}" dt="2023-06-26T14:47:07.215" v="15007" actId="165"/>
          <ac:grpSpMkLst>
            <pc:docMk/>
            <pc:sldMk cId="3347859963" sldId="3329"/>
            <ac:grpSpMk id="6" creationId="{D45A1BEF-11E4-8320-F8B1-F0F0CC7A11A1}"/>
          </ac:grpSpMkLst>
        </pc:grpChg>
        <pc:grpChg chg="del mod topLvl">
          <ac:chgData name="Ahmed Alghamdi" userId="fbe9dddd-5a69-44b1-8172-ebcf615bf0eb" providerId="ADAL" clId="{06A6B8BD-DDF5-459C-B8EA-6A8FEB1D5D5C}" dt="2023-06-26T14:49:18.787" v="15068" actId="165"/>
          <ac:grpSpMkLst>
            <pc:docMk/>
            <pc:sldMk cId="3347859963" sldId="3329"/>
            <ac:grpSpMk id="12" creationId="{610B2897-1233-3F4C-A065-E369FC19A2CA}"/>
          </ac:grpSpMkLst>
        </pc:grpChg>
        <pc:grpChg chg="del mod topLvl">
          <ac:chgData name="Ahmed Alghamdi" userId="fbe9dddd-5a69-44b1-8172-ebcf615bf0eb" providerId="ADAL" clId="{06A6B8BD-DDF5-459C-B8EA-6A8FEB1D5D5C}" dt="2023-06-26T14:48:48.990" v="15043" actId="165"/>
          <ac:grpSpMkLst>
            <pc:docMk/>
            <pc:sldMk cId="3347859963" sldId="3329"/>
            <ac:grpSpMk id="13" creationId="{29E3BAA4-5A32-FAE8-6924-650F545DCD85}"/>
          </ac:grpSpMkLst>
        </pc:grpChg>
        <pc:grpChg chg="del mod topLvl">
          <ac:chgData name="Ahmed Alghamdi" userId="fbe9dddd-5a69-44b1-8172-ebcf615bf0eb" providerId="ADAL" clId="{06A6B8BD-DDF5-459C-B8EA-6A8FEB1D5D5C}" dt="2023-06-26T14:48:44.418" v="15042" actId="478"/>
          <ac:grpSpMkLst>
            <pc:docMk/>
            <pc:sldMk cId="3347859963" sldId="3329"/>
            <ac:grpSpMk id="14" creationId="{B97C3406-7B1C-3B39-C670-40BFCDD31842}"/>
          </ac:grpSpMkLst>
        </pc:grpChg>
        <pc:grpChg chg="add del mod">
          <ac:chgData name="Ahmed Alghamdi" userId="fbe9dddd-5a69-44b1-8172-ebcf615bf0eb" providerId="ADAL" clId="{06A6B8BD-DDF5-459C-B8EA-6A8FEB1D5D5C}" dt="2023-06-26T14:47:07.215" v="15007" actId="165"/>
          <ac:grpSpMkLst>
            <pc:docMk/>
            <pc:sldMk cId="3347859963" sldId="3329"/>
            <ac:grpSpMk id="22" creationId="{CA374A53-4398-8E63-2DE5-A47999B6737E}"/>
          </ac:grpSpMkLst>
        </pc:grpChg>
        <pc:grpChg chg="del mod topLvl">
          <ac:chgData name="Ahmed Alghamdi" userId="fbe9dddd-5a69-44b1-8172-ebcf615bf0eb" providerId="ADAL" clId="{06A6B8BD-DDF5-459C-B8EA-6A8FEB1D5D5C}" dt="2023-06-26T14:49:43.074" v="15078" actId="165"/>
          <ac:grpSpMkLst>
            <pc:docMk/>
            <pc:sldMk cId="3347859963" sldId="3329"/>
            <ac:grpSpMk id="24" creationId="{FA7769CF-A580-6C87-FC1A-1E5DA2A393F1}"/>
          </ac:grpSpMkLst>
        </pc:grpChg>
        <pc:grpChg chg="add del mod topLvl">
          <ac:chgData name="Ahmed Alghamdi" userId="fbe9dddd-5a69-44b1-8172-ebcf615bf0eb" providerId="ADAL" clId="{06A6B8BD-DDF5-459C-B8EA-6A8FEB1D5D5C}" dt="2023-06-26T14:49:42.204" v="15077" actId="165"/>
          <ac:grpSpMkLst>
            <pc:docMk/>
            <pc:sldMk cId="3347859963" sldId="3329"/>
            <ac:grpSpMk id="25" creationId="{E2A5CF60-9D17-55B6-80BC-0CA602501657}"/>
          </ac:grpSpMkLst>
        </pc:grpChg>
        <pc:grpChg chg="del mod topLvl">
          <ac:chgData name="Ahmed Alghamdi" userId="fbe9dddd-5a69-44b1-8172-ebcf615bf0eb" providerId="ADAL" clId="{06A6B8BD-DDF5-459C-B8EA-6A8FEB1D5D5C}" dt="2023-06-26T14:47:11.168" v="15008" actId="478"/>
          <ac:grpSpMkLst>
            <pc:docMk/>
            <pc:sldMk cId="3347859963" sldId="3329"/>
            <ac:grpSpMk id="26" creationId="{4A8AD2B1-5408-7B3F-0990-9C721A3DC17C}"/>
          </ac:grpSpMkLst>
        </pc:grpChg>
        <pc:grpChg chg="add del mod">
          <ac:chgData name="Ahmed Alghamdi" userId="fbe9dddd-5a69-44b1-8172-ebcf615bf0eb" providerId="ADAL" clId="{06A6B8BD-DDF5-459C-B8EA-6A8FEB1D5D5C}" dt="2023-06-26T14:48:09.325" v="15030" actId="165"/>
          <ac:grpSpMkLst>
            <pc:docMk/>
            <pc:sldMk cId="3347859963" sldId="3329"/>
            <ac:grpSpMk id="34" creationId="{C78CBA7E-0C4B-F315-FC2C-E3A745C07499}"/>
          </ac:grpSpMkLst>
        </pc:grpChg>
        <pc:grpChg chg="add mod topLvl">
          <ac:chgData name="Ahmed Alghamdi" userId="fbe9dddd-5a69-44b1-8172-ebcf615bf0eb" providerId="ADAL" clId="{06A6B8BD-DDF5-459C-B8EA-6A8FEB1D5D5C}" dt="2023-06-26T14:55:24.659" v="15285" actId="165"/>
          <ac:grpSpMkLst>
            <pc:docMk/>
            <pc:sldMk cId="3347859963" sldId="3329"/>
            <ac:grpSpMk id="37" creationId="{BDABFFE8-5004-76B4-4CEF-576FF75694CE}"/>
          </ac:grpSpMkLst>
        </pc:grpChg>
        <pc:grpChg chg="add mod topLvl">
          <ac:chgData name="Ahmed Alghamdi" userId="fbe9dddd-5a69-44b1-8172-ebcf615bf0eb" providerId="ADAL" clId="{06A6B8BD-DDF5-459C-B8EA-6A8FEB1D5D5C}" dt="2023-06-26T14:55:24.659" v="15285" actId="165"/>
          <ac:grpSpMkLst>
            <pc:docMk/>
            <pc:sldMk cId="3347859963" sldId="3329"/>
            <ac:grpSpMk id="38" creationId="{0F593153-9F39-9CDC-4409-7BC95747069E}"/>
          </ac:grpSpMkLst>
        </pc:grpChg>
        <pc:grpChg chg="add del mod topLvl">
          <ac:chgData name="Ahmed Alghamdi" userId="fbe9dddd-5a69-44b1-8172-ebcf615bf0eb" providerId="ADAL" clId="{06A6B8BD-DDF5-459C-B8EA-6A8FEB1D5D5C}" dt="2023-06-26T14:51:07.578" v="15122" actId="165"/>
          <ac:grpSpMkLst>
            <pc:docMk/>
            <pc:sldMk cId="3347859963" sldId="3329"/>
            <ac:grpSpMk id="43" creationId="{BD6AEDF6-8302-372F-21EF-F29AAFACB3C4}"/>
          </ac:grpSpMkLst>
        </pc:grpChg>
        <pc:grpChg chg="add del mod topLvl">
          <ac:chgData name="Ahmed Alghamdi" userId="fbe9dddd-5a69-44b1-8172-ebcf615bf0eb" providerId="ADAL" clId="{06A6B8BD-DDF5-459C-B8EA-6A8FEB1D5D5C}" dt="2023-06-26T14:51:07.578" v="15122" actId="165"/>
          <ac:grpSpMkLst>
            <pc:docMk/>
            <pc:sldMk cId="3347859963" sldId="3329"/>
            <ac:grpSpMk id="44" creationId="{7F9E7FD2-7B9A-2D2B-A8A6-524D8E74FD97}"/>
          </ac:grpSpMkLst>
        </pc:grpChg>
        <pc:grpChg chg="add del mod">
          <ac:chgData name="Ahmed Alghamdi" userId="fbe9dddd-5a69-44b1-8172-ebcf615bf0eb" providerId="ADAL" clId="{06A6B8BD-DDF5-459C-B8EA-6A8FEB1D5D5C}" dt="2023-06-26T14:51:07.394" v="15121" actId="165"/>
          <ac:grpSpMkLst>
            <pc:docMk/>
            <pc:sldMk cId="3347859963" sldId="3329"/>
            <ac:grpSpMk id="45" creationId="{A4092EBF-288D-1FA0-9E13-F0342A6E2E8B}"/>
          </ac:grpSpMkLst>
        </pc:grpChg>
        <pc:grpChg chg="add del mod">
          <ac:chgData name="Ahmed Alghamdi" userId="fbe9dddd-5a69-44b1-8172-ebcf615bf0eb" providerId="ADAL" clId="{06A6B8BD-DDF5-459C-B8EA-6A8FEB1D5D5C}" dt="2023-06-26T14:52:48.076" v="15189" actId="165"/>
          <ac:grpSpMkLst>
            <pc:docMk/>
            <pc:sldMk cId="3347859963" sldId="3329"/>
            <ac:grpSpMk id="46" creationId="{5613550A-993D-0E49-2322-CAB1903C8227}"/>
          </ac:grpSpMkLst>
        </pc:grpChg>
        <pc:grpChg chg="add del mod">
          <ac:chgData name="Ahmed Alghamdi" userId="fbe9dddd-5a69-44b1-8172-ebcf615bf0eb" providerId="ADAL" clId="{06A6B8BD-DDF5-459C-B8EA-6A8FEB1D5D5C}" dt="2023-06-26T14:53:03.107" v="15194" actId="165"/>
          <ac:grpSpMkLst>
            <pc:docMk/>
            <pc:sldMk cId="3347859963" sldId="3329"/>
            <ac:grpSpMk id="47" creationId="{A43633B7-64C3-72B4-9E40-477AACE5DC13}"/>
          </ac:grpSpMkLst>
        </pc:grpChg>
        <pc:grpChg chg="add mod">
          <ac:chgData name="Ahmed Alghamdi" userId="fbe9dddd-5a69-44b1-8172-ebcf615bf0eb" providerId="ADAL" clId="{06A6B8BD-DDF5-459C-B8EA-6A8FEB1D5D5C}" dt="2023-06-26T14:55:01.915" v="15263" actId="1035"/>
          <ac:grpSpMkLst>
            <pc:docMk/>
            <pc:sldMk cId="3347859963" sldId="3329"/>
            <ac:grpSpMk id="48" creationId="{1A867CF6-226C-9E6E-CC58-509E4AF41560}"/>
          </ac:grpSpMkLst>
        </pc:grpChg>
        <pc:grpChg chg="add del mod">
          <ac:chgData name="Ahmed Alghamdi" userId="fbe9dddd-5a69-44b1-8172-ebcf615bf0eb" providerId="ADAL" clId="{06A6B8BD-DDF5-459C-B8EA-6A8FEB1D5D5C}" dt="2023-06-26T14:51:57.749" v="15170" actId="165"/>
          <ac:grpSpMkLst>
            <pc:docMk/>
            <pc:sldMk cId="3347859963" sldId="3329"/>
            <ac:grpSpMk id="49" creationId="{A0E15573-BC12-5D0C-6D64-76CEE3DD972B}"/>
          </ac:grpSpMkLst>
        </pc:grpChg>
        <pc:grpChg chg="del mod topLvl">
          <ac:chgData name="Ahmed Alghamdi" userId="fbe9dddd-5a69-44b1-8172-ebcf615bf0eb" providerId="ADAL" clId="{06A6B8BD-DDF5-459C-B8EA-6A8FEB1D5D5C}" dt="2023-06-26T14:52:27.049" v="15183" actId="478"/>
          <ac:grpSpMkLst>
            <pc:docMk/>
            <pc:sldMk cId="3347859963" sldId="3329"/>
            <ac:grpSpMk id="51" creationId="{9D855FE1-254B-5E9C-92DA-CD26D81D01EA}"/>
          </ac:grpSpMkLst>
        </pc:grpChg>
        <pc:grpChg chg="del mod topLvl">
          <ac:chgData name="Ahmed Alghamdi" userId="fbe9dddd-5a69-44b1-8172-ebcf615bf0eb" providerId="ADAL" clId="{06A6B8BD-DDF5-459C-B8EA-6A8FEB1D5D5C}" dt="2023-06-26T14:52:25.527" v="15182" actId="478"/>
          <ac:grpSpMkLst>
            <pc:docMk/>
            <pc:sldMk cId="3347859963" sldId="3329"/>
            <ac:grpSpMk id="52" creationId="{A797C8CA-1587-2F3F-1E92-C2A87985C6A1}"/>
          </ac:grpSpMkLst>
        </pc:grpChg>
        <pc:grpChg chg="del mod topLvl">
          <ac:chgData name="Ahmed Alghamdi" userId="fbe9dddd-5a69-44b1-8172-ebcf615bf0eb" providerId="ADAL" clId="{06A6B8BD-DDF5-459C-B8EA-6A8FEB1D5D5C}" dt="2023-06-26T14:52:23.794" v="15181" actId="478"/>
          <ac:grpSpMkLst>
            <pc:docMk/>
            <pc:sldMk cId="3347859963" sldId="3329"/>
            <ac:grpSpMk id="53" creationId="{2834252F-2AF1-17F8-13F5-AC276E04380F}"/>
          </ac:grpSpMkLst>
        </pc:grpChg>
        <pc:grpChg chg="add del mod">
          <ac:chgData name="Ahmed Alghamdi" userId="fbe9dddd-5a69-44b1-8172-ebcf615bf0eb" providerId="ADAL" clId="{06A6B8BD-DDF5-459C-B8EA-6A8FEB1D5D5C}" dt="2023-06-26T14:52:48.076" v="15189" actId="165"/>
          <ac:grpSpMkLst>
            <pc:docMk/>
            <pc:sldMk cId="3347859963" sldId="3329"/>
            <ac:grpSpMk id="61" creationId="{EA0AAB46-89DE-9560-1652-5582C20866F9}"/>
          </ac:grpSpMkLst>
        </pc:grpChg>
        <pc:grpChg chg="add mod topLvl">
          <ac:chgData name="Ahmed Alghamdi" userId="fbe9dddd-5a69-44b1-8172-ebcf615bf0eb" providerId="ADAL" clId="{06A6B8BD-DDF5-459C-B8EA-6A8FEB1D5D5C}" dt="2023-06-26T14:55:24.659" v="15285" actId="165"/>
          <ac:grpSpMkLst>
            <pc:docMk/>
            <pc:sldMk cId="3347859963" sldId="3329"/>
            <ac:grpSpMk id="62" creationId="{B05906C7-C988-A3FF-BCF7-2B59F7E9F907}"/>
          </ac:grpSpMkLst>
        </pc:grpChg>
        <pc:grpChg chg="add del mod topLvl">
          <ac:chgData name="Ahmed Alghamdi" userId="fbe9dddd-5a69-44b1-8172-ebcf615bf0eb" providerId="ADAL" clId="{06A6B8BD-DDF5-459C-B8EA-6A8FEB1D5D5C}" dt="2023-06-26T14:55:24.659" v="15285" actId="165"/>
          <ac:grpSpMkLst>
            <pc:docMk/>
            <pc:sldMk cId="3347859963" sldId="3329"/>
            <ac:grpSpMk id="67" creationId="{0C4AD0C6-25F7-EE28-026C-6049E064E121}"/>
          </ac:grpSpMkLst>
        </pc:grpChg>
        <pc:grpChg chg="add del mod topLvl">
          <ac:chgData name="Ahmed Alghamdi" userId="fbe9dddd-5a69-44b1-8172-ebcf615bf0eb" providerId="ADAL" clId="{06A6B8BD-DDF5-459C-B8EA-6A8FEB1D5D5C}" dt="2023-06-26T14:55:24.659" v="15285" actId="165"/>
          <ac:grpSpMkLst>
            <pc:docMk/>
            <pc:sldMk cId="3347859963" sldId="3329"/>
            <ac:grpSpMk id="73" creationId="{1C83DDB2-6E04-FD86-5EF0-88ED5B9B08FA}"/>
          </ac:grpSpMkLst>
        </pc:grpChg>
        <pc:grpChg chg="add del mod topLvl">
          <ac:chgData name="Ahmed Alghamdi" userId="fbe9dddd-5a69-44b1-8172-ebcf615bf0eb" providerId="ADAL" clId="{06A6B8BD-DDF5-459C-B8EA-6A8FEB1D5D5C}" dt="2023-06-26T14:55:24.659" v="15285" actId="165"/>
          <ac:grpSpMkLst>
            <pc:docMk/>
            <pc:sldMk cId="3347859963" sldId="3329"/>
            <ac:grpSpMk id="74" creationId="{C1451138-5E29-FDCC-120D-E9AAED4DCB72}"/>
          </ac:grpSpMkLst>
        </pc:grpChg>
        <pc:grpChg chg="add del mod topLvl">
          <ac:chgData name="Ahmed Alghamdi" userId="fbe9dddd-5a69-44b1-8172-ebcf615bf0eb" providerId="ADAL" clId="{06A6B8BD-DDF5-459C-B8EA-6A8FEB1D5D5C}" dt="2023-06-26T14:55:24.659" v="15285" actId="165"/>
          <ac:grpSpMkLst>
            <pc:docMk/>
            <pc:sldMk cId="3347859963" sldId="3329"/>
            <ac:grpSpMk id="75" creationId="{5073165A-E6D5-D9D8-520A-B66A247C50CD}"/>
          </ac:grpSpMkLst>
        </pc:grpChg>
        <pc:grpChg chg="add del mod">
          <ac:chgData name="Ahmed Alghamdi" userId="fbe9dddd-5a69-44b1-8172-ebcf615bf0eb" providerId="ADAL" clId="{06A6B8BD-DDF5-459C-B8EA-6A8FEB1D5D5C}" dt="2023-06-26T14:55:22.638" v="15284" actId="165"/>
          <ac:grpSpMkLst>
            <pc:docMk/>
            <pc:sldMk cId="3347859963" sldId="3329"/>
            <ac:grpSpMk id="76" creationId="{60C06313-3A2C-E3E1-CFD3-C7007BA0586F}"/>
          </ac:grpSpMkLst>
        </pc:grpChg>
        <pc:cxnChg chg="mod topLvl">
          <ac:chgData name="Ahmed Alghamdi" userId="fbe9dddd-5a69-44b1-8172-ebcf615bf0eb" providerId="ADAL" clId="{06A6B8BD-DDF5-459C-B8EA-6A8FEB1D5D5C}" dt="2023-06-26T14:55:24.659" v="15285" actId="165"/>
          <ac:cxnSpMkLst>
            <pc:docMk/>
            <pc:sldMk cId="3347859963" sldId="3329"/>
            <ac:cxnSpMk id="15" creationId="{AC7A4FF7-0522-6008-109B-29AF6EE3BC1F}"/>
          </ac:cxnSpMkLst>
        </pc:cxnChg>
        <pc:cxnChg chg="mod topLvl">
          <ac:chgData name="Ahmed Alghamdi" userId="fbe9dddd-5a69-44b1-8172-ebcf615bf0eb" providerId="ADAL" clId="{06A6B8BD-DDF5-459C-B8EA-6A8FEB1D5D5C}" dt="2023-06-26T14:55:24.659" v="15285" actId="165"/>
          <ac:cxnSpMkLst>
            <pc:docMk/>
            <pc:sldMk cId="3347859963" sldId="3329"/>
            <ac:cxnSpMk id="27" creationId="{F0094BFA-257B-D6FA-8601-1819E494A14D}"/>
          </ac:cxnSpMkLst>
        </pc:cxnChg>
        <pc:cxnChg chg="mod topLvl">
          <ac:chgData name="Ahmed Alghamdi" userId="fbe9dddd-5a69-44b1-8172-ebcf615bf0eb" providerId="ADAL" clId="{06A6B8BD-DDF5-459C-B8EA-6A8FEB1D5D5C}" dt="2023-06-26T14:55:24.659" v="15285" actId="165"/>
          <ac:cxnSpMkLst>
            <pc:docMk/>
            <pc:sldMk cId="3347859963" sldId="3329"/>
            <ac:cxnSpMk id="54" creationId="{100BBC3B-AE70-7254-9D44-828318102C55}"/>
          </ac:cxnSpMkLst>
        </pc:cxnChg>
      </pc:sldChg>
      <pc:sldMasterChg chg="delSldLayout modSldLayout">
        <pc:chgData name="Ahmed Alghamdi" userId="fbe9dddd-5a69-44b1-8172-ebcf615bf0eb" providerId="ADAL" clId="{06A6B8BD-DDF5-459C-B8EA-6A8FEB1D5D5C}" dt="2023-06-25T15:11:57.115" v="10447" actId="47"/>
        <pc:sldMasterMkLst>
          <pc:docMk/>
          <pc:sldMasterMk cId="43246937" sldId="2147483679"/>
        </pc:sldMasterMkLst>
        <pc:sldLayoutChg chg="addSp modSp mod">
          <pc:chgData name="Ahmed Alghamdi" userId="fbe9dddd-5a69-44b1-8172-ebcf615bf0eb" providerId="ADAL" clId="{06A6B8BD-DDF5-459C-B8EA-6A8FEB1D5D5C}" dt="2023-06-22T11:43:30.436" v="314"/>
          <pc:sldLayoutMkLst>
            <pc:docMk/>
            <pc:sldMasterMk cId="43246937" sldId="2147483648"/>
            <pc:sldLayoutMk cId="2971864499" sldId="2147483674"/>
          </pc:sldLayoutMkLst>
          <pc:spChg chg="add mod">
            <ac:chgData name="Ahmed Alghamdi" userId="fbe9dddd-5a69-44b1-8172-ebcf615bf0eb" providerId="ADAL" clId="{06A6B8BD-DDF5-459C-B8EA-6A8FEB1D5D5C}" dt="2023-06-22T11:43:30.436" v="314"/>
            <ac:spMkLst>
              <pc:docMk/>
              <pc:sldMasterMk cId="43246937" sldId="2147483648"/>
              <pc:sldLayoutMk cId="2971864499" sldId="2147483674"/>
              <ac:spMk id="2" creationId="{3B7705A8-53C3-C1B5-2F57-E4109E5AE1D2}"/>
            </ac:spMkLst>
          </pc:spChg>
          <pc:picChg chg="mod">
            <ac:chgData name="Ahmed Alghamdi" userId="fbe9dddd-5a69-44b1-8172-ebcf615bf0eb" providerId="ADAL" clId="{06A6B8BD-DDF5-459C-B8EA-6A8FEB1D5D5C}" dt="2023-06-22T11:06:17.780" v="127" actId="1076"/>
            <ac:picMkLst>
              <pc:docMk/>
              <pc:sldMasterMk cId="43246937" sldId="2147483648"/>
              <pc:sldLayoutMk cId="2971864499" sldId="2147483674"/>
              <ac:picMk id="5" creationId="{AA211401-3C17-B14A-893D-35852073DEF3}"/>
            </ac:picMkLst>
          </pc:picChg>
        </pc:sldLayoutChg>
        <pc:sldLayoutChg chg="del">
          <pc:chgData name="Ahmed Alghamdi" userId="fbe9dddd-5a69-44b1-8172-ebcf615bf0eb" providerId="ADAL" clId="{06A6B8BD-DDF5-459C-B8EA-6A8FEB1D5D5C}" dt="2023-06-25T15:11:57.115" v="10447" actId="47"/>
          <pc:sldLayoutMkLst>
            <pc:docMk/>
            <pc:sldMasterMk cId="43246937" sldId="2147483679"/>
            <pc:sldLayoutMk cId="852359748" sldId="2147483679"/>
          </pc:sldLayoutMkLst>
        </pc:sldLayoutChg>
        <pc:sldLayoutChg chg="addSp delSp modSp mod">
          <pc:chgData name="Ahmed Alghamdi" userId="fbe9dddd-5a69-44b1-8172-ebcf615bf0eb" providerId="ADAL" clId="{06A6B8BD-DDF5-459C-B8EA-6A8FEB1D5D5C}" dt="2023-06-22T11:42:59.879" v="312" actId="208"/>
          <pc:sldLayoutMkLst>
            <pc:docMk/>
            <pc:sldMasterMk cId="43246937" sldId="2147483648"/>
            <pc:sldLayoutMk cId="288416522" sldId="2147483680"/>
          </pc:sldLayoutMkLst>
          <pc:spChg chg="add del mod">
            <ac:chgData name="Ahmed Alghamdi" userId="fbe9dddd-5a69-44b1-8172-ebcf615bf0eb" providerId="ADAL" clId="{06A6B8BD-DDF5-459C-B8EA-6A8FEB1D5D5C}" dt="2023-06-22T11:05:48.868" v="88"/>
            <ac:spMkLst>
              <pc:docMk/>
              <pc:sldMasterMk cId="43246937" sldId="2147483648"/>
              <pc:sldLayoutMk cId="288416522" sldId="2147483680"/>
              <ac:spMk id="7" creationId="{EC38FC52-F213-1187-22DD-46D77AD65021}"/>
            </ac:spMkLst>
          </pc:spChg>
          <pc:spChg chg="add del mod">
            <ac:chgData name="Ahmed Alghamdi" userId="fbe9dddd-5a69-44b1-8172-ebcf615bf0eb" providerId="ADAL" clId="{06A6B8BD-DDF5-459C-B8EA-6A8FEB1D5D5C}" dt="2023-06-22T11:05:48.876" v="90"/>
            <ac:spMkLst>
              <pc:docMk/>
              <pc:sldMasterMk cId="43246937" sldId="2147483648"/>
              <pc:sldLayoutMk cId="288416522" sldId="2147483680"/>
              <ac:spMk id="8" creationId="{1DEB3CC3-E436-FB7A-0332-30D8F02C4D53}"/>
            </ac:spMkLst>
          </pc:spChg>
          <pc:spChg chg="add mod">
            <ac:chgData name="Ahmed Alghamdi" userId="fbe9dddd-5a69-44b1-8172-ebcf615bf0eb" providerId="ADAL" clId="{06A6B8BD-DDF5-459C-B8EA-6A8FEB1D5D5C}" dt="2023-06-22T11:42:59.879" v="312" actId="208"/>
            <ac:spMkLst>
              <pc:docMk/>
              <pc:sldMasterMk cId="43246937" sldId="2147483648"/>
              <pc:sldLayoutMk cId="288416522" sldId="2147483680"/>
              <ac:spMk id="9" creationId="{DC9B9CF0-7E1D-193E-9EBE-9EE7E3E7B249}"/>
            </ac:spMkLst>
          </pc:spChg>
        </pc:sldLayoutChg>
      </pc:sldMasterChg>
    </pc:docChg>
  </pc:docChgLst>
  <pc:docChgLst>
    <pc:chgData name="Ahmed Alghamdi" userId="fbe9dddd-5a69-44b1-8172-ebcf615bf0eb" providerId="ADAL" clId="{C590F56B-AB72-4ACC-AEC2-D8A50190361A}"/>
    <pc:docChg chg="undo redo custSel addSld delSld modSld sldOrd">
      <pc:chgData name="Ahmed Alghamdi" userId="fbe9dddd-5a69-44b1-8172-ebcf615bf0eb" providerId="ADAL" clId="{C590F56B-AB72-4ACC-AEC2-D8A50190361A}" dt="2023-06-22T08:14:34.107" v="3051" actId="1037"/>
      <pc:docMkLst>
        <pc:docMk/>
      </pc:docMkLst>
      <pc:sldChg chg="addSp delSp modSp mod">
        <pc:chgData name="Ahmed Alghamdi" userId="fbe9dddd-5a69-44b1-8172-ebcf615bf0eb" providerId="ADAL" clId="{C590F56B-AB72-4ACC-AEC2-D8A50190361A}" dt="2023-06-22T08:09:24.372" v="3008" actId="20577"/>
        <pc:sldMkLst>
          <pc:docMk/>
          <pc:sldMk cId="1275796798" sldId="256"/>
        </pc:sldMkLst>
        <pc:spChg chg="add del mod">
          <ac:chgData name="Ahmed Alghamdi" userId="fbe9dddd-5a69-44b1-8172-ebcf615bf0eb" providerId="ADAL" clId="{C590F56B-AB72-4ACC-AEC2-D8A50190361A}" dt="2023-06-22T08:08:53.790" v="2992" actId="478"/>
          <ac:spMkLst>
            <pc:docMk/>
            <pc:sldMk cId="1275796798" sldId="256"/>
            <ac:spMk id="3" creationId="{FE31A93A-83C9-8006-00BC-48550C783109}"/>
          </ac:spMkLst>
        </pc:spChg>
        <pc:spChg chg="add mod">
          <ac:chgData name="Ahmed Alghamdi" userId="fbe9dddd-5a69-44b1-8172-ebcf615bf0eb" providerId="ADAL" clId="{C590F56B-AB72-4ACC-AEC2-D8A50190361A}" dt="2023-06-22T08:09:24.372" v="3008" actId="20577"/>
          <ac:spMkLst>
            <pc:docMk/>
            <pc:sldMk cId="1275796798" sldId="256"/>
            <ac:spMk id="4" creationId="{E2271571-BA0E-2A3F-FE24-519B86F99297}"/>
          </ac:spMkLst>
        </pc:spChg>
        <pc:spChg chg="del">
          <ac:chgData name="Ahmed Alghamdi" userId="fbe9dddd-5a69-44b1-8172-ebcf615bf0eb" providerId="ADAL" clId="{C590F56B-AB72-4ACC-AEC2-D8A50190361A}" dt="2023-06-22T08:08:51.167" v="2991" actId="478"/>
          <ac:spMkLst>
            <pc:docMk/>
            <pc:sldMk cId="1275796798" sldId="256"/>
            <ac:spMk id="6" creationId="{78B84AE7-B96A-5148-AB6E-CFF805D95B3B}"/>
          </ac:spMkLst>
        </pc:spChg>
        <pc:spChg chg="mod">
          <ac:chgData name="Ahmed Alghamdi" userId="fbe9dddd-5a69-44b1-8172-ebcf615bf0eb" providerId="ADAL" clId="{C590F56B-AB72-4ACC-AEC2-D8A50190361A}" dt="2023-06-22T08:09:14.840" v="3002" actId="121"/>
          <ac:spMkLst>
            <pc:docMk/>
            <pc:sldMk cId="1275796798" sldId="256"/>
            <ac:spMk id="7" creationId="{599B294E-2DA1-7A4D-8602-19EBB6E8B9B5}"/>
          </ac:spMkLst>
        </pc:spChg>
      </pc:sldChg>
      <pc:sldChg chg="ord">
        <pc:chgData name="Ahmed Alghamdi" userId="fbe9dddd-5a69-44b1-8172-ebcf615bf0eb" providerId="ADAL" clId="{C590F56B-AB72-4ACC-AEC2-D8A50190361A}" dt="2023-06-22T08:08:38.720" v="2989"/>
        <pc:sldMkLst>
          <pc:docMk/>
          <pc:sldMk cId="2695404980" sldId="275"/>
        </pc:sldMkLst>
      </pc:sldChg>
      <pc:sldChg chg="addSp delSp modSp mod">
        <pc:chgData name="Ahmed Alghamdi" userId="fbe9dddd-5a69-44b1-8172-ebcf615bf0eb" providerId="ADAL" clId="{C590F56B-AB72-4ACC-AEC2-D8A50190361A}" dt="2023-06-22T08:13:03.768" v="3021" actId="165"/>
        <pc:sldMkLst>
          <pc:docMk/>
          <pc:sldMk cId="450029953" sldId="282"/>
        </pc:sldMkLst>
        <pc:spChg chg="del mod">
          <ac:chgData name="Ahmed Alghamdi" userId="fbe9dddd-5a69-44b1-8172-ebcf615bf0eb" providerId="ADAL" clId="{C590F56B-AB72-4ACC-AEC2-D8A50190361A}" dt="2023-06-21T15:23:21.014" v="1699" actId="478"/>
          <ac:spMkLst>
            <pc:docMk/>
            <pc:sldMk cId="450029953" sldId="282"/>
            <ac:spMk id="3" creationId="{58190057-2CB0-FA43-A1F5-F6F362414D38}"/>
          </ac:spMkLst>
        </pc:spChg>
        <pc:spChg chg="add del mod">
          <ac:chgData name="Ahmed Alghamdi" userId="fbe9dddd-5a69-44b1-8172-ebcf615bf0eb" providerId="ADAL" clId="{C590F56B-AB72-4ACC-AEC2-D8A50190361A}" dt="2023-06-21T15:24:09.734" v="1784"/>
          <ac:spMkLst>
            <pc:docMk/>
            <pc:sldMk cId="450029953" sldId="282"/>
            <ac:spMk id="4" creationId="{F9DE76E3-1150-E956-93B9-0A4FA3FE34E8}"/>
          </ac:spMkLst>
        </pc:spChg>
        <pc:spChg chg="add mod">
          <ac:chgData name="Ahmed Alghamdi" userId="fbe9dddd-5a69-44b1-8172-ebcf615bf0eb" providerId="ADAL" clId="{C590F56B-AB72-4ACC-AEC2-D8A50190361A}" dt="2023-06-21T15:25:55.320" v="1954" actId="20577"/>
          <ac:spMkLst>
            <pc:docMk/>
            <pc:sldMk cId="450029953" sldId="282"/>
            <ac:spMk id="5" creationId="{A2B8A49D-E229-472E-ACA5-F1C320ACE6DD}"/>
          </ac:spMkLst>
        </pc:spChg>
        <pc:spChg chg="mod topLvl">
          <ac:chgData name="Ahmed Alghamdi" userId="fbe9dddd-5a69-44b1-8172-ebcf615bf0eb" providerId="ADAL" clId="{C590F56B-AB72-4ACC-AEC2-D8A50190361A}" dt="2023-06-22T08:13:03.768" v="3021" actId="165"/>
          <ac:spMkLst>
            <pc:docMk/>
            <pc:sldMk cId="450029953" sldId="282"/>
            <ac:spMk id="8" creationId="{BF892A34-EC3C-4F00-E526-6CF905D9D735}"/>
          </ac:spMkLst>
        </pc:spChg>
        <pc:spChg chg="mod topLvl">
          <ac:chgData name="Ahmed Alghamdi" userId="fbe9dddd-5a69-44b1-8172-ebcf615bf0eb" providerId="ADAL" clId="{C590F56B-AB72-4ACC-AEC2-D8A50190361A}" dt="2023-06-22T08:13:03.768" v="3021" actId="165"/>
          <ac:spMkLst>
            <pc:docMk/>
            <pc:sldMk cId="450029953" sldId="282"/>
            <ac:spMk id="9" creationId="{BB4679EB-CCDA-D843-6EFB-7CA97EA3B9B4}"/>
          </ac:spMkLst>
        </pc:spChg>
        <pc:spChg chg="mod topLvl">
          <ac:chgData name="Ahmed Alghamdi" userId="fbe9dddd-5a69-44b1-8172-ebcf615bf0eb" providerId="ADAL" clId="{C590F56B-AB72-4ACC-AEC2-D8A50190361A}" dt="2023-06-22T08:13:03.768" v="3021" actId="165"/>
          <ac:spMkLst>
            <pc:docMk/>
            <pc:sldMk cId="450029953" sldId="282"/>
            <ac:spMk id="10" creationId="{12B207A4-4366-BEE1-6924-A62F3765F6E1}"/>
          </ac:spMkLst>
        </pc:spChg>
        <pc:spChg chg="mod topLvl">
          <ac:chgData name="Ahmed Alghamdi" userId="fbe9dddd-5a69-44b1-8172-ebcf615bf0eb" providerId="ADAL" clId="{C590F56B-AB72-4ACC-AEC2-D8A50190361A}" dt="2023-06-22T08:13:03.768" v="3021" actId="165"/>
          <ac:spMkLst>
            <pc:docMk/>
            <pc:sldMk cId="450029953" sldId="282"/>
            <ac:spMk id="11" creationId="{BD71248A-87D3-6AD8-C155-F0ABB9D3F169}"/>
          </ac:spMkLst>
        </pc:spChg>
        <pc:spChg chg="mod topLvl">
          <ac:chgData name="Ahmed Alghamdi" userId="fbe9dddd-5a69-44b1-8172-ebcf615bf0eb" providerId="ADAL" clId="{C590F56B-AB72-4ACC-AEC2-D8A50190361A}" dt="2023-06-22T08:13:03.768" v="3021" actId="165"/>
          <ac:spMkLst>
            <pc:docMk/>
            <pc:sldMk cId="450029953" sldId="282"/>
            <ac:spMk id="14" creationId="{1570FC84-E96F-11AD-18B6-F45BD4A55450}"/>
          </ac:spMkLst>
        </pc:spChg>
        <pc:spChg chg="mod topLvl">
          <ac:chgData name="Ahmed Alghamdi" userId="fbe9dddd-5a69-44b1-8172-ebcf615bf0eb" providerId="ADAL" clId="{C590F56B-AB72-4ACC-AEC2-D8A50190361A}" dt="2023-06-22T08:13:03.768" v="3021" actId="165"/>
          <ac:spMkLst>
            <pc:docMk/>
            <pc:sldMk cId="450029953" sldId="282"/>
            <ac:spMk id="15" creationId="{411C96D3-BD13-FDB8-B9AC-9E2E1C142F53}"/>
          </ac:spMkLst>
        </pc:spChg>
        <pc:grpChg chg="add del mod">
          <ac:chgData name="Ahmed Alghamdi" userId="fbe9dddd-5a69-44b1-8172-ebcf615bf0eb" providerId="ADAL" clId="{C590F56B-AB72-4ACC-AEC2-D8A50190361A}" dt="2023-06-22T08:13:03.768" v="3021" actId="165"/>
          <ac:grpSpMkLst>
            <pc:docMk/>
            <pc:sldMk cId="450029953" sldId="282"/>
            <ac:grpSpMk id="6" creationId="{A5B33F8A-FF79-A4BA-D53F-CF7A307BA165}"/>
          </ac:grpSpMkLst>
        </pc:grpChg>
        <pc:grpChg chg="add del mod">
          <ac:chgData name="Ahmed Alghamdi" userId="fbe9dddd-5a69-44b1-8172-ebcf615bf0eb" providerId="ADAL" clId="{C590F56B-AB72-4ACC-AEC2-D8A50190361A}" dt="2023-06-22T08:13:03.768" v="3021" actId="165"/>
          <ac:grpSpMkLst>
            <pc:docMk/>
            <pc:sldMk cId="450029953" sldId="282"/>
            <ac:grpSpMk id="7" creationId="{82A4A64A-1FE7-C64C-9FB6-B3D7425FA195}"/>
          </ac:grpSpMkLst>
        </pc:grpChg>
        <pc:grpChg chg="add del mod">
          <ac:chgData name="Ahmed Alghamdi" userId="fbe9dddd-5a69-44b1-8172-ebcf615bf0eb" providerId="ADAL" clId="{C590F56B-AB72-4ACC-AEC2-D8A50190361A}" dt="2023-06-22T08:13:03.768" v="3021" actId="165"/>
          <ac:grpSpMkLst>
            <pc:docMk/>
            <pc:sldMk cId="450029953" sldId="282"/>
            <ac:grpSpMk id="12" creationId="{3B0A0ECF-6A0A-08A1-85D9-89DE63777173}"/>
          </ac:grpSpMkLst>
        </pc:grpChg>
      </pc:sldChg>
      <pc:sldChg chg="del">
        <pc:chgData name="Ahmed Alghamdi" userId="fbe9dddd-5a69-44b1-8172-ebcf615bf0eb" providerId="ADAL" clId="{C590F56B-AB72-4ACC-AEC2-D8A50190361A}" dt="2023-06-22T08:08:41.933" v="2990" actId="47"/>
        <pc:sldMkLst>
          <pc:docMk/>
          <pc:sldMk cId="2611387957" sldId="290"/>
        </pc:sldMkLst>
      </pc:sldChg>
      <pc:sldChg chg="mod modShow">
        <pc:chgData name="Ahmed Alghamdi" userId="fbe9dddd-5a69-44b1-8172-ebcf615bf0eb" providerId="ADAL" clId="{C590F56B-AB72-4ACC-AEC2-D8A50190361A}" dt="2023-06-21T15:18:33.468" v="1564" actId="729"/>
        <pc:sldMkLst>
          <pc:docMk/>
          <pc:sldMk cId="1745447327" sldId="291"/>
        </pc:sldMkLst>
      </pc:sldChg>
      <pc:sldChg chg="modSp mod modShow">
        <pc:chgData name="Ahmed Alghamdi" userId="fbe9dddd-5a69-44b1-8172-ebcf615bf0eb" providerId="ADAL" clId="{C590F56B-AB72-4ACC-AEC2-D8A50190361A}" dt="2023-06-21T15:18:33.468" v="1564" actId="729"/>
        <pc:sldMkLst>
          <pc:docMk/>
          <pc:sldMk cId="3255366859" sldId="292"/>
        </pc:sldMkLst>
        <pc:spChg chg="mod">
          <ac:chgData name="Ahmed Alghamdi" userId="fbe9dddd-5a69-44b1-8172-ebcf615bf0eb" providerId="ADAL" clId="{C590F56B-AB72-4ACC-AEC2-D8A50190361A}" dt="2023-06-21T12:35:02.267" v="221"/>
          <ac:spMkLst>
            <pc:docMk/>
            <pc:sldMk cId="3255366859" sldId="292"/>
            <ac:spMk id="4" creationId="{0D80802A-D4E8-1AF9-E56A-A2F4503E2330}"/>
          </ac:spMkLst>
        </pc:spChg>
        <pc:spChg chg="mod">
          <ac:chgData name="Ahmed Alghamdi" userId="fbe9dddd-5a69-44b1-8172-ebcf615bf0eb" providerId="ADAL" clId="{C590F56B-AB72-4ACC-AEC2-D8A50190361A}" dt="2023-06-21T12:34:59.474" v="219"/>
          <ac:spMkLst>
            <pc:docMk/>
            <pc:sldMk cId="3255366859" sldId="292"/>
            <ac:spMk id="5" creationId="{2C08C893-70B7-1B41-31AE-2FFACD93B916}"/>
          </ac:spMkLst>
        </pc:spChg>
        <pc:spChg chg="mod">
          <ac:chgData name="Ahmed Alghamdi" userId="fbe9dddd-5a69-44b1-8172-ebcf615bf0eb" providerId="ADAL" clId="{C590F56B-AB72-4ACC-AEC2-D8A50190361A}" dt="2023-06-21T12:34:55.183" v="217"/>
          <ac:spMkLst>
            <pc:docMk/>
            <pc:sldMk cId="3255366859" sldId="292"/>
            <ac:spMk id="6" creationId="{04104461-A7EE-95C3-7FDD-1833FAD870F4}"/>
          </ac:spMkLst>
        </pc:spChg>
        <pc:spChg chg="mod">
          <ac:chgData name="Ahmed Alghamdi" userId="fbe9dddd-5a69-44b1-8172-ebcf615bf0eb" providerId="ADAL" clId="{C590F56B-AB72-4ACC-AEC2-D8A50190361A}" dt="2023-06-21T12:34:52.897" v="215"/>
          <ac:spMkLst>
            <pc:docMk/>
            <pc:sldMk cId="3255366859" sldId="292"/>
            <ac:spMk id="7" creationId="{B2FE1C1D-801C-1D81-1C25-4FE5680DB5EA}"/>
          </ac:spMkLst>
        </pc:spChg>
        <pc:spChg chg="mod">
          <ac:chgData name="Ahmed Alghamdi" userId="fbe9dddd-5a69-44b1-8172-ebcf615bf0eb" providerId="ADAL" clId="{C590F56B-AB72-4ACC-AEC2-D8A50190361A}" dt="2023-06-21T13:43:19.876" v="1057" actId="20577"/>
          <ac:spMkLst>
            <pc:docMk/>
            <pc:sldMk cId="3255366859" sldId="292"/>
            <ac:spMk id="15" creationId="{AF28C3E3-5F4E-B933-62A2-F0E7039965E6}"/>
          </ac:spMkLst>
        </pc:spChg>
        <pc:spChg chg="mod">
          <ac:chgData name="Ahmed Alghamdi" userId="fbe9dddd-5a69-44b1-8172-ebcf615bf0eb" providerId="ADAL" clId="{C590F56B-AB72-4ACC-AEC2-D8A50190361A}" dt="2023-06-21T13:43:52.736" v="1059" actId="20577"/>
          <ac:spMkLst>
            <pc:docMk/>
            <pc:sldMk cId="3255366859" sldId="292"/>
            <ac:spMk id="19" creationId="{715E8F14-51C9-D2A5-B516-BAB93BB2424C}"/>
          </ac:spMkLst>
        </pc:spChg>
        <pc:spChg chg="mod">
          <ac:chgData name="Ahmed Alghamdi" userId="fbe9dddd-5a69-44b1-8172-ebcf615bf0eb" providerId="ADAL" clId="{C590F56B-AB72-4ACC-AEC2-D8A50190361A}" dt="2023-06-21T12:58:05.482" v="598" actId="13901"/>
          <ac:spMkLst>
            <pc:docMk/>
            <pc:sldMk cId="3255366859" sldId="292"/>
            <ac:spMk id="22" creationId="{E44AC880-515F-6AB8-7325-7D1FA736FAF1}"/>
          </ac:spMkLst>
        </pc:spChg>
        <pc:spChg chg="mod">
          <ac:chgData name="Ahmed Alghamdi" userId="fbe9dddd-5a69-44b1-8172-ebcf615bf0eb" providerId="ADAL" clId="{C590F56B-AB72-4ACC-AEC2-D8A50190361A}" dt="2023-06-21T13:46:43.945" v="1090" actId="20577"/>
          <ac:spMkLst>
            <pc:docMk/>
            <pc:sldMk cId="3255366859" sldId="292"/>
            <ac:spMk id="23" creationId="{9E9D96ED-2917-70C8-357C-7406F93D745C}"/>
          </ac:spMkLst>
        </pc:spChg>
      </pc:sldChg>
      <pc:sldChg chg="addSp delSp modSp mod modShow">
        <pc:chgData name="Ahmed Alghamdi" userId="fbe9dddd-5a69-44b1-8172-ebcf615bf0eb" providerId="ADAL" clId="{C590F56B-AB72-4ACC-AEC2-D8A50190361A}" dt="2023-06-21T15:18:33.468" v="1564" actId="729"/>
        <pc:sldMkLst>
          <pc:docMk/>
          <pc:sldMk cId="2149202566" sldId="293"/>
        </pc:sldMkLst>
        <pc:spChg chg="add del mod">
          <ac:chgData name="Ahmed Alghamdi" userId="fbe9dddd-5a69-44b1-8172-ebcf615bf0eb" providerId="ADAL" clId="{C590F56B-AB72-4ACC-AEC2-D8A50190361A}" dt="2023-06-21T12:36:16.036" v="243" actId="478"/>
          <ac:spMkLst>
            <pc:docMk/>
            <pc:sldMk cId="2149202566" sldId="293"/>
            <ac:spMk id="4" creationId="{D21B11DE-B4FE-0657-E5F0-C3563EC6F9E7}"/>
          </ac:spMkLst>
        </pc:spChg>
        <pc:spChg chg="mod">
          <ac:chgData name="Ahmed Alghamdi" userId="fbe9dddd-5a69-44b1-8172-ebcf615bf0eb" providerId="ADAL" clId="{C590F56B-AB72-4ACC-AEC2-D8A50190361A}" dt="2023-06-21T12:35:06.298" v="223"/>
          <ac:spMkLst>
            <pc:docMk/>
            <pc:sldMk cId="2149202566" sldId="293"/>
            <ac:spMk id="8" creationId="{9CA5D036-C525-07F7-AEAB-C5E5EDFD2DAF}"/>
          </ac:spMkLst>
        </pc:spChg>
        <pc:spChg chg="mod">
          <ac:chgData name="Ahmed Alghamdi" userId="fbe9dddd-5a69-44b1-8172-ebcf615bf0eb" providerId="ADAL" clId="{C590F56B-AB72-4ACC-AEC2-D8A50190361A}" dt="2023-06-21T12:35:09.811" v="225"/>
          <ac:spMkLst>
            <pc:docMk/>
            <pc:sldMk cId="2149202566" sldId="293"/>
            <ac:spMk id="10" creationId="{F903990A-2EED-5532-2EBA-D434F8D12EF5}"/>
          </ac:spMkLst>
        </pc:spChg>
        <pc:spChg chg="mod">
          <ac:chgData name="Ahmed Alghamdi" userId="fbe9dddd-5a69-44b1-8172-ebcf615bf0eb" providerId="ADAL" clId="{C590F56B-AB72-4ACC-AEC2-D8A50190361A}" dt="2023-06-21T12:35:12.185" v="226"/>
          <ac:spMkLst>
            <pc:docMk/>
            <pc:sldMk cId="2149202566" sldId="293"/>
            <ac:spMk id="11" creationId="{4A9B9E1A-223D-41AE-DAAC-9BBB35D9C0F6}"/>
          </ac:spMkLst>
        </pc:spChg>
        <pc:spChg chg="mod">
          <ac:chgData name="Ahmed Alghamdi" userId="fbe9dddd-5a69-44b1-8172-ebcf615bf0eb" providerId="ADAL" clId="{C590F56B-AB72-4ACC-AEC2-D8A50190361A}" dt="2023-06-21T13:59:52.583" v="1102" actId="20577"/>
          <ac:spMkLst>
            <pc:docMk/>
            <pc:sldMk cId="2149202566" sldId="293"/>
            <ac:spMk id="12" creationId="{542A1AC3-BB1C-C165-5273-463EE46D2044}"/>
          </ac:spMkLst>
        </pc:spChg>
        <pc:spChg chg="mod">
          <ac:chgData name="Ahmed Alghamdi" userId="fbe9dddd-5a69-44b1-8172-ebcf615bf0eb" providerId="ADAL" clId="{C590F56B-AB72-4ACC-AEC2-D8A50190361A}" dt="2023-06-21T13:39:12.560" v="911" actId="20577"/>
          <ac:spMkLst>
            <pc:docMk/>
            <pc:sldMk cId="2149202566" sldId="293"/>
            <ac:spMk id="50" creationId="{1D82371C-3D2C-0971-4E6F-4C04AC3E249B}"/>
          </ac:spMkLst>
        </pc:spChg>
        <pc:spChg chg="mod">
          <ac:chgData name="Ahmed Alghamdi" userId="fbe9dddd-5a69-44b1-8172-ebcf615bf0eb" providerId="ADAL" clId="{C590F56B-AB72-4ACC-AEC2-D8A50190361A}" dt="2023-06-21T14:01:27.947" v="1182" actId="20577"/>
          <ac:spMkLst>
            <pc:docMk/>
            <pc:sldMk cId="2149202566" sldId="293"/>
            <ac:spMk id="51" creationId="{E644A005-7682-16D6-C002-84556815853B}"/>
          </ac:spMkLst>
        </pc:spChg>
        <pc:spChg chg="mod">
          <ac:chgData name="Ahmed Alghamdi" userId="fbe9dddd-5a69-44b1-8172-ebcf615bf0eb" providerId="ADAL" clId="{C590F56B-AB72-4ACC-AEC2-D8A50190361A}" dt="2023-06-21T13:40:25.010" v="1032" actId="20577"/>
          <ac:spMkLst>
            <pc:docMk/>
            <pc:sldMk cId="2149202566" sldId="293"/>
            <ac:spMk id="54" creationId="{86F8C3D7-D1D8-7D03-B39A-426ABFC6FE41}"/>
          </ac:spMkLst>
        </pc:spChg>
        <pc:spChg chg="mod">
          <ac:chgData name="Ahmed Alghamdi" userId="fbe9dddd-5a69-44b1-8172-ebcf615bf0eb" providerId="ADAL" clId="{C590F56B-AB72-4ACC-AEC2-D8A50190361A}" dt="2023-06-21T14:00:07.183" v="1123" actId="20577"/>
          <ac:spMkLst>
            <pc:docMk/>
            <pc:sldMk cId="2149202566" sldId="293"/>
            <ac:spMk id="55" creationId="{6676A3D5-9C71-3DE4-05D9-0215207EA416}"/>
          </ac:spMkLst>
        </pc:spChg>
      </pc:sldChg>
      <pc:sldChg chg="addSp delSp modSp add mod ord modShow">
        <pc:chgData name="Ahmed Alghamdi" userId="fbe9dddd-5a69-44b1-8172-ebcf615bf0eb" providerId="ADAL" clId="{C590F56B-AB72-4ACC-AEC2-D8A50190361A}" dt="2023-06-22T08:08:36.042" v="2987"/>
        <pc:sldMkLst>
          <pc:docMk/>
          <pc:sldMk cId="2023258431" sldId="294"/>
        </pc:sldMkLst>
        <pc:spChg chg="mod">
          <ac:chgData name="Ahmed Alghamdi" userId="fbe9dddd-5a69-44b1-8172-ebcf615bf0eb" providerId="ADAL" clId="{C590F56B-AB72-4ACC-AEC2-D8A50190361A}" dt="2023-06-22T07:40:48.106" v="2306" actId="20577"/>
          <ac:spMkLst>
            <pc:docMk/>
            <pc:sldMk cId="2023258431" sldId="294"/>
            <ac:spMk id="3" creationId="{58190057-2CB0-FA43-A1F5-F6F362414D38}"/>
          </ac:spMkLst>
        </pc:spChg>
        <pc:spChg chg="add mod topLvl">
          <ac:chgData name="Ahmed Alghamdi" userId="fbe9dddd-5a69-44b1-8172-ebcf615bf0eb" providerId="ADAL" clId="{C590F56B-AB72-4ACC-AEC2-D8A50190361A}" dt="2023-06-21T15:26:36.958" v="1962" actId="207"/>
          <ac:spMkLst>
            <pc:docMk/>
            <pc:sldMk cId="2023258431" sldId="294"/>
            <ac:spMk id="4" creationId="{4B6FFD7C-3527-91A4-2055-8AA14D047047}"/>
          </ac:spMkLst>
        </pc:spChg>
        <pc:spChg chg="add mod topLvl">
          <ac:chgData name="Ahmed Alghamdi" userId="fbe9dddd-5a69-44b1-8172-ebcf615bf0eb" providerId="ADAL" clId="{C590F56B-AB72-4ACC-AEC2-D8A50190361A}" dt="2023-06-22T07:37:23.894" v="2285" actId="20577"/>
          <ac:spMkLst>
            <pc:docMk/>
            <pc:sldMk cId="2023258431" sldId="294"/>
            <ac:spMk id="5" creationId="{24207DBF-A8D0-2809-3A07-D0D2FF520C38}"/>
          </ac:spMkLst>
        </pc:spChg>
        <pc:spChg chg="add mod topLvl">
          <ac:chgData name="Ahmed Alghamdi" userId="fbe9dddd-5a69-44b1-8172-ebcf615bf0eb" providerId="ADAL" clId="{C590F56B-AB72-4ACC-AEC2-D8A50190361A}" dt="2023-06-21T15:26:36.958" v="1962" actId="207"/>
          <ac:spMkLst>
            <pc:docMk/>
            <pc:sldMk cId="2023258431" sldId="294"/>
            <ac:spMk id="6" creationId="{490541F3-3B6A-13AB-475B-6D1E8A136500}"/>
          </ac:spMkLst>
        </pc:spChg>
        <pc:spChg chg="add mod topLvl">
          <ac:chgData name="Ahmed Alghamdi" userId="fbe9dddd-5a69-44b1-8172-ebcf615bf0eb" providerId="ADAL" clId="{C590F56B-AB72-4ACC-AEC2-D8A50190361A}" dt="2023-06-21T15:26:36.958" v="1962" actId="207"/>
          <ac:spMkLst>
            <pc:docMk/>
            <pc:sldMk cId="2023258431" sldId="294"/>
            <ac:spMk id="7" creationId="{D7BF0E35-C850-24A2-70D1-CD671C8C0A3F}"/>
          </ac:spMkLst>
        </pc:spChg>
        <pc:spChg chg="del">
          <ac:chgData name="Ahmed Alghamdi" userId="fbe9dddd-5a69-44b1-8172-ebcf615bf0eb" providerId="ADAL" clId="{C590F56B-AB72-4ACC-AEC2-D8A50190361A}" dt="2023-06-21T14:57:24.821" v="1186" actId="478"/>
          <ac:spMkLst>
            <pc:docMk/>
            <pc:sldMk cId="2023258431" sldId="294"/>
            <ac:spMk id="8" creationId="{9CA5D036-C525-07F7-AEAB-C5E5EDFD2DAF}"/>
          </ac:spMkLst>
        </pc:spChg>
        <pc:spChg chg="add mod topLvl">
          <ac:chgData name="Ahmed Alghamdi" userId="fbe9dddd-5a69-44b1-8172-ebcf615bf0eb" providerId="ADAL" clId="{C590F56B-AB72-4ACC-AEC2-D8A50190361A}" dt="2023-06-21T15:20:03.206" v="1633"/>
          <ac:spMkLst>
            <pc:docMk/>
            <pc:sldMk cId="2023258431" sldId="294"/>
            <ac:spMk id="9" creationId="{EB177D19-2269-A616-7618-973D359F071D}"/>
          </ac:spMkLst>
        </pc:spChg>
        <pc:spChg chg="del">
          <ac:chgData name="Ahmed Alghamdi" userId="fbe9dddd-5a69-44b1-8172-ebcf615bf0eb" providerId="ADAL" clId="{C590F56B-AB72-4ACC-AEC2-D8A50190361A}" dt="2023-06-21T14:57:24.821" v="1186" actId="478"/>
          <ac:spMkLst>
            <pc:docMk/>
            <pc:sldMk cId="2023258431" sldId="294"/>
            <ac:spMk id="10" creationId="{F903990A-2EED-5532-2EBA-D434F8D12EF5}"/>
          </ac:spMkLst>
        </pc:spChg>
        <pc:spChg chg="del">
          <ac:chgData name="Ahmed Alghamdi" userId="fbe9dddd-5a69-44b1-8172-ebcf615bf0eb" providerId="ADAL" clId="{C590F56B-AB72-4ACC-AEC2-D8A50190361A}" dt="2023-06-21T14:57:24.821" v="1186" actId="478"/>
          <ac:spMkLst>
            <pc:docMk/>
            <pc:sldMk cId="2023258431" sldId="294"/>
            <ac:spMk id="11" creationId="{4A9B9E1A-223D-41AE-DAAC-9BBB35D9C0F6}"/>
          </ac:spMkLst>
        </pc:spChg>
        <pc:spChg chg="del">
          <ac:chgData name="Ahmed Alghamdi" userId="fbe9dddd-5a69-44b1-8172-ebcf615bf0eb" providerId="ADAL" clId="{C590F56B-AB72-4ACC-AEC2-D8A50190361A}" dt="2023-06-21T14:57:24.821" v="1186" actId="478"/>
          <ac:spMkLst>
            <pc:docMk/>
            <pc:sldMk cId="2023258431" sldId="294"/>
            <ac:spMk id="12" creationId="{542A1AC3-BB1C-C165-5273-463EE46D2044}"/>
          </ac:spMkLst>
        </pc:spChg>
        <pc:spChg chg="del">
          <ac:chgData name="Ahmed Alghamdi" userId="fbe9dddd-5a69-44b1-8172-ebcf615bf0eb" providerId="ADAL" clId="{C590F56B-AB72-4ACC-AEC2-D8A50190361A}" dt="2023-06-21T14:57:24.821" v="1186" actId="478"/>
          <ac:spMkLst>
            <pc:docMk/>
            <pc:sldMk cId="2023258431" sldId="294"/>
            <ac:spMk id="50" creationId="{1D82371C-3D2C-0971-4E6F-4C04AC3E249B}"/>
          </ac:spMkLst>
        </pc:spChg>
        <pc:spChg chg="del">
          <ac:chgData name="Ahmed Alghamdi" userId="fbe9dddd-5a69-44b1-8172-ebcf615bf0eb" providerId="ADAL" clId="{C590F56B-AB72-4ACC-AEC2-D8A50190361A}" dt="2023-06-21T14:57:24.821" v="1186" actId="478"/>
          <ac:spMkLst>
            <pc:docMk/>
            <pc:sldMk cId="2023258431" sldId="294"/>
            <ac:spMk id="51" creationId="{E644A005-7682-16D6-C002-84556815853B}"/>
          </ac:spMkLst>
        </pc:spChg>
        <pc:spChg chg="del">
          <ac:chgData name="Ahmed Alghamdi" userId="fbe9dddd-5a69-44b1-8172-ebcf615bf0eb" providerId="ADAL" clId="{C590F56B-AB72-4ACC-AEC2-D8A50190361A}" dt="2023-06-21T14:57:24.821" v="1186" actId="478"/>
          <ac:spMkLst>
            <pc:docMk/>
            <pc:sldMk cId="2023258431" sldId="294"/>
            <ac:spMk id="54" creationId="{86F8C3D7-D1D8-7D03-B39A-426ABFC6FE41}"/>
          </ac:spMkLst>
        </pc:spChg>
        <pc:spChg chg="del">
          <ac:chgData name="Ahmed Alghamdi" userId="fbe9dddd-5a69-44b1-8172-ebcf615bf0eb" providerId="ADAL" clId="{C590F56B-AB72-4ACC-AEC2-D8A50190361A}" dt="2023-06-21T14:57:24.821" v="1186" actId="478"/>
          <ac:spMkLst>
            <pc:docMk/>
            <pc:sldMk cId="2023258431" sldId="294"/>
            <ac:spMk id="55" creationId="{6676A3D5-9C71-3DE4-05D9-0215207EA416}"/>
          </ac:spMkLst>
        </pc:spChg>
        <pc:spChg chg="add mod">
          <ac:chgData name="Ahmed Alghamdi" userId="fbe9dddd-5a69-44b1-8172-ebcf615bf0eb" providerId="ADAL" clId="{C590F56B-AB72-4ACC-AEC2-D8A50190361A}" dt="2023-06-21T15:26:36.958" v="1962" actId="207"/>
          <ac:spMkLst>
            <pc:docMk/>
            <pc:sldMk cId="2023258431" sldId="294"/>
            <ac:spMk id="67" creationId="{650E1995-CBC2-6537-F715-FB9E6FB4F4C4}"/>
          </ac:spMkLst>
        </pc:spChg>
        <pc:spChg chg="add mod">
          <ac:chgData name="Ahmed Alghamdi" userId="fbe9dddd-5a69-44b1-8172-ebcf615bf0eb" providerId="ADAL" clId="{C590F56B-AB72-4ACC-AEC2-D8A50190361A}" dt="2023-06-21T21:12:51.639" v="2174" actId="1036"/>
          <ac:spMkLst>
            <pc:docMk/>
            <pc:sldMk cId="2023258431" sldId="294"/>
            <ac:spMk id="68" creationId="{9764E8D7-391E-79E6-0122-2266057397FF}"/>
          </ac:spMkLst>
        </pc:spChg>
        <pc:spChg chg="add mod">
          <ac:chgData name="Ahmed Alghamdi" userId="fbe9dddd-5a69-44b1-8172-ebcf615bf0eb" providerId="ADAL" clId="{C590F56B-AB72-4ACC-AEC2-D8A50190361A}" dt="2023-06-21T21:12:44.506" v="2168" actId="1036"/>
          <ac:spMkLst>
            <pc:docMk/>
            <pc:sldMk cId="2023258431" sldId="294"/>
            <ac:spMk id="69" creationId="{C11BCA79-7925-5CA0-0598-C4902067731D}"/>
          </ac:spMkLst>
        </pc:spChg>
        <pc:spChg chg="add mod">
          <ac:chgData name="Ahmed Alghamdi" userId="fbe9dddd-5a69-44b1-8172-ebcf615bf0eb" providerId="ADAL" clId="{C590F56B-AB72-4ACC-AEC2-D8A50190361A}" dt="2023-06-21T21:11:28.610" v="2141" actId="1076"/>
          <ac:spMkLst>
            <pc:docMk/>
            <pc:sldMk cId="2023258431" sldId="294"/>
            <ac:spMk id="70" creationId="{CA25FB7E-99FD-43D1-A2BE-E84E5BF37940}"/>
          </ac:spMkLst>
        </pc:spChg>
        <pc:spChg chg="add mod">
          <ac:chgData name="Ahmed Alghamdi" userId="fbe9dddd-5a69-44b1-8172-ebcf615bf0eb" providerId="ADAL" clId="{C590F56B-AB72-4ACC-AEC2-D8A50190361A}" dt="2023-06-21T21:18:29.639" v="2264" actId="14100"/>
          <ac:spMkLst>
            <pc:docMk/>
            <pc:sldMk cId="2023258431" sldId="294"/>
            <ac:spMk id="101" creationId="{CC557F45-6235-CEB7-9B72-CDC770EFF3AD}"/>
          </ac:spMkLst>
        </pc:spChg>
        <pc:spChg chg="add mod">
          <ac:chgData name="Ahmed Alghamdi" userId="fbe9dddd-5a69-44b1-8172-ebcf615bf0eb" providerId="ADAL" clId="{C590F56B-AB72-4ACC-AEC2-D8A50190361A}" dt="2023-06-21T21:18:44.207" v="2269" actId="6549"/>
          <ac:spMkLst>
            <pc:docMk/>
            <pc:sldMk cId="2023258431" sldId="294"/>
            <ac:spMk id="102" creationId="{F16A7749-8E7A-A521-AB7E-1B85809A9DC8}"/>
          </ac:spMkLst>
        </pc:spChg>
        <pc:spChg chg="add mod">
          <ac:chgData name="Ahmed Alghamdi" userId="fbe9dddd-5a69-44b1-8172-ebcf615bf0eb" providerId="ADAL" clId="{C590F56B-AB72-4ACC-AEC2-D8A50190361A}" dt="2023-06-21T21:18:29.639" v="2264" actId="14100"/>
          <ac:spMkLst>
            <pc:docMk/>
            <pc:sldMk cId="2023258431" sldId="294"/>
            <ac:spMk id="103" creationId="{03532DA4-6723-76F9-3BBB-3D12C660BCA9}"/>
          </ac:spMkLst>
        </pc:spChg>
        <pc:spChg chg="add mod">
          <ac:chgData name="Ahmed Alghamdi" userId="fbe9dddd-5a69-44b1-8172-ebcf615bf0eb" providerId="ADAL" clId="{C590F56B-AB72-4ACC-AEC2-D8A50190361A}" dt="2023-06-21T21:19:20.940" v="2277" actId="14100"/>
          <ac:spMkLst>
            <pc:docMk/>
            <pc:sldMk cId="2023258431" sldId="294"/>
            <ac:spMk id="104" creationId="{21B01AB4-4AB7-F0F4-35FC-80E283A26BF1}"/>
          </ac:spMkLst>
        </pc:spChg>
        <pc:spChg chg="add mod">
          <ac:chgData name="Ahmed Alghamdi" userId="fbe9dddd-5a69-44b1-8172-ebcf615bf0eb" providerId="ADAL" clId="{C590F56B-AB72-4ACC-AEC2-D8A50190361A}" dt="2023-06-21T21:19:40.592" v="2282" actId="6549"/>
          <ac:spMkLst>
            <pc:docMk/>
            <pc:sldMk cId="2023258431" sldId="294"/>
            <ac:spMk id="109" creationId="{CE70CF96-F58E-7308-98C7-3C3EBDBB772B}"/>
          </ac:spMkLst>
        </pc:spChg>
        <pc:spChg chg="add mod">
          <ac:chgData name="Ahmed Alghamdi" userId="fbe9dddd-5a69-44b1-8172-ebcf615bf0eb" providerId="ADAL" clId="{C590F56B-AB72-4ACC-AEC2-D8A50190361A}" dt="2023-06-21T21:15:36.402" v="2220" actId="20577"/>
          <ac:spMkLst>
            <pc:docMk/>
            <pc:sldMk cId="2023258431" sldId="294"/>
            <ac:spMk id="110" creationId="{5D479A32-71B7-DBB5-516D-B806F7086CE5}"/>
          </ac:spMkLst>
        </pc:spChg>
        <pc:spChg chg="add mod">
          <ac:chgData name="Ahmed Alghamdi" userId="fbe9dddd-5a69-44b1-8172-ebcf615bf0eb" providerId="ADAL" clId="{C590F56B-AB72-4ACC-AEC2-D8A50190361A}" dt="2023-06-21T21:16:05.030" v="2234" actId="6549"/>
          <ac:spMkLst>
            <pc:docMk/>
            <pc:sldMk cId="2023258431" sldId="294"/>
            <ac:spMk id="111" creationId="{0ED889A4-545F-3BF1-9F57-E58E5D5F26F0}"/>
          </ac:spMkLst>
        </pc:spChg>
        <pc:spChg chg="add mod">
          <ac:chgData name="Ahmed Alghamdi" userId="fbe9dddd-5a69-44b1-8172-ebcf615bf0eb" providerId="ADAL" clId="{C590F56B-AB72-4ACC-AEC2-D8A50190361A}" dt="2023-06-21T21:16:01.709" v="2232" actId="6549"/>
          <ac:spMkLst>
            <pc:docMk/>
            <pc:sldMk cId="2023258431" sldId="294"/>
            <ac:spMk id="112" creationId="{86DC5703-6E72-36E8-D7EE-5E4E731E2756}"/>
          </ac:spMkLst>
        </pc:spChg>
        <pc:spChg chg="add mod">
          <ac:chgData name="Ahmed Alghamdi" userId="fbe9dddd-5a69-44b1-8172-ebcf615bf0eb" providerId="ADAL" clId="{C590F56B-AB72-4ACC-AEC2-D8A50190361A}" dt="2023-06-21T15:25:41.189" v="1938"/>
          <ac:spMkLst>
            <pc:docMk/>
            <pc:sldMk cId="2023258431" sldId="294"/>
            <ac:spMk id="137" creationId="{A26EC5A5-A02B-BFAA-F04A-7E01A6D16274}"/>
          </ac:spMkLst>
        </pc:spChg>
        <pc:spChg chg="add del mod">
          <ac:chgData name="Ahmed Alghamdi" userId="fbe9dddd-5a69-44b1-8172-ebcf615bf0eb" providerId="ADAL" clId="{C590F56B-AB72-4ACC-AEC2-D8A50190361A}" dt="2023-06-21T21:11:25.202" v="2138" actId="478"/>
          <ac:spMkLst>
            <pc:docMk/>
            <pc:sldMk cId="2023258431" sldId="294"/>
            <ac:spMk id="150" creationId="{46206A83-87C5-9640-1724-6D13D84D0244}"/>
          </ac:spMkLst>
        </pc:spChg>
        <pc:spChg chg="add del mod">
          <ac:chgData name="Ahmed Alghamdi" userId="fbe9dddd-5a69-44b1-8172-ebcf615bf0eb" providerId="ADAL" clId="{C590F56B-AB72-4ACC-AEC2-D8A50190361A}" dt="2023-06-21T21:11:25.202" v="2138" actId="478"/>
          <ac:spMkLst>
            <pc:docMk/>
            <pc:sldMk cId="2023258431" sldId="294"/>
            <ac:spMk id="151" creationId="{6C5C5EE8-65B5-73A3-C357-D196140696F6}"/>
          </ac:spMkLst>
        </pc:spChg>
        <pc:spChg chg="add del mod">
          <ac:chgData name="Ahmed Alghamdi" userId="fbe9dddd-5a69-44b1-8172-ebcf615bf0eb" providerId="ADAL" clId="{C590F56B-AB72-4ACC-AEC2-D8A50190361A}" dt="2023-06-21T21:11:25.202" v="2138" actId="478"/>
          <ac:spMkLst>
            <pc:docMk/>
            <pc:sldMk cId="2023258431" sldId="294"/>
            <ac:spMk id="152" creationId="{26E19DD2-A2B0-A1C0-49C7-E98173AC0FBD}"/>
          </ac:spMkLst>
        </pc:spChg>
        <pc:spChg chg="add del mod">
          <ac:chgData name="Ahmed Alghamdi" userId="fbe9dddd-5a69-44b1-8172-ebcf615bf0eb" providerId="ADAL" clId="{C590F56B-AB72-4ACC-AEC2-D8A50190361A}" dt="2023-06-21T21:12:24.240" v="2157" actId="478"/>
          <ac:spMkLst>
            <pc:docMk/>
            <pc:sldMk cId="2023258431" sldId="294"/>
            <ac:spMk id="153" creationId="{B2B21DD0-D057-2F42-62CE-2C23C513A611}"/>
          </ac:spMkLst>
        </pc:spChg>
        <pc:spChg chg="add del mod">
          <ac:chgData name="Ahmed Alghamdi" userId="fbe9dddd-5a69-44b1-8172-ebcf615bf0eb" providerId="ADAL" clId="{C590F56B-AB72-4ACC-AEC2-D8A50190361A}" dt="2023-06-21T21:09:05.616" v="2090" actId="478"/>
          <ac:spMkLst>
            <pc:docMk/>
            <pc:sldMk cId="2023258431" sldId="294"/>
            <ac:spMk id="154" creationId="{7AC91FDB-8F3A-CF47-4743-5F502CCDA019}"/>
          </ac:spMkLst>
        </pc:spChg>
        <pc:spChg chg="add del mod">
          <ac:chgData name="Ahmed Alghamdi" userId="fbe9dddd-5a69-44b1-8172-ebcf615bf0eb" providerId="ADAL" clId="{C590F56B-AB72-4ACC-AEC2-D8A50190361A}" dt="2023-06-21T21:09:05.616" v="2090" actId="478"/>
          <ac:spMkLst>
            <pc:docMk/>
            <pc:sldMk cId="2023258431" sldId="294"/>
            <ac:spMk id="155" creationId="{682DC607-FBC2-AE48-28D3-F4DFFE8C3F49}"/>
          </ac:spMkLst>
        </pc:spChg>
        <pc:spChg chg="add del mod">
          <ac:chgData name="Ahmed Alghamdi" userId="fbe9dddd-5a69-44b1-8172-ebcf615bf0eb" providerId="ADAL" clId="{C590F56B-AB72-4ACC-AEC2-D8A50190361A}" dt="2023-06-21T21:09:50.078" v="2107" actId="478"/>
          <ac:spMkLst>
            <pc:docMk/>
            <pc:sldMk cId="2023258431" sldId="294"/>
            <ac:spMk id="156" creationId="{DA3273B9-CDF2-305F-B8B9-698421018919}"/>
          </ac:spMkLst>
        </pc:spChg>
        <pc:spChg chg="add del mod">
          <ac:chgData name="Ahmed Alghamdi" userId="fbe9dddd-5a69-44b1-8172-ebcf615bf0eb" providerId="ADAL" clId="{C590F56B-AB72-4ACC-AEC2-D8A50190361A}" dt="2023-06-21T21:09:58.531" v="2112" actId="478"/>
          <ac:spMkLst>
            <pc:docMk/>
            <pc:sldMk cId="2023258431" sldId="294"/>
            <ac:spMk id="157" creationId="{5F543478-34E8-C6D9-BFBB-0E6A18C0E151}"/>
          </ac:spMkLst>
        </pc:spChg>
        <pc:spChg chg="add del mod">
          <ac:chgData name="Ahmed Alghamdi" userId="fbe9dddd-5a69-44b1-8172-ebcf615bf0eb" providerId="ADAL" clId="{C590F56B-AB72-4ACC-AEC2-D8A50190361A}" dt="2023-06-21T21:12:24.240" v="2157" actId="478"/>
          <ac:spMkLst>
            <pc:docMk/>
            <pc:sldMk cId="2023258431" sldId="294"/>
            <ac:spMk id="158" creationId="{78297FC0-ACE8-0D2D-A8F3-FBFF28BCF227}"/>
          </ac:spMkLst>
        </pc:spChg>
        <pc:spChg chg="add del mod">
          <ac:chgData name="Ahmed Alghamdi" userId="fbe9dddd-5a69-44b1-8172-ebcf615bf0eb" providerId="ADAL" clId="{C590F56B-AB72-4ACC-AEC2-D8A50190361A}" dt="2023-06-21T21:12:24.240" v="2157" actId="478"/>
          <ac:spMkLst>
            <pc:docMk/>
            <pc:sldMk cId="2023258431" sldId="294"/>
            <ac:spMk id="159" creationId="{37FDAE06-5257-A4C6-7D21-EB5A0617663D}"/>
          </ac:spMkLst>
        </pc:spChg>
        <pc:spChg chg="add del mod">
          <ac:chgData name="Ahmed Alghamdi" userId="fbe9dddd-5a69-44b1-8172-ebcf615bf0eb" providerId="ADAL" clId="{C590F56B-AB72-4ACC-AEC2-D8A50190361A}" dt="2023-06-21T21:10:54.586" v="2125" actId="478"/>
          <ac:spMkLst>
            <pc:docMk/>
            <pc:sldMk cId="2023258431" sldId="294"/>
            <ac:spMk id="160" creationId="{A876F9FD-48AC-102A-571A-28CF3A17F518}"/>
          </ac:spMkLst>
        </pc:spChg>
        <pc:spChg chg="add mod">
          <ac:chgData name="Ahmed Alghamdi" userId="fbe9dddd-5a69-44b1-8172-ebcf615bf0eb" providerId="ADAL" clId="{C590F56B-AB72-4ACC-AEC2-D8A50190361A}" dt="2023-06-21T21:13:53.432" v="2202" actId="20577"/>
          <ac:spMkLst>
            <pc:docMk/>
            <pc:sldMk cId="2023258431" sldId="294"/>
            <ac:spMk id="161" creationId="{CDBBACE6-FD64-502B-CB65-F72487E4B1B6}"/>
          </ac:spMkLst>
        </pc:spChg>
        <pc:spChg chg="add mod">
          <ac:chgData name="Ahmed Alghamdi" userId="fbe9dddd-5a69-44b1-8172-ebcf615bf0eb" providerId="ADAL" clId="{C590F56B-AB72-4ACC-AEC2-D8A50190361A}" dt="2023-06-21T21:13:50.432" v="2201" actId="20577"/>
          <ac:spMkLst>
            <pc:docMk/>
            <pc:sldMk cId="2023258431" sldId="294"/>
            <ac:spMk id="162" creationId="{61F556FC-31D3-F147-1820-0DF7E65A0647}"/>
          </ac:spMkLst>
        </pc:spChg>
        <pc:spChg chg="add mod">
          <ac:chgData name="Ahmed Alghamdi" userId="fbe9dddd-5a69-44b1-8172-ebcf615bf0eb" providerId="ADAL" clId="{C590F56B-AB72-4ACC-AEC2-D8A50190361A}" dt="2023-06-21T21:13:32.794" v="2191" actId="20577"/>
          <ac:spMkLst>
            <pc:docMk/>
            <pc:sldMk cId="2023258431" sldId="294"/>
            <ac:spMk id="163" creationId="{48F4E51D-A038-D0AA-BEC2-ADF9B892C634}"/>
          </ac:spMkLst>
        </pc:spChg>
        <pc:spChg chg="add mod">
          <ac:chgData name="Ahmed Alghamdi" userId="fbe9dddd-5a69-44b1-8172-ebcf615bf0eb" providerId="ADAL" clId="{C590F56B-AB72-4ACC-AEC2-D8A50190361A}" dt="2023-06-21T21:11:53.038" v="2147"/>
          <ac:spMkLst>
            <pc:docMk/>
            <pc:sldMk cId="2023258431" sldId="294"/>
            <ac:spMk id="166" creationId="{54ABE380-ABC6-22A7-9B1D-8A9B4E941BEA}"/>
          </ac:spMkLst>
        </pc:spChg>
        <pc:spChg chg="add mod">
          <ac:chgData name="Ahmed Alghamdi" userId="fbe9dddd-5a69-44b1-8172-ebcf615bf0eb" providerId="ADAL" clId="{C590F56B-AB72-4ACC-AEC2-D8A50190361A}" dt="2023-06-21T21:13:34.145" v="2192" actId="20577"/>
          <ac:spMkLst>
            <pc:docMk/>
            <pc:sldMk cId="2023258431" sldId="294"/>
            <ac:spMk id="167" creationId="{C8BAAC7F-B2A3-AA89-5A5E-B0EF06C7FC94}"/>
          </ac:spMkLst>
        </pc:spChg>
        <pc:spChg chg="add mod">
          <ac:chgData name="Ahmed Alghamdi" userId="fbe9dddd-5a69-44b1-8172-ebcf615bf0eb" providerId="ADAL" clId="{C590F56B-AB72-4ACC-AEC2-D8A50190361A}" dt="2023-06-21T21:12:31.307" v="2158" actId="1076"/>
          <ac:spMkLst>
            <pc:docMk/>
            <pc:sldMk cId="2023258431" sldId="294"/>
            <ac:spMk id="168" creationId="{13746C1A-62B5-60E3-9FAB-48544B4E54C2}"/>
          </ac:spMkLst>
        </pc:spChg>
        <pc:spChg chg="add mod">
          <ac:chgData name="Ahmed Alghamdi" userId="fbe9dddd-5a69-44b1-8172-ebcf615bf0eb" providerId="ADAL" clId="{C590F56B-AB72-4ACC-AEC2-D8A50190361A}" dt="2023-06-21T21:13:39.450" v="2197" actId="20577"/>
          <ac:spMkLst>
            <pc:docMk/>
            <pc:sldMk cId="2023258431" sldId="294"/>
            <ac:spMk id="169" creationId="{98C2816A-C7D4-05FC-4E76-7CB834E45D37}"/>
          </ac:spMkLst>
        </pc:spChg>
        <pc:spChg chg="add mod">
          <ac:chgData name="Ahmed Alghamdi" userId="fbe9dddd-5a69-44b1-8172-ebcf615bf0eb" providerId="ADAL" clId="{C590F56B-AB72-4ACC-AEC2-D8A50190361A}" dt="2023-06-21T21:13:42.605" v="2199" actId="20577"/>
          <ac:spMkLst>
            <pc:docMk/>
            <pc:sldMk cId="2023258431" sldId="294"/>
            <ac:spMk id="171" creationId="{A49AB805-8B1A-5744-1A5E-6FF6DE325510}"/>
          </ac:spMkLst>
        </pc:spChg>
        <pc:spChg chg="add mod">
          <ac:chgData name="Ahmed Alghamdi" userId="fbe9dddd-5a69-44b1-8172-ebcf615bf0eb" providerId="ADAL" clId="{C590F56B-AB72-4ACC-AEC2-D8A50190361A}" dt="2023-06-21T21:13:35.395" v="2193" actId="20577"/>
          <ac:spMkLst>
            <pc:docMk/>
            <pc:sldMk cId="2023258431" sldId="294"/>
            <ac:spMk id="175" creationId="{F2BB2565-9965-6778-2D14-22A219AE9656}"/>
          </ac:spMkLst>
        </pc:spChg>
        <pc:grpChg chg="add del mod">
          <ac:chgData name="Ahmed Alghamdi" userId="fbe9dddd-5a69-44b1-8172-ebcf615bf0eb" providerId="ADAL" clId="{C590F56B-AB72-4ACC-AEC2-D8A50190361A}" dt="2023-06-21T15:01:31.297" v="1258" actId="165"/>
          <ac:grpSpMkLst>
            <pc:docMk/>
            <pc:sldMk cId="2023258431" sldId="294"/>
            <ac:grpSpMk id="74" creationId="{D8DC3FAC-3130-15CA-A1A2-074BC01C39BD}"/>
          </ac:grpSpMkLst>
        </pc:grpChg>
        <pc:picChg chg="add del mod">
          <ac:chgData name="Ahmed Alghamdi" userId="fbe9dddd-5a69-44b1-8172-ebcf615bf0eb" providerId="ADAL" clId="{C590F56B-AB72-4ACC-AEC2-D8A50190361A}" dt="2023-06-21T21:05:29.712" v="1985" actId="478"/>
          <ac:picMkLst>
            <pc:docMk/>
            <pc:sldMk cId="2023258431" sldId="294"/>
            <ac:picMk id="139" creationId="{6C4EDDCE-0A47-D012-E361-48AEDA10B268}"/>
          </ac:picMkLst>
        </pc:picChg>
        <pc:picChg chg="add del mod">
          <ac:chgData name="Ahmed Alghamdi" userId="fbe9dddd-5a69-44b1-8172-ebcf615bf0eb" providerId="ADAL" clId="{C590F56B-AB72-4ACC-AEC2-D8A50190361A}" dt="2023-06-21T21:05:29.712" v="1985" actId="478"/>
          <ac:picMkLst>
            <pc:docMk/>
            <pc:sldMk cId="2023258431" sldId="294"/>
            <ac:picMk id="141" creationId="{32AAAA49-F945-E4C8-EB98-6291AC310A46}"/>
          </ac:picMkLst>
        </pc:picChg>
        <pc:picChg chg="add del mod">
          <ac:chgData name="Ahmed Alghamdi" userId="fbe9dddd-5a69-44b1-8172-ebcf615bf0eb" providerId="ADAL" clId="{C590F56B-AB72-4ACC-AEC2-D8A50190361A}" dt="2023-06-21T21:05:29.712" v="1985" actId="478"/>
          <ac:picMkLst>
            <pc:docMk/>
            <pc:sldMk cId="2023258431" sldId="294"/>
            <ac:picMk id="143" creationId="{2179210A-C0AF-2CF1-3E73-9645AD3BC759}"/>
          </ac:picMkLst>
        </pc:picChg>
        <pc:picChg chg="add del mod">
          <ac:chgData name="Ahmed Alghamdi" userId="fbe9dddd-5a69-44b1-8172-ebcf615bf0eb" providerId="ADAL" clId="{C590F56B-AB72-4ACC-AEC2-D8A50190361A}" dt="2023-06-21T21:05:29.712" v="1985" actId="478"/>
          <ac:picMkLst>
            <pc:docMk/>
            <pc:sldMk cId="2023258431" sldId="294"/>
            <ac:picMk id="145" creationId="{F821EFBA-3B69-3A9C-79EA-DBBA57E94FD8}"/>
          </ac:picMkLst>
        </pc:picChg>
        <pc:picChg chg="add del mod">
          <ac:chgData name="Ahmed Alghamdi" userId="fbe9dddd-5a69-44b1-8172-ebcf615bf0eb" providerId="ADAL" clId="{C590F56B-AB72-4ACC-AEC2-D8A50190361A}" dt="2023-06-21T21:05:29.712" v="1985" actId="478"/>
          <ac:picMkLst>
            <pc:docMk/>
            <pc:sldMk cId="2023258431" sldId="294"/>
            <ac:picMk id="147" creationId="{1A23DF09-14C1-98E6-59ED-B6FD25185184}"/>
          </ac:picMkLst>
        </pc:picChg>
        <pc:picChg chg="add del mod">
          <ac:chgData name="Ahmed Alghamdi" userId="fbe9dddd-5a69-44b1-8172-ebcf615bf0eb" providerId="ADAL" clId="{C590F56B-AB72-4ACC-AEC2-D8A50190361A}" dt="2023-06-21T21:05:26.192" v="1984" actId="478"/>
          <ac:picMkLst>
            <pc:docMk/>
            <pc:sldMk cId="2023258431" sldId="294"/>
            <ac:picMk id="149" creationId="{C7F159BC-0665-3E70-D9A6-F823748AB9F4}"/>
          </ac:picMkLst>
        </pc:picChg>
        <pc:picChg chg="add mod">
          <ac:chgData name="Ahmed Alghamdi" userId="fbe9dddd-5a69-44b1-8172-ebcf615bf0eb" providerId="ADAL" clId="{C590F56B-AB72-4ACC-AEC2-D8A50190361A}" dt="2023-06-21T21:15:40.742" v="2221" actId="1076"/>
          <ac:picMkLst>
            <pc:docMk/>
            <pc:sldMk cId="2023258431" sldId="294"/>
            <ac:picMk id="177" creationId="{06C68C0B-3680-5AF1-5323-124ED4B3C608}"/>
          </ac:picMkLst>
        </pc:picChg>
        <pc:picChg chg="add mod">
          <ac:chgData name="Ahmed Alghamdi" userId="fbe9dddd-5a69-44b1-8172-ebcf615bf0eb" providerId="ADAL" clId="{C590F56B-AB72-4ACC-AEC2-D8A50190361A}" dt="2023-06-21T21:17:15.722" v="2252"/>
          <ac:picMkLst>
            <pc:docMk/>
            <pc:sldMk cId="2023258431" sldId="294"/>
            <ac:picMk id="178" creationId="{99DF4AB2-BDA4-33A3-01A0-F2D563254696}"/>
          </ac:picMkLst>
        </pc:picChg>
        <pc:picChg chg="add mod">
          <ac:chgData name="Ahmed Alghamdi" userId="fbe9dddd-5a69-44b1-8172-ebcf615bf0eb" providerId="ADAL" clId="{C590F56B-AB72-4ACC-AEC2-D8A50190361A}" dt="2023-06-21T21:18:37.517" v="2267"/>
          <ac:picMkLst>
            <pc:docMk/>
            <pc:sldMk cId="2023258431" sldId="294"/>
            <ac:picMk id="180" creationId="{D586A37A-00FD-9E83-FCE0-E83445D5AEB7}"/>
          </ac:picMkLst>
        </pc:picChg>
        <pc:picChg chg="add mod">
          <ac:chgData name="Ahmed Alghamdi" userId="fbe9dddd-5a69-44b1-8172-ebcf615bf0eb" providerId="ADAL" clId="{C590F56B-AB72-4ACC-AEC2-D8A50190361A}" dt="2023-06-21T21:19:05.264" v="2272"/>
          <ac:picMkLst>
            <pc:docMk/>
            <pc:sldMk cId="2023258431" sldId="294"/>
            <ac:picMk id="181" creationId="{B8E068D0-F258-F952-F0DC-FE4949374792}"/>
          </ac:picMkLst>
        </pc:picChg>
        <pc:picChg chg="add mod">
          <ac:chgData name="Ahmed Alghamdi" userId="fbe9dddd-5a69-44b1-8172-ebcf615bf0eb" providerId="ADAL" clId="{C590F56B-AB72-4ACC-AEC2-D8A50190361A}" dt="2023-06-21T21:19:14.659" v="2276"/>
          <ac:picMkLst>
            <pc:docMk/>
            <pc:sldMk cId="2023258431" sldId="294"/>
            <ac:picMk id="182" creationId="{3BD8BC43-EDBD-A233-FCD5-5CE1E9C7AD91}"/>
          </ac:picMkLst>
        </pc:picChg>
        <pc:cxnChg chg="del mod">
          <ac:chgData name="Ahmed Alghamdi" userId="fbe9dddd-5a69-44b1-8172-ebcf615bf0eb" providerId="ADAL" clId="{C590F56B-AB72-4ACC-AEC2-D8A50190361A}" dt="2023-06-21T14:57:24.821" v="1186" actId="478"/>
          <ac:cxnSpMkLst>
            <pc:docMk/>
            <pc:sldMk cId="2023258431" sldId="294"/>
            <ac:cxnSpMk id="13" creationId="{12460E27-D7E5-6EDA-791A-B89644DA82A8}"/>
          </ac:cxnSpMkLst>
        </pc:cxnChg>
        <pc:cxnChg chg="add del mod topLvl">
          <ac:chgData name="Ahmed Alghamdi" userId="fbe9dddd-5a69-44b1-8172-ebcf615bf0eb" providerId="ADAL" clId="{C590F56B-AB72-4ACC-AEC2-D8A50190361A}" dt="2023-06-21T15:20:38.926" v="1672" actId="1038"/>
          <ac:cxnSpMkLst>
            <pc:docMk/>
            <pc:sldMk cId="2023258431" sldId="294"/>
            <ac:cxnSpMk id="14" creationId="{DEE79F05-84CD-736E-F433-4C3B9649CA2B}"/>
          </ac:cxnSpMkLst>
        </pc:cxnChg>
        <pc:cxnChg chg="del mod">
          <ac:chgData name="Ahmed Alghamdi" userId="fbe9dddd-5a69-44b1-8172-ebcf615bf0eb" providerId="ADAL" clId="{C590F56B-AB72-4ACC-AEC2-D8A50190361A}" dt="2023-06-21T14:57:24.821" v="1186" actId="478"/>
          <ac:cxnSpMkLst>
            <pc:docMk/>
            <pc:sldMk cId="2023258431" sldId="294"/>
            <ac:cxnSpMk id="15" creationId="{DBFD8638-D5FA-C013-321D-AB1AA5B70096}"/>
          </ac:cxnSpMkLst>
        </pc:cxnChg>
        <pc:cxnChg chg="del mod">
          <ac:chgData name="Ahmed Alghamdi" userId="fbe9dddd-5a69-44b1-8172-ebcf615bf0eb" providerId="ADAL" clId="{C590F56B-AB72-4ACC-AEC2-D8A50190361A}" dt="2023-06-21T14:57:24.821" v="1186" actId="478"/>
          <ac:cxnSpMkLst>
            <pc:docMk/>
            <pc:sldMk cId="2023258431" sldId="294"/>
            <ac:cxnSpMk id="16" creationId="{D8E88970-874A-7B0B-0FF7-EF25C519CD4B}"/>
          </ac:cxnSpMkLst>
        </pc:cxnChg>
        <pc:cxnChg chg="del mod">
          <ac:chgData name="Ahmed Alghamdi" userId="fbe9dddd-5a69-44b1-8172-ebcf615bf0eb" providerId="ADAL" clId="{C590F56B-AB72-4ACC-AEC2-D8A50190361A}" dt="2023-06-21T14:57:24.821" v="1186" actId="478"/>
          <ac:cxnSpMkLst>
            <pc:docMk/>
            <pc:sldMk cId="2023258431" sldId="294"/>
            <ac:cxnSpMk id="17" creationId="{2EAD6A01-EF70-A168-F731-B0482F450955}"/>
          </ac:cxnSpMkLst>
        </pc:cxnChg>
        <pc:cxnChg chg="add mod topLvl">
          <ac:chgData name="Ahmed Alghamdi" userId="fbe9dddd-5a69-44b1-8172-ebcf615bf0eb" providerId="ADAL" clId="{C590F56B-AB72-4ACC-AEC2-D8A50190361A}" dt="2023-06-21T15:20:38.926" v="1672" actId="1038"/>
          <ac:cxnSpMkLst>
            <pc:docMk/>
            <pc:sldMk cId="2023258431" sldId="294"/>
            <ac:cxnSpMk id="18" creationId="{3C2EB352-2286-A1E8-5B59-5D3D2A3263FC}"/>
          </ac:cxnSpMkLst>
        </pc:cxnChg>
        <pc:cxnChg chg="add mod topLvl">
          <ac:chgData name="Ahmed Alghamdi" userId="fbe9dddd-5a69-44b1-8172-ebcf615bf0eb" providerId="ADAL" clId="{C590F56B-AB72-4ACC-AEC2-D8A50190361A}" dt="2023-06-21T15:20:38.926" v="1672" actId="1038"/>
          <ac:cxnSpMkLst>
            <pc:docMk/>
            <pc:sldMk cId="2023258431" sldId="294"/>
            <ac:cxnSpMk id="19" creationId="{1A20B84D-A9D5-ABB4-C525-DACD9D0498F3}"/>
          </ac:cxnSpMkLst>
        </pc:cxnChg>
        <pc:cxnChg chg="add del mod">
          <ac:chgData name="Ahmed Alghamdi" userId="fbe9dddd-5a69-44b1-8172-ebcf615bf0eb" providerId="ADAL" clId="{C590F56B-AB72-4ACC-AEC2-D8A50190361A}" dt="2023-06-21T15:00:49.791" v="1248" actId="478"/>
          <ac:cxnSpMkLst>
            <pc:docMk/>
            <pc:sldMk cId="2023258431" sldId="294"/>
            <ac:cxnSpMk id="20" creationId="{E401A94B-37D4-F8A0-1799-184807E9F6B5}"/>
          </ac:cxnSpMkLst>
        </pc:cxnChg>
        <pc:cxnChg chg="add del mod">
          <ac:chgData name="Ahmed Alghamdi" userId="fbe9dddd-5a69-44b1-8172-ebcf615bf0eb" providerId="ADAL" clId="{C590F56B-AB72-4ACC-AEC2-D8A50190361A}" dt="2023-06-21T15:00:52.212" v="1249" actId="478"/>
          <ac:cxnSpMkLst>
            <pc:docMk/>
            <pc:sldMk cId="2023258431" sldId="294"/>
            <ac:cxnSpMk id="21" creationId="{77D76B83-B57E-3215-04B1-316A899E7D82}"/>
          </ac:cxnSpMkLst>
        </pc:cxnChg>
        <pc:cxnChg chg="del mod">
          <ac:chgData name="Ahmed Alghamdi" userId="fbe9dddd-5a69-44b1-8172-ebcf615bf0eb" providerId="ADAL" clId="{C590F56B-AB72-4ACC-AEC2-D8A50190361A}" dt="2023-06-21T14:57:24.821" v="1186" actId="478"/>
          <ac:cxnSpMkLst>
            <pc:docMk/>
            <pc:sldMk cId="2023258431" sldId="294"/>
            <ac:cxnSpMk id="46" creationId="{6DA540EF-B4B6-870D-B896-042AB10E58F6}"/>
          </ac:cxnSpMkLst>
        </pc:cxnChg>
        <pc:cxnChg chg="add del mod">
          <ac:chgData name="Ahmed Alghamdi" userId="fbe9dddd-5a69-44b1-8172-ebcf615bf0eb" providerId="ADAL" clId="{C590F56B-AB72-4ACC-AEC2-D8A50190361A}" dt="2023-06-21T15:03:00.383" v="1288" actId="478"/>
          <ac:cxnSpMkLst>
            <pc:docMk/>
            <pc:sldMk cId="2023258431" sldId="294"/>
            <ac:cxnSpMk id="71" creationId="{BC9A1AE6-9802-6298-F14C-9E9FE18D9FAF}"/>
          </ac:cxnSpMkLst>
        </pc:cxnChg>
        <pc:cxnChg chg="add del mod">
          <ac:chgData name="Ahmed Alghamdi" userId="fbe9dddd-5a69-44b1-8172-ebcf615bf0eb" providerId="ADAL" clId="{C590F56B-AB72-4ACC-AEC2-D8A50190361A}" dt="2023-06-21T15:03:01.686" v="1289" actId="478"/>
          <ac:cxnSpMkLst>
            <pc:docMk/>
            <pc:sldMk cId="2023258431" sldId="294"/>
            <ac:cxnSpMk id="72" creationId="{AEA7DC35-498A-1729-7D07-9A5D5F6CDAA7}"/>
          </ac:cxnSpMkLst>
        </pc:cxnChg>
        <pc:cxnChg chg="add del mod">
          <ac:chgData name="Ahmed Alghamdi" userId="fbe9dddd-5a69-44b1-8172-ebcf615bf0eb" providerId="ADAL" clId="{C590F56B-AB72-4ACC-AEC2-D8A50190361A}" dt="2023-06-21T15:03:03.311" v="1290" actId="478"/>
          <ac:cxnSpMkLst>
            <pc:docMk/>
            <pc:sldMk cId="2023258431" sldId="294"/>
            <ac:cxnSpMk id="73" creationId="{3C217C6C-92AC-FD19-70E2-377520256464}"/>
          </ac:cxnSpMkLst>
        </pc:cxnChg>
        <pc:cxnChg chg="add del mod">
          <ac:chgData name="Ahmed Alghamdi" userId="fbe9dddd-5a69-44b1-8172-ebcf615bf0eb" providerId="ADAL" clId="{C590F56B-AB72-4ACC-AEC2-D8A50190361A}" dt="2023-06-21T15:02:50.033" v="1286" actId="478"/>
          <ac:cxnSpMkLst>
            <pc:docMk/>
            <pc:sldMk cId="2023258431" sldId="294"/>
            <ac:cxnSpMk id="80" creationId="{6BBD8D8A-BF49-5005-F2B8-841C6ED70633}"/>
          </ac:cxnSpMkLst>
        </pc:cxnChg>
        <pc:cxnChg chg="add del mod">
          <ac:chgData name="Ahmed Alghamdi" userId="fbe9dddd-5a69-44b1-8172-ebcf615bf0eb" providerId="ADAL" clId="{C590F56B-AB72-4ACC-AEC2-D8A50190361A}" dt="2023-06-21T15:02:44.099" v="1285" actId="478"/>
          <ac:cxnSpMkLst>
            <pc:docMk/>
            <pc:sldMk cId="2023258431" sldId="294"/>
            <ac:cxnSpMk id="82" creationId="{956C582E-28F2-6F95-3041-FFE493696CCE}"/>
          </ac:cxnSpMkLst>
        </pc:cxnChg>
        <pc:cxnChg chg="add mod">
          <ac:chgData name="Ahmed Alghamdi" userId="fbe9dddd-5a69-44b1-8172-ebcf615bf0eb" providerId="ADAL" clId="{C590F56B-AB72-4ACC-AEC2-D8A50190361A}" dt="2023-06-21T21:11:28.610" v="2141" actId="1076"/>
          <ac:cxnSpMkLst>
            <pc:docMk/>
            <pc:sldMk cId="2023258431" sldId="294"/>
            <ac:cxnSpMk id="85" creationId="{5F947625-7270-62B7-1E2E-4BB2EECE080C}"/>
          </ac:cxnSpMkLst>
        </pc:cxnChg>
        <pc:cxnChg chg="add del mod">
          <ac:chgData name="Ahmed Alghamdi" userId="fbe9dddd-5a69-44b1-8172-ebcf615bf0eb" providerId="ADAL" clId="{C590F56B-AB72-4ACC-AEC2-D8A50190361A}" dt="2023-06-21T15:20:13.353" v="1634" actId="478"/>
          <ac:cxnSpMkLst>
            <pc:docMk/>
            <pc:sldMk cId="2023258431" sldId="294"/>
            <ac:cxnSpMk id="88" creationId="{DB77C9B7-F3DB-A456-6E12-675C5ABB3C7D}"/>
          </ac:cxnSpMkLst>
        </pc:cxnChg>
        <pc:cxnChg chg="add mod">
          <ac:chgData name="Ahmed Alghamdi" userId="fbe9dddd-5a69-44b1-8172-ebcf615bf0eb" providerId="ADAL" clId="{C590F56B-AB72-4ACC-AEC2-D8A50190361A}" dt="2023-06-21T21:12:51.639" v="2174" actId="1036"/>
          <ac:cxnSpMkLst>
            <pc:docMk/>
            <pc:sldMk cId="2023258431" sldId="294"/>
            <ac:cxnSpMk id="90" creationId="{657D4E9D-E78D-1FEA-B111-B747B440DD30}"/>
          </ac:cxnSpMkLst>
        </pc:cxnChg>
        <pc:cxnChg chg="add mod">
          <ac:chgData name="Ahmed Alghamdi" userId="fbe9dddd-5a69-44b1-8172-ebcf615bf0eb" providerId="ADAL" clId="{C590F56B-AB72-4ACC-AEC2-D8A50190361A}" dt="2023-06-21T15:03:56.670" v="1306"/>
          <ac:cxnSpMkLst>
            <pc:docMk/>
            <pc:sldMk cId="2023258431" sldId="294"/>
            <ac:cxnSpMk id="93" creationId="{AEFE2ABE-7BBD-4198-F51B-DFC6E207CA97}"/>
          </ac:cxnSpMkLst>
        </pc:cxnChg>
        <pc:cxnChg chg="add mod">
          <ac:chgData name="Ahmed Alghamdi" userId="fbe9dddd-5a69-44b1-8172-ebcf615bf0eb" providerId="ADAL" clId="{C590F56B-AB72-4ACC-AEC2-D8A50190361A}" dt="2023-06-21T21:11:28.610" v="2141" actId="1076"/>
          <ac:cxnSpMkLst>
            <pc:docMk/>
            <pc:sldMk cId="2023258431" sldId="294"/>
            <ac:cxnSpMk id="96" creationId="{443C14A8-ECBB-B701-E266-65B4DDB1A5D3}"/>
          </ac:cxnSpMkLst>
        </pc:cxnChg>
        <pc:cxnChg chg="add mod">
          <ac:chgData name="Ahmed Alghamdi" userId="fbe9dddd-5a69-44b1-8172-ebcf615bf0eb" providerId="ADAL" clId="{C590F56B-AB72-4ACC-AEC2-D8A50190361A}" dt="2023-06-21T21:12:47.915" v="2169" actId="14100"/>
          <ac:cxnSpMkLst>
            <pc:docMk/>
            <pc:sldMk cId="2023258431" sldId="294"/>
            <ac:cxnSpMk id="98" creationId="{2B2E7279-A841-0E0F-7B61-B2BDCEC3EC0E}"/>
          </ac:cxnSpMkLst>
        </pc:cxnChg>
        <pc:cxnChg chg="add mod">
          <ac:chgData name="Ahmed Alghamdi" userId="fbe9dddd-5a69-44b1-8172-ebcf615bf0eb" providerId="ADAL" clId="{C590F56B-AB72-4ACC-AEC2-D8A50190361A}" dt="2023-06-21T15:20:38.926" v="1672" actId="1038"/>
          <ac:cxnSpMkLst>
            <pc:docMk/>
            <pc:sldMk cId="2023258431" sldId="294"/>
            <ac:cxnSpMk id="133" creationId="{09AA3BDC-A5F7-CC9F-C7B2-009118A1C837}"/>
          </ac:cxnSpMkLst>
        </pc:cxnChg>
        <pc:cxnChg chg="add mod">
          <ac:chgData name="Ahmed Alghamdi" userId="fbe9dddd-5a69-44b1-8172-ebcf615bf0eb" providerId="ADAL" clId="{C590F56B-AB72-4ACC-AEC2-D8A50190361A}" dt="2023-06-21T21:13:15.350" v="2186" actId="14100"/>
          <ac:cxnSpMkLst>
            <pc:docMk/>
            <pc:sldMk cId="2023258431" sldId="294"/>
            <ac:cxnSpMk id="172" creationId="{357789BB-8992-A01A-1FD9-C0E5346DB504}"/>
          </ac:cxnSpMkLst>
        </pc:cxnChg>
      </pc:sldChg>
      <pc:sldChg chg="add del">
        <pc:chgData name="Ahmed Alghamdi" userId="fbe9dddd-5a69-44b1-8172-ebcf615bf0eb" providerId="ADAL" clId="{C590F56B-AB72-4ACC-AEC2-D8A50190361A}" dt="2023-06-21T14:57:17.514" v="1185" actId="47"/>
        <pc:sldMkLst>
          <pc:docMk/>
          <pc:sldMk cId="497630638" sldId="295"/>
        </pc:sldMkLst>
      </pc:sldChg>
      <pc:sldChg chg="addSp delSp modSp add mod">
        <pc:chgData name="Ahmed Alghamdi" userId="fbe9dddd-5a69-44b1-8172-ebcf615bf0eb" providerId="ADAL" clId="{C590F56B-AB72-4ACC-AEC2-D8A50190361A}" dt="2023-06-22T08:14:34.107" v="3051" actId="1037"/>
        <pc:sldMkLst>
          <pc:docMk/>
          <pc:sldMk cId="3901838156" sldId="295"/>
        </pc:sldMkLst>
        <pc:spChg chg="mod topLvl">
          <ac:chgData name="Ahmed Alghamdi" userId="fbe9dddd-5a69-44b1-8172-ebcf615bf0eb" providerId="ADAL" clId="{C590F56B-AB72-4ACC-AEC2-D8A50190361A}" dt="2023-06-22T08:00:54.452" v="2908" actId="165"/>
          <ac:spMkLst>
            <pc:docMk/>
            <pc:sldMk cId="3901838156" sldId="295"/>
            <ac:spMk id="4" creationId="{4B6FFD7C-3527-91A4-2055-8AA14D047047}"/>
          </ac:spMkLst>
        </pc:spChg>
        <pc:spChg chg="mod topLvl">
          <ac:chgData name="Ahmed Alghamdi" userId="fbe9dddd-5a69-44b1-8172-ebcf615bf0eb" providerId="ADAL" clId="{C590F56B-AB72-4ACC-AEC2-D8A50190361A}" dt="2023-06-22T08:00:54.452" v="2908" actId="165"/>
          <ac:spMkLst>
            <pc:docMk/>
            <pc:sldMk cId="3901838156" sldId="295"/>
            <ac:spMk id="5" creationId="{24207DBF-A8D0-2809-3A07-D0D2FF520C38}"/>
          </ac:spMkLst>
        </pc:spChg>
        <pc:spChg chg="mod topLvl">
          <ac:chgData name="Ahmed Alghamdi" userId="fbe9dddd-5a69-44b1-8172-ebcf615bf0eb" providerId="ADAL" clId="{C590F56B-AB72-4ACC-AEC2-D8A50190361A}" dt="2023-06-22T08:00:54.452" v="2908" actId="165"/>
          <ac:spMkLst>
            <pc:docMk/>
            <pc:sldMk cId="3901838156" sldId="295"/>
            <ac:spMk id="6" creationId="{490541F3-3B6A-13AB-475B-6D1E8A136500}"/>
          </ac:spMkLst>
        </pc:spChg>
        <pc:spChg chg="del">
          <ac:chgData name="Ahmed Alghamdi" userId="fbe9dddd-5a69-44b1-8172-ebcf615bf0eb" providerId="ADAL" clId="{C590F56B-AB72-4ACC-AEC2-D8A50190361A}" dt="2023-06-22T07:46:29.015" v="2309" actId="478"/>
          <ac:spMkLst>
            <pc:docMk/>
            <pc:sldMk cId="3901838156" sldId="295"/>
            <ac:spMk id="7" creationId="{D7BF0E35-C850-24A2-70D1-CD671C8C0A3F}"/>
          </ac:spMkLst>
        </pc:spChg>
        <pc:spChg chg="mod">
          <ac:chgData name="Ahmed Alghamdi" userId="fbe9dddd-5a69-44b1-8172-ebcf615bf0eb" providerId="ADAL" clId="{C590F56B-AB72-4ACC-AEC2-D8A50190361A}" dt="2023-06-22T08:14:34.107" v="3051" actId="1037"/>
          <ac:spMkLst>
            <pc:docMk/>
            <pc:sldMk cId="3901838156" sldId="295"/>
            <ac:spMk id="9" creationId="{EB177D19-2269-A616-7618-973D359F071D}"/>
          </ac:spMkLst>
        </pc:spChg>
        <pc:spChg chg="mod topLvl">
          <ac:chgData name="Ahmed Alghamdi" userId="fbe9dddd-5a69-44b1-8172-ebcf615bf0eb" providerId="ADAL" clId="{C590F56B-AB72-4ACC-AEC2-D8A50190361A}" dt="2023-06-22T08:03:49.478" v="2967" actId="165"/>
          <ac:spMkLst>
            <pc:docMk/>
            <pc:sldMk cId="3901838156" sldId="295"/>
            <ac:spMk id="26" creationId="{81AC7740-E1C8-9F1E-CDB3-3C1E55968A46}"/>
          </ac:spMkLst>
        </pc:spChg>
        <pc:spChg chg="mod topLvl">
          <ac:chgData name="Ahmed Alghamdi" userId="fbe9dddd-5a69-44b1-8172-ebcf615bf0eb" providerId="ADAL" clId="{C590F56B-AB72-4ACC-AEC2-D8A50190361A}" dt="2023-06-22T08:03:49.478" v="2967" actId="165"/>
          <ac:spMkLst>
            <pc:docMk/>
            <pc:sldMk cId="3901838156" sldId="295"/>
            <ac:spMk id="27" creationId="{764E86B5-1CFA-0825-53B1-AAF26E5A8AD7}"/>
          </ac:spMkLst>
        </pc:spChg>
        <pc:spChg chg="add mod">
          <ac:chgData name="Ahmed Alghamdi" userId="fbe9dddd-5a69-44b1-8172-ebcf615bf0eb" providerId="ADAL" clId="{C590F56B-AB72-4ACC-AEC2-D8A50190361A}" dt="2023-06-22T08:03:53.188" v="2969"/>
          <ac:spMkLst>
            <pc:docMk/>
            <pc:sldMk cId="3901838156" sldId="295"/>
            <ac:spMk id="28" creationId="{55CF0A0B-4AFB-BB37-D3FD-7F48E84ACDFF}"/>
          </ac:spMkLst>
        </pc:spChg>
        <pc:spChg chg="mod topLvl">
          <ac:chgData name="Ahmed Alghamdi" userId="fbe9dddd-5a69-44b1-8172-ebcf615bf0eb" providerId="ADAL" clId="{C590F56B-AB72-4ACC-AEC2-D8A50190361A}" dt="2023-06-22T08:03:49.478" v="2967" actId="165"/>
          <ac:spMkLst>
            <pc:docMk/>
            <pc:sldMk cId="3901838156" sldId="295"/>
            <ac:spMk id="35" creationId="{9D1C7523-FAD8-F900-DE9A-4C3932854950}"/>
          </ac:spMkLst>
        </pc:spChg>
        <pc:spChg chg="mod topLvl">
          <ac:chgData name="Ahmed Alghamdi" userId="fbe9dddd-5a69-44b1-8172-ebcf615bf0eb" providerId="ADAL" clId="{C590F56B-AB72-4ACC-AEC2-D8A50190361A}" dt="2023-06-22T08:03:49.478" v="2967" actId="165"/>
          <ac:spMkLst>
            <pc:docMk/>
            <pc:sldMk cId="3901838156" sldId="295"/>
            <ac:spMk id="36" creationId="{1F575BE6-A9BC-5EF1-5F0D-93B638EF4C00}"/>
          </ac:spMkLst>
        </pc:spChg>
        <pc:spChg chg="add mod">
          <ac:chgData name="Ahmed Alghamdi" userId="fbe9dddd-5a69-44b1-8172-ebcf615bf0eb" providerId="ADAL" clId="{C590F56B-AB72-4ACC-AEC2-D8A50190361A}" dt="2023-06-22T08:03:55.727" v="2971"/>
          <ac:spMkLst>
            <pc:docMk/>
            <pc:sldMk cId="3901838156" sldId="295"/>
            <ac:spMk id="37" creationId="{F27FB75C-376D-1C55-F96F-E627D050C0E2}"/>
          </ac:spMkLst>
        </pc:spChg>
        <pc:spChg chg="mod topLvl">
          <ac:chgData name="Ahmed Alghamdi" userId="fbe9dddd-5a69-44b1-8172-ebcf615bf0eb" providerId="ADAL" clId="{C590F56B-AB72-4ACC-AEC2-D8A50190361A}" dt="2023-06-22T08:02:10.545" v="2930" actId="1036"/>
          <ac:spMkLst>
            <pc:docMk/>
            <pc:sldMk cId="3901838156" sldId="295"/>
            <ac:spMk id="67" creationId="{650E1995-CBC2-6537-F715-FB9E6FB4F4C4}"/>
          </ac:spMkLst>
        </pc:spChg>
        <pc:spChg chg="mod topLvl">
          <ac:chgData name="Ahmed Alghamdi" userId="fbe9dddd-5a69-44b1-8172-ebcf615bf0eb" providerId="ADAL" clId="{C590F56B-AB72-4ACC-AEC2-D8A50190361A}" dt="2023-06-22T08:04:56.539" v="2982"/>
          <ac:spMkLst>
            <pc:docMk/>
            <pc:sldMk cId="3901838156" sldId="295"/>
            <ac:spMk id="68" creationId="{9764E8D7-391E-79E6-0122-2266057397FF}"/>
          </ac:spMkLst>
        </pc:spChg>
        <pc:spChg chg="mod topLvl">
          <ac:chgData name="Ahmed Alghamdi" userId="fbe9dddd-5a69-44b1-8172-ebcf615bf0eb" providerId="ADAL" clId="{C590F56B-AB72-4ACC-AEC2-D8A50190361A}" dt="2023-06-22T08:05:03.895" v="2985"/>
          <ac:spMkLst>
            <pc:docMk/>
            <pc:sldMk cId="3901838156" sldId="295"/>
            <ac:spMk id="69" creationId="{C11BCA79-7925-5CA0-0598-C4902067731D}"/>
          </ac:spMkLst>
        </pc:spChg>
        <pc:spChg chg="mod topLvl">
          <ac:chgData name="Ahmed Alghamdi" userId="fbe9dddd-5a69-44b1-8172-ebcf615bf0eb" providerId="ADAL" clId="{C590F56B-AB72-4ACC-AEC2-D8A50190361A}" dt="2023-06-22T07:59:54.110" v="2880" actId="165"/>
          <ac:spMkLst>
            <pc:docMk/>
            <pc:sldMk cId="3901838156" sldId="295"/>
            <ac:spMk id="70" creationId="{CA25FB7E-99FD-43D1-A2BE-E84E5BF37940}"/>
          </ac:spMkLst>
        </pc:spChg>
        <pc:spChg chg="mod">
          <ac:chgData name="Ahmed Alghamdi" userId="fbe9dddd-5a69-44b1-8172-ebcf615bf0eb" providerId="ADAL" clId="{C590F56B-AB72-4ACC-AEC2-D8A50190361A}" dt="2023-06-22T08:02:10.545" v="2930" actId="1036"/>
          <ac:spMkLst>
            <pc:docMk/>
            <pc:sldMk cId="3901838156" sldId="295"/>
            <ac:spMk id="101" creationId="{CC557F45-6235-CEB7-9B72-CDC770EFF3AD}"/>
          </ac:spMkLst>
        </pc:spChg>
        <pc:spChg chg="mod">
          <ac:chgData name="Ahmed Alghamdi" userId="fbe9dddd-5a69-44b1-8172-ebcf615bf0eb" providerId="ADAL" clId="{C590F56B-AB72-4ACC-AEC2-D8A50190361A}" dt="2023-06-22T08:04:43.485" v="2979" actId="465"/>
          <ac:spMkLst>
            <pc:docMk/>
            <pc:sldMk cId="3901838156" sldId="295"/>
            <ac:spMk id="102" creationId="{F16A7749-8E7A-A521-AB7E-1B85809A9DC8}"/>
          </ac:spMkLst>
        </pc:spChg>
        <pc:spChg chg="mod">
          <ac:chgData name="Ahmed Alghamdi" userId="fbe9dddd-5a69-44b1-8172-ebcf615bf0eb" providerId="ADAL" clId="{C590F56B-AB72-4ACC-AEC2-D8A50190361A}" dt="2023-06-22T08:04:32.082" v="2978" actId="1035"/>
          <ac:spMkLst>
            <pc:docMk/>
            <pc:sldMk cId="3901838156" sldId="295"/>
            <ac:spMk id="103" creationId="{03532DA4-6723-76F9-3BBB-3D12C660BCA9}"/>
          </ac:spMkLst>
        </pc:spChg>
        <pc:spChg chg="mod">
          <ac:chgData name="Ahmed Alghamdi" userId="fbe9dddd-5a69-44b1-8172-ebcf615bf0eb" providerId="ADAL" clId="{C590F56B-AB72-4ACC-AEC2-D8A50190361A}" dt="2023-06-22T07:59:57.343" v="2882"/>
          <ac:spMkLst>
            <pc:docMk/>
            <pc:sldMk cId="3901838156" sldId="295"/>
            <ac:spMk id="104" creationId="{21B01AB4-4AB7-F0F4-35FC-80E283A26BF1}"/>
          </ac:spMkLst>
        </pc:spChg>
        <pc:spChg chg="del">
          <ac:chgData name="Ahmed Alghamdi" userId="fbe9dddd-5a69-44b1-8172-ebcf615bf0eb" providerId="ADAL" clId="{C590F56B-AB72-4ACC-AEC2-D8A50190361A}" dt="2023-06-22T07:46:29.015" v="2309" actId="478"/>
          <ac:spMkLst>
            <pc:docMk/>
            <pc:sldMk cId="3901838156" sldId="295"/>
            <ac:spMk id="109" creationId="{CE70CF96-F58E-7308-98C7-3C3EBDBB772B}"/>
          </ac:spMkLst>
        </pc:spChg>
        <pc:spChg chg="mod">
          <ac:chgData name="Ahmed Alghamdi" userId="fbe9dddd-5a69-44b1-8172-ebcf615bf0eb" providerId="ADAL" clId="{C590F56B-AB72-4ACC-AEC2-D8A50190361A}" dt="2023-06-22T08:03:39.733" v="2964"/>
          <ac:spMkLst>
            <pc:docMk/>
            <pc:sldMk cId="3901838156" sldId="295"/>
            <ac:spMk id="110" creationId="{5D479A32-71B7-DBB5-516D-B806F7086CE5}"/>
          </ac:spMkLst>
        </pc:spChg>
        <pc:spChg chg="mod">
          <ac:chgData name="Ahmed Alghamdi" userId="fbe9dddd-5a69-44b1-8172-ebcf615bf0eb" providerId="ADAL" clId="{C590F56B-AB72-4ACC-AEC2-D8A50190361A}" dt="2023-06-22T08:03:42.994" v="2966"/>
          <ac:spMkLst>
            <pc:docMk/>
            <pc:sldMk cId="3901838156" sldId="295"/>
            <ac:spMk id="111" creationId="{0ED889A4-545F-3BF1-9F57-E58E5D5F26F0}"/>
          </ac:spMkLst>
        </pc:spChg>
        <pc:spChg chg="mod">
          <ac:chgData name="Ahmed Alghamdi" userId="fbe9dddd-5a69-44b1-8172-ebcf615bf0eb" providerId="ADAL" clId="{C590F56B-AB72-4ACC-AEC2-D8A50190361A}" dt="2023-06-22T08:03:31.187" v="2962"/>
          <ac:spMkLst>
            <pc:docMk/>
            <pc:sldMk cId="3901838156" sldId="295"/>
            <ac:spMk id="112" creationId="{86DC5703-6E72-36E8-D7EE-5E4E731E2756}"/>
          </ac:spMkLst>
        </pc:spChg>
        <pc:spChg chg="del">
          <ac:chgData name="Ahmed Alghamdi" userId="fbe9dddd-5a69-44b1-8172-ebcf615bf0eb" providerId="ADAL" clId="{C590F56B-AB72-4ACC-AEC2-D8A50190361A}" dt="2023-06-22T07:46:29.015" v="2309" actId="478"/>
          <ac:spMkLst>
            <pc:docMk/>
            <pc:sldMk cId="3901838156" sldId="295"/>
            <ac:spMk id="161" creationId="{CDBBACE6-FD64-502B-CB65-F72487E4B1B6}"/>
          </ac:spMkLst>
        </pc:spChg>
        <pc:spChg chg="mod topLvl">
          <ac:chgData name="Ahmed Alghamdi" userId="fbe9dddd-5a69-44b1-8172-ebcf615bf0eb" providerId="ADAL" clId="{C590F56B-AB72-4ACC-AEC2-D8A50190361A}" dt="2023-06-22T08:00:46.808" v="2907" actId="20577"/>
          <ac:spMkLst>
            <pc:docMk/>
            <pc:sldMk cId="3901838156" sldId="295"/>
            <ac:spMk id="162" creationId="{61F556FC-31D3-F147-1820-0DF7E65A0647}"/>
          </ac:spMkLst>
        </pc:spChg>
        <pc:spChg chg="mod topLvl">
          <ac:chgData name="Ahmed Alghamdi" userId="fbe9dddd-5a69-44b1-8172-ebcf615bf0eb" providerId="ADAL" clId="{C590F56B-AB72-4ACC-AEC2-D8A50190361A}" dt="2023-06-22T08:00:54.452" v="2908" actId="165"/>
          <ac:spMkLst>
            <pc:docMk/>
            <pc:sldMk cId="3901838156" sldId="295"/>
            <ac:spMk id="163" creationId="{48F4E51D-A038-D0AA-BEC2-ADF9B892C634}"/>
          </ac:spMkLst>
        </pc:spChg>
        <pc:spChg chg="mod topLvl">
          <ac:chgData name="Ahmed Alghamdi" userId="fbe9dddd-5a69-44b1-8172-ebcf615bf0eb" providerId="ADAL" clId="{C590F56B-AB72-4ACC-AEC2-D8A50190361A}" dt="2023-06-22T08:00:54.452" v="2908" actId="165"/>
          <ac:spMkLst>
            <pc:docMk/>
            <pc:sldMk cId="3901838156" sldId="295"/>
            <ac:spMk id="167" creationId="{C8BAAC7F-B2A3-AA89-5A5E-B0EF06C7FC94}"/>
          </ac:spMkLst>
        </pc:spChg>
        <pc:spChg chg="mod topLvl">
          <ac:chgData name="Ahmed Alghamdi" userId="fbe9dddd-5a69-44b1-8172-ebcf615bf0eb" providerId="ADAL" clId="{C590F56B-AB72-4ACC-AEC2-D8A50190361A}" dt="2023-06-22T08:02:10.545" v="2930" actId="1036"/>
          <ac:spMkLst>
            <pc:docMk/>
            <pc:sldMk cId="3901838156" sldId="295"/>
            <ac:spMk id="168" creationId="{13746C1A-62B5-60E3-9FAB-48544B4E54C2}"/>
          </ac:spMkLst>
        </pc:spChg>
        <pc:spChg chg="mod topLvl">
          <ac:chgData name="Ahmed Alghamdi" userId="fbe9dddd-5a69-44b1-8172-ebcf615bf0eb" providerId="ADAL" clId="{C590F56B-AB72-4ACC-AEC2-D8A50190361A}" dt="2023-06-22T08:04:56.539" v="2982"/>
          <ac:spMkLst>
            <pc:docMk/>
            <pc:sldMk cId="3901838156" sldId="295"/>
            <ac:spMk id="169" creationId="{98C2816A-C7D4-05FC-4E76-7CB834E45D37}"/>
          </ac:spMkLst>
        </pc:spChg>
        <pc:spChg chg="mod topLvl">
          <ac:chgData name="Ahmed Alghamdi" userId="fbe9dddd-5a69-44b1-8172-ebcf615bf0eb" providerId="ADAL" clId="{C590F56B-AB72-4ACC-AEC2-D8A50190361A}" dt="2023-06-22T08:05:03.895" v="2985"/>
          <ac:spMkLst>
            <pc:docMk/>
            <pc:sldMk cId="3901838156" sldId="295"/>
            <ac:spMk id="171" creationId="{A49AB805-8B1A-5744-1A5E-6FF6DE325510}"/>
          </ac:spMkLst>
        </pc:spChg>
        <pc:spChg chg="mod topLvl">
          <ac:chgData name="Ahmed Alghamdi" userId="fbe9dddd-5a69-44b1-8172-ebcf615bf0eb" providerId="ADAL" clId="{C590F56B-AB72-4ACC-AEC2-D8A50190361A}" dt="2023-06-22T08:00:54.452" v="2908" actId="165"/>
          <ac:spMkLst>
            <pc:docMk/>
            <pc:sldMk cId="3901838156" sldId="295"/>
            <ac:spMk id="175" creationId="{F2BB2565-9965-6778-2D14-22A219AE9656}"/>
          </ac:spMkLst>
        </pc:spChg>
        <pc:grpChg chg="add del mod">
          <ac:chgData name="Ahmed Alghamdi" userId="fbe9dddd-5a69-44b1-8172-ebcf615bf0eb" providerId="ADAL" clId="{C590F56B-AB72-4ACC-AEC2-D8A50190361A}" dt="2023-06-22T08:00:54.452" v="2908" actId="165"/>
          <ac:grpSpMkLst>
            <pc:docMk/>
            <pc:sldMk cId="3901838156" sldId="295"/>
            <ac:grpSpMk id="20" creationId="{1B82C2EE-6BCF-2A66-B7D8-8B4426415F94}"/>
          </ac:grpSpMkLst>
        </pc:grpChg>
        <pc:grpChg chg="add del mod">
          <ac:chgData name="Ahmed Alghamdi" userId="fbe9dddd-5a69-44b1-8172-ebcf615bf0eb" providerId="ADAL" clId="{C590F56B-AB72-4ACC-AEC2-D8A50190361A}" dt="2023-06-22T08:00:54.452" v="2908" actId="165"/>
          <ac:grpSpMkLst>
            <pc:docMk/>
            <pc:sldMk cId="3901838156" sldId="295"/>
            <ac:grpSpMk id="21" creationId="{E38EE7F1-4BE7-3BE0-C12E-C35CA482B1A1}"/>
          </ac:grpSpMkLst>
        </pc:grpChg>
        <pc:grpChg chg="add del mod">
          <ac:chgData name="Ahmed Alghamdi" userId="fbe9dddd-5a69-44b1-8172-ebcf615bf0eb" providerId="ADAL" clId="{C590F56B-AB72-4ACC-AEC2-D8A50190361A}" dt="2023-06-22T08:00:54.452" v="2908" actId="165"/>
          <ac:grpSpMkLst>
            <pc:docMk/>
            <pc:sldMk cId="3901838156" sldId="295"/>
            <ac:grpSpMk id="22" creationId="{A8CE8AE9-11AD-AB5F-6F97-674C5F2C1919}"/>
          </ac:grpSpMkLst>
        </pc:grpChg>
        <pc:grpChg chg="add del mod">
          <ac:chgData name="Ahmed Alghamdi" userId="fbe9dddd-5a69-44b1-8172-ebcf615bf0eb" providerId="ADAL" clId="{C590F56B-AB72-4ACC-AEC2-D8A50190361A}" dt="2023-06-22T08:03:49.478" v="2967" actId="165"/>
          <ac:grpSpMkLst>
            <pc:docMk/>
            <pc:sldMk cId="3901838156" sldId="295"/>
            <ac:grpSpMk id="25" creationId="{04F608D0-2E01-4DB3-4975-F3BC423CEC90}"/>
          </ac:grpSpMkLst>
        </pc:grpChg>
        <pc:grpChg chg="add del mod">
          <ac:chgData name="Ahmed Alghamdi" userId="fbe9dddd-5a69-44b1-8172-ebcf615bf0eb" providerId="ADAL" clId="{C590F56B-AB72-4ACC-AEC2-D8A50190361A}" dt="2023-06-22T07:58:30.107" v="2858" actId="165"/>
          <ac:grpSpMkLst>
            <pc:docMk/>
            <pc:sldMk cId="3901838156" sldId="295"/>
            <ac:grpSpMk id="31" creationId="{3BAAD202-CC19-1DF6-A65D-B702F249A560}"/>
          </ac:grpSpMkLst>
        </pc:grpChg>
        <pc:grpChg chg="add del mod">
          <ac:chgData name="Ahmed Alghamdi" userId="fbe9dddd-5a69-44b1-8172-ebcf615bf0eb" providerId="ADAL" clId="{C590F56B-AB72-4ACC-AEC2-D8A50190361A}" dt="2023-06-22T07:58:28.858" v="2857" actId="165"/>
          <ac:grpSpMkLst>
            <pc:docMk/>
            <pc:sldMk cId="3901838156" sldId="295"/>
            <ac:grpSpMk id="32" creationId="{38434E50-5224-1779-3E32-986D21426F5C}"/>
          </ac:grpSpMkLst>
        </pc:grpChg>
        <pc:grpChg chg="add del mod">
          <ac:chgData name="Ahmed Alghamdi" userId="fbe9dddd-5a69-44b1-8172-ebcf615bf0eb" providerId="ADAL" clId="{C590F56B-AB72-4ACC-AEC2-D8A50190361A}" dt="2023-06-22T07:58:22.593" v="2854" actId="165"/>
          <ac:grpSpMkLst>
            <pc:docMk/>
            <pc:sldMk cId="3901838156" sldId="295"/>
            <ac:grpSpMk id="33" creationId="{F39E52AC-9E13-56A0-F720-2D0FEBCA0B49}"/>
          </ac:grpSpMkLst>
        </pc:grpChg>
        <pc:grpChg chg="add del mod">
          <ac:chgData name="Ahmed Alghamdi" userId="fbe9dddd-5a69-44b1-8172-ebcf615bf0eb" providerId="ADAL" clId="{C590F56B-AB72-4ACC-AEC2-D8A50190361A}" dt="2023-06-22T08:03:49.478" v="2967" actId="165"/>
          <ac:grpSpMkLst>
            <pc:docMk/>
            <pc:sldMk cId="3901838156" sldId="295"/>
            <ac:grpSpMk id="34" creationId="{E608146B-3CCB-D4F3-0184-FF1FE2CB3DFF}"/>
          </ac:grpSpMkLst>
        </pc:grpChg>
        <pc:grpChg chg="add del mod">
          <ac:chgData name="Ahmed Alghamdi" userId="fbe9dddd-5a69-44b1-8172-ebcf615bf0eb" providerId="ADAL" clId="{C590F56B-AB72-4ACC-AEC2-D8A50190361A}" dt="2023-06-22T07:59:54.110" v="2880" actId="165"/>
          <ac:grpSpMkLst>
            <pc:docMk/>
            <pc:sldMk cId="3901838156" sldId="295"/>
            <ac:grpSpMk id="39" creationId="{20D09781-D441-CD57-3610-6E8ABE841713}"/>
          </ac:grpSpMkLst>
        </pc:grpChg>
        <pc:grpChg chg="add mod">
          <ac:chgData name="Ahmed Alghamdi" userId="fbe9dddd-5a69-44b1-8172-ebcf615bf0eb" providerId="ADAL" clId="{C590F56B-AB72-4ACC-AEC2-D8A50190361A}" dt="2023-06-22T08:04:56.539" v="2982"/>
          <ac:grpSpMkLst>
            <pc:docMk/>
            <pc:sldMk cId="3901838156" sldId="295"/>
            <ac:grpSpMk id="58" creationId="{9F88E5AB-54D2-6736-18D6-FF6E124D2820}"/>
          </ac:grpSpMkLst>
        </pc:grpChg>
        <pc:grpChg chg="add mod">
          <ac:chgData name="Ahmed Alghamdi" userId="fbe9dddd-5a69-44b1-8172-ebcf615bf0eb" providerId="ADAL" clId="{C590F56B-AB72-4ACC-AEC2-D8A50190361A}" dt="2023-06-22T08:05:03.895" v="2985"/>
          <ac:grpSpMkLst>
            <pc:docMk/>
            <pc:sldMk cId="3901838156" sldId="295"/>
            <ac:grpSpMk id="59" creationId="{91E7FE55-5E1E-9345-753F-818D7F31FD5B}"/>
          </ac:grpSpMkLst>
        </pc:grpChg>
        <pc:picChg chg="add mod">
          <ac:chgData name="Ahmed Alghamdi" userId="fbe9dddd-5a69-44b1-8172-ebcf615bf0eb" providerId="ADAL" clId="{C590F56B-AB72-4ACC-AEC2-D8A50190361A}" dt="2023-06-22T08:00:15.174" v="2888"/>
          <ac:picMkLst>
            <pc:docMk/>
            <pc:sldMk cId="3901838156" sldId="295"/>
            <ac:picMk id="30" creationId="{4AB4E214-839D-A242-0E06-EFEE51BB7FA5}"/>
          </ac:picMkLst>
        </pc:picChg>
        <pc:picChg chg="add mod">
          <ac:chgData name="Ahmed Alghamdi" userId="fbe9dddd-5a69-44b1-8172-ebcf615bf0eb" providerId="ADAL" clId="{C590F56B-AB72-4ACC-AEC2-D8A50190361A}" dt="2023-06-22T07:56:09.715" v="2695" actId="1076"/>
          <ac:picMkLst>
            <pc:docMk/>
            <pc:sldMk cId="3901838156" sldId="295"/>
            <ac:picMk id="38" creationId="{3E09DC6D-9934-E002-A5EE-6F3152CF475D}"/>
          </ac:picMkLst>
        </pc:picChg>
        <pc:picChg chg="mod">
          <ac:chgData name="Ahmed Alghamdi" userId="fbe9dddd-5a69-44b1-8172-ebcf615bf0eb" providerId="ADAL" clId="{C590F56B-AB72-4ACC-AEC2-D8A50190361A}" dt="2023-06-22T08:02:57.702" v="2956"/>
          <ac:picMkLst>
            <pc:docMk/>
            <pc:sldMk cId="3901838156" sldId="295"/>
            <ac:picMk id="177" creationId="{06C68C0B-3680-5AF1-5323-124ED4B3C608}"/>
          </ac:picMkLst>
        </pc:picChg>
        <pc:picChg chg="mod">
          <ac:chgData name="Ahmed Alghamdi" userId="fbe9dddd-5a69-44b1-8172-ebcf615bf0eb" providerId="ADAL" clId="{C590F56B-AB72-4ACC-AEC2-D8A50190361A}" dt="2023-06-22T08:00:02.769" v="2884"/>
          <ac:picMkLst>
            <pc:docMk/>
            <pc:sldMk cId="3901838156" sldId="295"/>
            <ac:picMk id="178" creationId="{99DF4AB2-BDA4-33A3-01A0-F2D563254696}"/>
          </ac:picMkLst>
        </pc:picChg>
        <pc:picChg chg="mod">
          <ac:chgData name="Ahmed Alghamdi" userId="fbe9dddd-5a69-44b1-8172-ebcf615bf0eb" providerId="ADAL" clId="{C590F56B-AB72-4ACC-AEC2-D8A50190361A}" dt="2023-06-22T08:02:10.545" v="2930" actId="1036"/>
          <ac:picMkLst>
            <pc:docMk/>
            <pc:sldMk cId="3901838156" sldId="295"/>
            <ac:picMk id="180" creationId="{D586A37A-00FD-9E83-FCE0-E83445D5AEB7}"/>
          </ac:picMkLst>
        </pc:picChg>
        <pc:picChg chg="mod">
          <ac:chgData name="Ahmed Alghamdi" userId="fbe9dddd-5a69-44b1-8172-ebcf615bf0eb" providerId="ADAL" clId="{C590F56B-AB72-4ACC-AEC2-D8A50190361A}" dt="2023-06-22T08:02:10.545" v="2930" actId="1036"/>
          <ac:picMkLst>
            <pc:docMk/>
            <pc:sldMk cId="3901838156" sldId="295"/>
            <ac:picMk id="181" creationId="{B8E068D0-F258-F952-F0DC-FE4949374792}"/>
          </ac:picMkLst>
        </pc:picChg>
        <pc:picChg chg="mod">
          <ac:chgData name="Ahmed Alghamdi" userId="fbe9dddd-5a69-44b1-8172-ebcf615bf0eb" providerId="ADAL" clId="{C590F56B-AB72-4ACC-AEC2-D8A50190361A}" dt="2023-06-22T08:04:32.082" v="2978" actId="1035"/>
          <ac:picMkLst>
            <pc:docMk/>
            <pc:sldMk cId="3901838156" sldId="295"/>
            <ac:picMk id="182" creationId="{3BD8BC43-EDBD-A233-FCD5-5CE1E9C7AD91}"/>
          </ac:picMkLst>
        </pc:picChg>
        <pc:cxnChg chg="mod">
          <ac:chgData name="Ahmed Alghamdi" userId="fbe9dddd-5a69-44b1-8172-ebcf615bf0eb" providerId="ADAL" clId="{C590F56B-AB72-4ACC-AEC2-D8A50190361A}" dt="2023-06-22T08:14:34.107" v="3051" actId="1037"/>
          <ac:cxnSpMkLst>
            <pc:docMk/>
            <pc:sldMk cId="3901838156" sldId="295"/>
            <ac:cxnSpMk id="14" creationId="{DEE79F05-84CD-736E-F433-4C3B9649CA2B}"/>
          </ac:cxnSpMkLst>
        </pc:cxnChg>
        <pc:cxnChg chg="del mod">
          <ac:chgData name="Ahmed Alghamdi" userId="fbe9dddd-5a69-44b1-8172-ebcf615bf0eb" providerId="ADAL" clId="{C590F56B-AB72-4ACC-AEC2-D8A50190361A}" dt="2023-06-22T08:01:08.666" v="2912" actId="478"/>
          <ac:cxnSpMkLst>
            <pc:docMk/>
            <pc:sldMk cId="3901838156" sldId="295"/>
            <ac:cxnSpMk id="18" creationId="{3C2EB352-2286-A1E8-5B59-5D3D2A3263FC}"/>
          </ac:cxnSpMkLst>
        </pc:cxnChg>
        <pc:cxnChg chg="del mod">
          <ac:chgData name="Ahmed Alghamdi" userId="fbe9dddd-5a69-44b1-8172-ebcf615bf0eb" providerId="ADAL" clId="{C590F56B-AB72-4ACC-AEC2-D8A50190361A}" dt="2023-06-22T08:01:03.482" v="2909" actId="478"/>
          <ac:cxnSpMkLst>
            <pc:docMk/>
            <pc:sldMk cId="3901838156" sldId="295"/>
            <ac:cxnSpMk id="19" creationId="{1A20B84D-A9D5-ABB4-C525-DACD9D0498F3}"/>
          </ac:cxnSpMkLst>
        </pc:cxnChg>
        <pc:cxnChg chg="add mod">
          <ac:chgData name="Ahmed Alghamdi" userId="fbe9dddd-5a69-44b1-8172-ebcf615bf0eb" providerId="ADAL" clId="{C590F56B-AB72-4ACC-AEC2-D8A50190361A}" dt="2023-06-22T08:01:20.867" v="2914" actId="14100"/>
          <ac:cxnSpMkLst>
            <pc:docMk/>
            <pc:sldMk cId="3901838156" sldId="295"/>
            <ac:cxnSpMk id="41" creationId="{1A27B562-FC13-B3D0-27D5-8FFC78233DA0}"/>
          </ac:cxnSpMkLst>
        </pc:cxnChg>
        <pc:cxnChg chg="add mod">
          <ac:chgData name="Ahmed Alghamdi" userId="fbe9dddd-5a69-44b1-8172-ebcf615bf0eb" providerId="ADAL" clId="{C590F56B-AB72-4ACC-AEC2-D8A50190361A}" dt="2023-06-22T08:01:26.913" v="2917" actId="14100"/>
          <ac:cxnSpMkLst>
            <pc:docMk/>
            <pc:sldMk cId="3901838156" sldId="295"/>
            <ac:cxnSpMk id="43" creationId="{348F6716-CB08-422B-52BB-4659643D1D75}"/>
          </ac:cxnSpMkLst>
        </pc:cxnChg>
        <pc:cxnChg chg="add mod">
          <ac:chgData name="Ahmed Alghamdi" userId="fbe9dddd-5a69-44b1-8172-ebcf615bf0eb" providerId="ADAL" clId="{C590F56B-AB72-4ACC-AEC2-D8A50190361A}" dt="2023-06-22T08:04:17.673" v="2972" actId="14100"/>
          <ac:cxnSpMkLst>
            <pc:docMk/>
            <pc:sldMk cId="3901838156" sldId="295"/>
            <ac:cxnSpMk id="46" creationId="{1D274D22-2871-A7C3-E76D-672EEDC461B9}"/>
          </ac:cxnSpMkLst>
        </pc:cxnChg>
        <pc:cxnChg chg="add mod">
          <ac:chgData name="Ahmed Alghamdi" userId="fbe9dddd-5a69-44b1-8172-ebcf615bf0eb" providerId="ADAL" clId="{C590F56B-AB72-4ACC-AEC2-D8A50190361A}" dt="2023-06-22T08:04:21.152" v="2973" actId="14100"/>
          <ac:cxnSpMkLst>
            <pc:docMk/>
            <pc:sldMk cId="3901838156" sldId="295"/>
            <ac:cxnSpMk id="47" creationId="{BFC921AD-71E7-0A50-3F02-C6FD43DE7FFE}"/>
          </ac:cxnSpMkLst>
        </pc:cxnChg>
        <pc:cxnChg chg="add mod">
          <ac:chgData name="Ahmed Alghamdi" userId="fbe9dddd-5a69-44b1-8172-ebcf615bf0eb" providerId="ADAL" clId="{C590F56B-AB72-4ACC-AEC2-D8A50190361A}" dt="2023-06-22T08:02:22.114" v="2932" actId="14100"/>
          <ac:cxnSpMkLst>
            <pc:docMk/>
            <pc:sldMk cId="3901838156" sldId="295"/>
            <ac:cxnSpMk id="49" creationId="{A3118425-EB99-A243-290F-4290771A1E74}"/>
          </ac:cxnSpMkLst>
        </pc:cxnChg>
        <pc:cxnChg chg="add mod">
          <ac:chgData name="Ahmed Alghamdi" userId="fbe9dddd-5a69-44b1-8172-ebcf615bf0eb" providerId="ADAL" clId="{C590F56B-AB72-4ACC-AEC2-D8A50190361A}" dt="2023-06-22T08:02:16.810" v="2931" actId="14100"/>
          <ac:cxnSpMkLst>
            <pc:docMk/>
            <pc:sldMk cId="3901838156" sldId="295"/>
            <ac:cxnSpMk id="50" creationId="{D7D8036C-D7D0-67D4-BCBE-4C9C77EE80CB}"/>
          </ac:cxnSpMkLst>
        </pc:cxnChg>
        <pc:cxnChg chg="del mod">
          <ac:chgData name="Ahmed Alghamdi" userId="fbe9dddd-5a69-44b1-8172-ebcf615bf0eb" providerId="ADAL" clId="{C590F56B-AB72-4ACC-AEC2-D8A50190361A}" dt="2023-06-22T07:54:15.399" v="2645" actId="478"/>
          <ac:cxnSpMkLst>
            <pc:docMk/>
            <pc:sldMk cId="3901838156" sldId="295"/>
            <ac:cxnSpMk id="85" creationId="{5F947625-7270-62B7-1E2E-4BB2EECE080C}"/>
          </ac:cxnSpMkLst>
        </pc:cxnChg>
        <pc:cxnChg chg="mod">
          <ac:chgData name="Ahmed Alghamdi" userId="fbe9dddd-5a69-44b1-8172-ebcf615bf0eb" providerId="ADAL" clId="{C590F56B-AB72-4ACC-AEC2-D8A50190361A}" dt="2023-06-22T08:04:56.539" v="2982"/>
          <ac:cxnSpMkLst>
            <pc:docMk/>
            <pc:sldMk cId="3901838156" sldId="295"/>
            <ac:cxnSpMk id="90" creationId="{657D4E9D-E78D-1FEA-B111-B747B440DD30}"/>
          </ac:cxnSpMkLst>
        </pc:cxnChg>
        <pc:cxnChg chg="del mod">
          <ac:chgData name="Ahmed Alghamdi" userId="fbe9dddd-5a69-44b1-8172-ebcf615bf0eb" providerId="ADAL" clId="{C590F56B-AB72-4ACC-AEC2-D8A50190361A}" dt="2023-06-22T07:52:53.691" v="2586" actId="478"/>
          <ac:cxnSpMkLst>
            <pc:docMk/>
            <pc:sldMk cId="3901838156" sldId="295"/>
            <ac:cxnSpMk id="93" creationId="{AEFE2ABE-7BBD-4198-F51B-DFC6E207CA97}"/>
          </ac:cxnSpMkLst>
        </pc:cxnChg>
        <pc:cxnChg chg="del mod">
          <ac:chgData name="Ahmed Alghamdi" userId="fbe9dddd-5a69-44b1-8172-ebcf615bf0eb" providerId="ADAL" clId="{C590F56B-AB72-4ACC-AEC2-D8A50190361A}" dt="2023-06-22T07:46:36.664" v="2311" actId="478"/>
          <ac:cxnSpMkLst>
            <pc:docMk/>
            <pc:sldMk cId="3901838156" sldId="295"/>
            <ac:cxnSpMk id="96" creationId="{443C14A8-ECBB-B701-E266-65B4DDB1A5D3}"/>
          </ac:cxnSpMkLst>
        </pc:cxnChg>
        <pc:cxnChg chg="del mod">
          <ac:chgData name="Ahmed Alghamdi" userId="fbe9dddd-5a69-44b1-8172-ebcf615bf0eb" providerId="ADAL" clId="{C590F56B-AB72-4ACC-AEC2-D8A50190361A}" dt="2023-06-22T07:46:34.662" v="2310" actId="478"/>
          <ac:cxnSpMkLst>
            <pc:docMk/>
            <pc:sldMk cId="3901838156" sldId="295"/>
            <ac:cxnSpMk id="98" creationId="{2B2E7279-A841-0E0F-7B61-B2BDCEC3EC0E}"/>
          </ac:cxnSpMkLst>
        </pc:cxnChg>
        <pc:cxnChg chg="del mod">
          <ac:chgData name="Ahmed Alghamdi" userId="fbe9dddd-5a69-44b1-8172-ebcf615bf0eb" providerId="ADAL" clId="{C590F56B-AB72-4ACC-AEC2-D8A50190361A}" dt="2023-06-22T07:54:13.833" v="2644" actId="478"/>
          <ac:cxnSpMkLst>
            <pc:docMk/>
            <pc:sldMk cId="3901838156" sldId="295"/>
            <ac:cxnSpMk id="133" creationId="{09AA3BDC-A5F7-CC9F-C7B2-009118A1C837}"/>
          </ac:cxnSpMkLst>
        </pc:cxnChg>
        <pc:cxnChg chg="mod">
          <ac:chgData name="Ahmed Alghamdi" userId="fbe9dddd-5a69-44b1-8172-ebcf615bf0eb" providerId="ADAL" clId="{C590F56B-AB72-4ACC-AEC2-D8A50190361A}" dt="2023-06-22T08:05:03.895" v="2985"/>
          <ac:cxnSpMkLst>
            <pc:docMk/>
            <pc:sldMk cId="3901838156" sldId="295"/>
            <ac:cxnSpMk id="172" creationId="{357789BB-8992-A01A-1FD9-C0E5346DB504}"/>
          </ac:cxnSpMkLst>
        </pc:cxnChg>
      </pc:sldChg>
    </pc:docChg>
  </pc:docChgLst>
  <pc:docChgLst>
    <pc:chgData name="Ahmed Alhazmi" userId="6dbbf822-1d4e-4981-af83-08caeedfc32c" providerId="ADAL" clId="{4F9D8F40-8D6C-47A6-90D7-3667827CEA70}"/>
    <pc:docChg chg="modSld">
      <pc:chgData name="Ahmed Alhazmi" userId="6dbbf822-1d4e-4981-af83-08caeedfc32c" providerId="ADAL" clId="{4F9D8F40-8D6C-47A6-90D7-3667827CEA70}" dt="2023-10-01T22:10:48.411" v="0" actId="1076"/>
      <pc:docMkLst>
        <pc:docMk/>
      </pc:docMkLst>
      <pc:sldChg chg="modSp mod">
        <pc:chgData name="Ahmed Alhazmi" userId="6dbbf822-1d4e-4981-af83-08caeedfc32c" providerId="ADAL" clId="{4F9D8F40-8D6C-47A6-90D7-3667827CEA70}" dt="2023-10-01T22:10:48.411" v="0" actId="1076"/>
        <pc:sldMkLst>
          <pc:docMk/>
          <pc:sldMk cId="1536447188" sldId="3358"/>
        </pc:sldMkLst>
        <pc:spChg chg="mod">
          <ac:chgData name="Ahmed Alhazmi" userId="6dbbf822-1d4e-4981-af83-08caeedfc32c" providerId="ADAL" clId="{4F9D8F40-8D6C-47A6-90D7-3667827CEA70}" dt="2023-10-01T22:10:48.411" v="0" actId="1076"/>
          <ac:spMkLst>
            <pc:docMk/>
            <pc:sldMk cId="1536447188" sldId="3358"/>
            <ac:spMk id="3" creationId="{831C9B68-12CA-3566-9226-B759D659A809}"/>
          </ac:spMkLst>
        </pc:spChg>
      </pc:sldChg>
    </pc:docChg>
  </pc:docChgLst>
  <pc:docChgLst>
    <pc:chgData name="Mahmoud Alnahhas" userId="d7fcbc1f-b6f2-4eb5-b158-1ef020470b00" providerId="ADAL" clId="{0BF2A205-526B-44FB-85EC-1B24D5C02575}"/>
    <pc:docChg chg="undo custSel modSld modMainMaster">
      <pc:chgData name="Mahmoud Alnahhas" userId="d7fcbc1f-b6f2-4eb5-b158-1ef020470b00" providerId="ADAL" clId="{0BF2A205-526B-44FB-85EC-1B24D5C02575}" dt="2024-01-02T13:00:10.844" v="56" actId="2711"/>
      <pc:docMkLst>
        <pc:docMk/>
      </pc:docMkLst>
      <pc:sldChg chg="modSp mod">
        <pc:chgData name="Mahmoud Alnahhas" userId="d7fcbc1f-b6f2-4eb5-b158-1ef020470b00" providerId="ADAL" clId="{0BF2A205-526B-44FB-85EC-1B24D5C02575}" dt="2024-01-02T12:58:38.881" v="42" actId="2711"/>
        <pc:sldMkLst>
          <pc:docMk/>
          <pc:sldMk cId="1275796798" sldId="256"/>
        </pc:sldMkLst>
        <pc:spChg chg="mod">
          <ac:chgData name="Mahmoud Alnahhas" userId="d7fcbc1f-b6f2-4eb5-b158-1ef020470b00" providerId="ADAL" clId="{0BF2A205-526B-44FB-85EC-1B24D5C02575}" dt="2024-01-02T12:58:38.881" v="42" actId="2711"/>
          <ac:spMkLst>
            <pc:docMk/>
            <pc:sldMk cId="1275796798" sldId="256"/>
            <ac:spMk id="3" creationId="{76E27987-54DE-E747-59CD-004C6C048300}"/>
          </ac:spMkLst>
        </pc:spChg>
        <pc:spChg chg="mod">
          <ac:chgData name="Mahmoud Alnahhas" userId="d7fcbc1f-b6f2-4eb5-b158-1ef020470b00" providerId="ADAL" clId="{0BF2A205-526B-44FB-85EC-1B24D5C02575}" dt="2024-01-02T12:58:38.881" v="42" actId="2711"/>
          <ac:spMkLst>
            <pc:docMk/>
            <pc:sldMk cId="1275796798" sldId="256"/>
            <ac:spMk id="7" creationId="{599B294E-2DA1-7A4D-8602-19EBB6E8B9B5}"/>
          </ac:spMkLst>
        </pc:spChg>
        <pc:spChg chg="mod">
          <ac:chgData name="Mahmoud Alnahhas" userId="d7fcbc1f-b6f2-4eb5-b158-1ef020470b00" providerId="ADAL" clId="{0BF2A205-526B-44FB-85EC-1B24D5C02575}" dt="2024-01-02T12:58:38.881" v="42" actId="2711"/>
          <ac:spMkLst>
            <pc:docMk/>
            <pc:sldMk cId="1275796798" sldId="256"/>
            <ac:spMk id="8" creationId="{C2A9A9A6-88F9-294C-8B6D-9CFE05D13C67}"/>
          </ac:spMkLst>
        </pc:spChg>
      </pc:sldChg>
      <pc:sldChg chg="modSp mod">
        <pc:chgData name="Mahmoud Alnahhas" userId="d7fcbc1f-b6f2-4eb5-b158-1ef020470b00" providerId="ADAL" clId="{0BF2A205-526B-44FB-85EC-1B24D5C02575}" dt="2024-01-02T12:58:44.491" v="43" actId="2711"/>
        <pc:sldMkLst>
          <pc:docMk/>
          <pc:sldMk cId="161233799" sldId="308"/>
        </pc:sldMkLst>
        <pc:spChg chg="mod">
          <ac:chgData name="Mahmoud Alnahhas" userId="d7fcbc1f-b6f2-4eb5-b158-1ef020470b00" providerId="ADAL" clId="{0BF2A205-526B-44FB-85EC-1B24D5C02575}" dt="2024-01-02T12:58:44.491" v="43" actId="2711"/>
          <ac:spMkLst>
            <pc:docMk/>
            <pc:sldMk cId="161233799" sldId="308"/>
            <ac:spMk id="4" creationId="{D87E8FBC-A0BC-8E0E-58A3-93C73F209568}"/>
          </ac:spMkLst>
        </pc:spChg>
        <pc:spChg chg="mod">
          <ac:chgData name="Mahmoud Alnahhas" userId="d7fcbc1f-b6f2-4eb5-b158-1ef020470b00" providerId="ADAL" clId="{0BF2A205-526B-44FB-85EC-1B24D5C02575}" dt="2024-01-02T12:58:44.491" v="43" actId="2711"/>
          <ac:spMkLst>
            <pc:docMk/>
            <pc:sldMk cId="161233799" sldId="308"/>
            <ac:spMk id="5" creationId="{2F2C7924-7741-BD8D-758B-CC33DA0E3FA5}"/>
          </ac:spMkLst>
        </pc:spChg>
        <pc:spChg chg="mod">
          <ac:chgData name="Mahmoud Alnahhas" userId="d7fcbc1f-b6f2-4eb5-b158-1ef020470b00" providerId="ADAL" clId="{0BF2A205-526B-44FB-85EC-1B24D5C02575}" dt="2024-01-02T12:58:44.491" v="43" actId="2711"/>
          <ac:spMkLst>
            <pc:docMk/>
            <pc:sldMk cId="161233799" sldId="308"/>
            <ac:spMk id="9" creationId="{F7198E33-611E-9343-DBBA-A7FDF410709F}"/>
          </ac:spMkLst>
        </pc:spChg>
        <pc:spChg chg="mod">
          <ac:chgData name="Mahmoud Alnahhas" userId="d7fcbc1f-b6f2-4eb5-b158-1ef020470b00" providerId="ADAL" clId="{0BF2A205-526B-44FB-85EC-1B24D5C02575}" dt="2024-01-02T12:58:44.491" v="43" actId="2711"/>
          <ac:spMkLst>
            <pc:docMk/>
            <pc:sldMk cId="161233799" sldId="308"/>
            <ac:spMk id="70" creationId="{1776B511-EF9F-BA5B-0C9A-8AB0423E750E}"/>
          </ac:spMkLst>
        </pc:spChg>
        <pc:spChg chg="mod">
          <ac:chgData name="Mahmoud Alnahhas" userId="d7fcbc1f-b6f2-4eb5-b158-1ef020470b00" providerId="ADAL" clId="{0BF2A205-526B-44FB-85EC-1B24D5C02575}" dt="2024-01-02T12:58:44.491" v="43" actId="2711"/>
          <ac:spMkLst>
            <pc:docMk/>
            <pc:sldMk cId="161233799" sldId="308"/>
            <ac:spMk id="76" creationId="{7BECB068-0A77-7500-346A-69C9EEC6A24B}"/>
          </ac:spMkLst>
        </pc:spChg>
        <pc:spChg chg="mod">
          <ac:chgData name="Mahmoud Alnahhas" userId="d7fcbc1f-b6f2-4eb5-b158-1ef020470b00" providerId="ADAL" clId="{0BF2A205-526B-44FB-85EC-1B24D5C02575}" dt="2024-01-02T12:58:44.491" v="43" actId="2711"/>
          <ac:spMkLst>
            <pc:docMk/>
            <pc:sldMk cId="161233799" sldId="308"/>
            <ac:spMk id="77" creationId="{ECC0C974-7C9C-F122-E07F-E00E5780CFC5}"/>
          </ac:spMkLst>
        </pc:spChg>
        <pc:spChg chg="mod">
          <ac:chgData name="Mahmoud Alnahhas" userId="d7fcbc1f-b6f2-4eb5-b158-1ef020470b00" providerId="ADAL" clId="{0BF2A205-526B-44FB-85EC-1B24D5C02575}" dt="2024-01-02T12:58:44.491" v="43" actId="2711"/>
          <ac:spMkLst>
            <pc:docMk/>
            <pc:sldMk cId="161233799" sldId="308"/>
            <ac:spMk id="83" creationId="{BE737DF7-7E4C-0393-2145-87BA3AA21FFB}"/>
          </ac:spMkLst>
        </pc:spChg>
        <pc:spChg chg="mod">
          <ac:chgData name="Mahmoud Alnahhas" userId="d7fcbc1f-b6f2-4eb5-b158-1ef020470b00" providerId="ADAL" clId="{0BF2A205-526B-44FB-85EC-1B24D5C02575}" dt="2024-01-02T12:58:44.491" v="43" actId="2711"/>
          <ac:spMkLst>
            <pc:docMk/>
            <pc:sldMk cId="161233799" sldId="308"/>
            <ac:spMk id="84" creationId="{FCD766F3-DFD6-1F0D-7767-41E8EA349C82}"/>
          </ac:spMkLst>
        </pc:spChg>
        <pc:spChg chg="mod">
          <ac:chgData name="Mahmoud Alnahhas" userId="d7fcbc1f-b6f2-4eb5-b158-1ef020470b00" providerId="ADAL" clId="{0BF2A205-526B-44FB-85EC-1B24D5C02575}" dt="2024-01-02T12:58:44.491" v="43" actId="2711"/>
          <ac:spMkLst>
            <pc:docMk/>
            <pc:sldMk cId="161233799" sldId="308"/>
            <ac:spMk id="90" creationId="{136B55E8-92FA-97F2-1144-5EA809B916E8}"/>
          </ac:spMkLst>
        </pc:spChg>
        <pc:spChg chg="mod">
          <ac:chgData name="Mahmoud Alnahhas" userId="d7fcbc1f-b6f2-4eb5-b158-1ef020470b00" providerId="ADAL" clId="{0BF2A205-526B-44FB-85EC-1B24D5C02575}" dt="2024-01-02T12:58:44.491" v="43" actId="2711"/>
          <ac:spMkLst>
            <pc:docMk/>
            <pc:sldMk cId="161233799" sldId="308"/>
            <ac:spMk id="91" creationId="{BA779CEC-91ED-D2C7-56B0-64C66052AA6A}"/>
          </ac:spMkLst>
        </pc:spChg>
        <pc:spChg chg="mod">
          <ac:chgData name="Mahmoud Alnahhas" userId="d7fcbc1f-b6f2-4eb5-b158-1ef020470b00" providerId="ADAL" clId="{0BF2A205-526B-44FB-85EC-1B24D5C02575}" dt="2024-01-02T12:58:44.491" v="43" actId="2711"/>
          <ac:spMkLst>
            <pc:docMk/>
            <pc:sldMk cId="161233799" sldId="308"/>
            <ac:spMk id="101" creationId="{25B17168-E0D4-DD0C-2E75-0D1861E31040}"/>
          </ac:spMkLst>
        </pc:spChg>
        <pc:spChg chg="mod">
          <ac:chgData name="Mahmoud Alnahhas" userId="d7fcbc1f-b6f2-4eb5-b158-1ef020470b00" providerId="ADAL" clId="{0BF2A205-526B-44FB-85EC-1B24D5C02575}" dt="2024-01-02T12:58:44.491" v="43" actId="2711"/>
          <ac:spMkLst>
            <pc:docMk/>
            <pc:sldMk cId="161233799" sldId="308"/>
            <ac:spMk id="102" creationId="{DED5B287-7619-E4A4-C764-4A8EA7CC30B8}"/>
          </ac:spMkLst>
        </pc:spChg>
      </pc:sldChg>
      <pc:sldChg chg="modSp mod">
        <pc:chgData name="Mahmoud Alnahhas" userId="d7fcbc1f-b6f2-4eb5-b158-1ef020470b00" providerId="ADAL" clId="{0BF2A205-526B-44FB-85EC-1B24D5C02575}" dt="2024-01-02T12:59:37.884" v="50" actId="2711"/>
        <pc:sldMkLst>
          <pc:docMk/>
          <pc:sldMk cId="3530887105" sldId="3336"/>
        </pc:sldMkLst>
        <pc:spChg chg="mod">
          <ac:chgData name="Mahmoud Alnahhas" userId="d7fcbc1f-b6f2-4eb5-b158-1ef020470b00" providerId="ADAL" clId="{0BF2A205-526B-44FB-85EC-1B24D5C02575}" dt="2024-01-02T12:59:37.884" v="50" actId="2711"/>
          <ac:spMkLst>
            <pc:docMk/>
            <pc:sldMk cId="3530887105" sldId="3336"/>
            <ac:spMk id="3" creationId="{2164F539-9605-3489-DB40-E2E54BE45FFF}"/>
          </ac:spMkLst>
        </pc:spChg>
        <pc:spChg chg="mod">
          <ac:chgData name="Mahmoud Alnahhas" userId="d7fcbc1f-b6f2-4eb5-b158-1ef020470b00" providerId="ADAL" clId="{0BF2A205-526B-44FB-85EC-1B24D5C02575}" dt="2024-01-02T12:59:37.884" v="50" actId="2711"/>
          <ac:spMkLst>
            <pc:docMk/>
            <pc:sldMk cId="3530887105" sldId="3336"/>
            <ac:spMk id="4" creationId="{8D98CF3F-74CF-6206-2D4C-792E23011E94}"/>
          </ac:spMkLst>
        </pc:spChg>
        <pc:spChg chg="mod">
          <ac:chgData name="Mahmoud Alnahhas" userId="d7fcbc1f-b6f2-4eb5-b158-1ef020470b00" providerId="ADAL" clId="{0BF2A205-526B-44FB-85EC-1B24D5C02575}" dt="2024-01-02T12:59:37.884" v="50" actId="2711"/>
          <ac:spMkLst>
            <pc:docMk/>
            <pc:sldMk cId="3530887105" sldId="3336"/>
            <ac:spMk id="5" creationId="{47015298-F31D-2BCF-BD15-AC49ADA685FF}"/>
          </ac:spMkLst>
        </pc:spChg>
        <pc:spChg chg="mod">
          <ac:chgData name="Mahmoud Alnahhas" userId="d7fcbc1f-b6f2-4eb5-b158-1ef020470b00" providerId="ADAL" clId="{0BF2A205-526B-44FB-85EC-1B24D5C02575}" dt="2024-01-02T12:59:37.884" v="50" actId="2711"/>
          <ac:spMkLst>
            <pc:docMk/>
            <pc:sldMk cId="3530887105" sldId="3336"/>
            <ac:spMk id="6" creationId="{28A2431D-FDD0-AE6D-1700-01D9FD9DEED7}"/>
          </ac:spMkLst>
        </pc:spChg>
        <pc:spChg chg="mod">
          <ac:chgData name="Mahmoud Alnahhas" userId="d7fcbc1f-b6f2-4eb5-b158-1ef020470b00" providerId="ADAL" clId="{0BF2A205-526B-44FB-85EC-1B24D5C02575}" dt="2024-01-02T12:59:37.884" v="50" actId="2711"/>
          <ac:spMkLst>
            <pc:docMk/>
            <pc:sldMk cId="3530887105" sldId="3336"/>
            <ac:spMk id="8" creationId="{DF7C2AD6-796E-47D8-2A4F-E41C3D93B417}"/>
          </ac:spMkLst>
        </pc:spChg>
        <pc:spChg chg="mod">
          <ac:chgData name="Mahmoud Alnahhas" userId="d7fcbc1f-b6f2-4eb5-b158-1ef020470b00" providerId="ADAL" clId="{0BF2A205-526B-44FB-85EC-1B24D5C02575}" dt="2024-01-02T12:59:37.884" v="50" actId="2711"/>
          <ac:spMkLst>
            <pc:docMk/>
            <pc:sldMk cId="3530887105" sldId="3336"/>
            <ac:spMk id="9" creationId="{A1B1EBFB-F7E8-518B-C5FC-2F2EEE851619}"/>
          </ac:spMkLst>
        </pc:spChg>
        <pc:spChg chg="mod">
          <ac:chgData name="Mahmoud Alnahhas" userId="d7fcbc1f-b6f2-4eb5-b158-1ef020470b00" providerId="ADAL" clId="{0BF2A205-526B-44FB-85EC-1B24D5C02575}" dt="2024-01-02T12:59:37.884" v="50" actId="2711"/>
          <ac:spMkLst>
            <pc:docMk/>
            <pc:sldMk cId="3530887105" sldId="3336"/>
            <ac:spMk id="10" creationId="{CBD739DB-3D7C-DA15-6882-115DA8D93328}"/>
          </ac:spMkLst>
        </pc:spChg>
        <pc:spChg chg="mod">
          <ac:chgData name="Mahmoud Alnahhas" userId="d7fcbc1f-b6f2-4eb5-b158-1ef020470b00" providerId="ADAL" clId="{0BF2A205-526B-44FB-85EC-1B24D5C02575}" dt="2024-01-02T12:59:37.884" v="50" actId="2711"/>
          <ac:spMkLst>
            <pc:docMk/>
            <pc:sldMk cId="3530887105" sldId="3336"/>
            <ac:spMk id="11" creationId="{C6D5BEF4-2A27-C52B-619E-603507066204}"/>
          </ac:spMkLst>
        </pc:spChg>
        <pc:spChg chg="mod">
          <ac:chgData name="Mahmoud Alnahhas" userId="d7fcbc1f-b6f2-4eb5-b158-1ef020470b00" providerId="ADAL" clId="{0BF2A205-526B-44FB-85EC-1B24D5C02575}" dt="2024-01-02T12:59:37.884" v="50" actId="2711"/>
          <ac:spMkLst>
            <pc:docMk/>
            <pc:sldMk cId="3530887105" sldId="3336"/>
            <ac:spMk id="12" creationId="{5D80E5B5-CFC0-22D5-1851-4F61AB233EEE}"/>
          </ac:spMkLst>
        </pc:spChg>
        <pc:spChg chg="mod">
          <ac:chgData name="Mahmoud Alnahhas" userId="d7fcbc1f-b6f2-4eb5-b158-1ef020470b00" providerId="ADAL" clId="{0BF2A205-526B-44FB-85EC-1B24D5C02575}" dt="2024-01-02T12:59:37.884" v="50" actId="2711"/>
          <ac:spMkLst>
            <pc:docMk/>
            <pc:sldMk cId="3530887105" sldId="3336"/>
            <ac:spMk id="14" creationId="{4862E73A-8CA2-9F7A-CAB3-BE326F842D88}"/>
          </ac:spMkLst>
        </pc:spChg>
        <pc:spChg chg="mod">
          <ac:chgData name="Mahmoud Alnahhas" userId="d7fcbc1f-b6f2-4eb5-b158-1ef020470b00" providerId="ADAL" clId="{0BF2A205-526B-44FB-85EC-1B24D5C02575}" dt="2024-01-02T12:59:37.884" v="50" actId="2711"/>
          <ac:spMkLst>
            <pc:docMk/>
            <pc:sldMk cId="3530887105" sldId="3336"/>
            <ac:spMk id="15" creationId="{F0A376D8-2620-006B-BD75-773261AE9AFB}"/>
          </ac:spMkLst>
        </pc:spChg>
        <pc:spChg chg="mod">
          <ac:chgData name="Mahmoud Alnahhas" userId="d7fcbc1f-b6f2-4eb5-b158-1ef020470b00" providerId="ADAL" clId="{0BF2A205-526B-44FB-85EC-1B24D5C02575}" dt="2024-01-02T12:59:37.884" v="50" actId="2711"/>
          <ac:spMkLst>
            <pc:docMk/>
            <pc:sldMk cId="3530887105" sldId="3336"/>
            <ac:spMk id="16" creationId="{BDA5C477-5004-3BA7-3598-B6DE3FC7742B}"/>
          </ac:spMkLst>
        </pc:spChg>
        <pc:spChg chg="mod">
          <ac:chgData name="Mahmoud Alnahhas" userId="d7fcbc1f-b6f2-4eb5-b158-1ef020470b00" providerId="ADAL" clId="{0BF2A205-526B-44FB-85EC-1B24D5C02575}" dt="2024-01-02T12:59:37.884" v="50" actId="2711"/>
          <ac:spMkLst>
            <pc:docMk/>
            <pc:sldMk cId="3530887105" sldId="3336"/>
            <ac:spMk id="19" creationId="{409A2BB1-7597-AD3A-17B2-F3BA89BA7100}"/>
          </ac:spMkLst>
        </pc:spChg>
        <pc:spChg chg="mod">
          <ac:chgData name="Mahmoud Alnahhas" userId="d7fcbc1f-b6f2-4eb5-b158-1ef020470b00" providerId="ADAL" clId="{0BF2A205-526B-44FB-85EC-1B24D5C02575}" dt="2024-01-02T12:59:37.884" v="50" actId="2711"/>
          <ac:spMkLst>
            <pc:docMk/>
            <pc:sldMk cId="3530887105" sldId="3336"/>
            <ac:spMk id="20" creationId="{208FC0B0-F394-C7C8-3A14-E18430F0D675}"/>
          </ac:spMkLst>
        </pc:spChg>
        <pc:spChg chg="mod">
          <ac:chgData name="Mahmoud Alnahhas" userId="d7fcbc1f-b6f2-4eb5-b158-1ef020470b00" providerId="ADAL" clId="{0BF2A205-526B-44FB-85EC-1B24D5C02575}" dt="2024-01-02T12:59:37.884" v="50" actId="2711"/>
          <ac:spMkLst>
            <pc:docMk/>
            <pc:sldMk cId="3530887105" sldId="3336"/>
            <ac:spMk id="24" creationId="{3D73DAED-C9EB-9AE1-E615-72D89199F2CC}"/>
          </ac:spMkLst>
        </pc:spChg>
        <pc:spChg chg="mod">
          <ac:chgData name="Mahmoud Alnahhas" userId="d7fcbc1f-b6f2-4eb5-b158-1ef020470b00" providerId="ADAL" clId="{0BF2A205-526B-44FB-85EC-1B24D5C02575}" dt="2024-01-02T12:59:37.884" v="50" actId="2711"/>
          <ac:spMkLst>
            <pc:docMk/>
            <pc:sldMk cId="3530887105" sldId="3336"/>
            <ac:spMk id="34" creationId="{0C55E1A5-CF55-92A5-BCE8-EC1E8E25FE58}"/>
          </ac:spMkLst>
        </pc:spChg>
        <pc:spChg chg="mod">
          <ac:chgData name="Mahmoud Alnahhas" userId="d7fcbc1f-b6f2-4eb5-b158-1ef020470b00" providerId="ADAL" clId="{0BF2A205-526B-44FB-85EC-1B24D5C02575}" dt="2024-01-02T12:59:37.884" v="50" actId="2711"/>
          <ac:spMkLst>
            <pc:docMk/>
            <pc:sldMk cId="3530887105" sldId="3336"/>
            <ac:spMk id="36" creationId="{DABD4470-5C8C-E5F3-0A63-8390037CB793}"/>
          </ac:spMkLst>
        </pc:spChg>
        <pc:spChg chg="mod">
          <ac:chgData name="Mahmoud Alnahhas" userId="d7fcbc1f-b6f2-4eb5-b158-1ef020470b00" providerId="ADAL" clId="{0BF2A205-526B-44FB-85EC-1B24D5C02575}" dt="2024-01-02T12:59:37.884" v="50" actId="2711"/>
          <ac:spMkLst>
            <pc:docMk/>
            <pc:sldMk cId="3530887105" sldId="3336"/>
            <ac:spMk id="37" creationId="{90CB5EB8-4950-BF15-03F5-F733EAB1DC22}"/>
          </ac:spMkLst>
        </pc:spChg>
        <pc:spChg chg="mod">
          <ac:chgData name="Mahmoud Alnahhas" userId="d7fcbc1f-b6f2-4eb5-b158-1ef020470b00" providerId="ADAL" clId="{0BF2A205-526B-44FB-85EC-1B24D5C02575}" dt="2024-01-02T12:59:37.884" v="50" actId="2711"/>
          <ac:spMkLst>
            <pc:docMk/>
            <pc:sldMk cId="3530887105" sldId="3336"/>
            <ac:spMk id="40" creationId="{19038E24-2E32-24F6-6E7D-56B43D89972D}"/>
          </ac:spMkLst>
        </pc:spChg>
        <pc:spChg chg="mod">
          <ac:chgData name="Mahmoud Alnahhas" userId="d7fcbc1f-b6f2-4eb5-b158-1ef020470b00" providerId="ADAL" clId="{0BF2A205-526B-44FB-85EC-1B24D5C02575}" dt="2024-01-02T12:59:37.884" v="50" actId="2711"/>
          <ac:spMkLst>
            <pc:docMk/>
            <pc:sldMk cId="3530887105" sldId="3336"/>
            <ac:spMk id="41" creationId="{4485555A-92E7-849D-AE0C-B71918AC16C2}"/>
          </ac:spMkLst>
        </pc:spChg>
        <pc:spChg chg="mod">
          <ac:chgData name="Mahmoud Alnahhas" userId="d7fcbc1f-b6f2-4eb5-b158-1ef020470b00" providerId="ADAL" clId="{0BF2A205-526B-44FB-85EC-1B24D5C02575}" dt="2024-01-02T12:59:37.884" v="50" actId="2711"/>
          <ac:spMkLst>
            <pc:docMk/>
            <pc:sldMk cId="3530887105" sldId="3336"/>
            <ac:spMk id="42" creationId="{1623DA28-EFB3-A9B8-8B91-424C94109D8D}"/>
          </ac:spMkLst>
        </pc:spChg>
        <pc:spChg chg="mod">
          <ac:chgData name="Mahmoud Alnahhas" userId="d7fcbc1f-b6f2-4eb5-b158-1ef020470b00" providerId="ADAL" clId="{0BF2A205-526B-44FB-85EC-1B24D5C02575}" dt="2024-01-02T12:59:37.884" v="50" actId="2711"/>
          <ac:spMkLst>
            <pc:docMk/>
            <pc:sldMk cId="3530887105" sldId="3336"/>
            <ac:spMk id="43" creationId="{EBED75AD-30B7-3603-5327-A2ACE33E94AD}"/>
          </ac:spMkLst>
        </pc:spChg>
        <pc:spChg chg="mod">
          <ac:chgData name="Mahmoud Alnahhas" userId="d7fcbc1f-b6f2-4eb5-b158-1ef020470b00" providerId="ADAL" clId="{0BF2A205-526B-44FB-85EC-1B24D5C02575}" dt="2024-01-02T12:59:37.884" v="50" actId="2711"/>
          <ac:spMkLst>
            <pc:docMk/>
            <pc:sldMk cId="3530887105" sldId="3336"/>
            <ac:spMk id="46" creationId="{F608A5CF-7624-CFAF-5DBB-83C8C6EC679C}"/>
          </ac:spMkLst>
        </pc:spChg>
        <pc:spChg chg="mod">
          <ac:chgData name="Mahmoud Alnahhas" userId="d7fcbc1f-b6f2-4eb5-b158-1ef020470b00" providerId="ADAL" clId="{0BF2A205-526B-44FB-85EC-1B24D5C02575}" dt="2024-01-02T12:59:37.884" v="50" actId="2711"/>
          <ac:spMkLst>
            <pc:docMk/>
            <pc:sldMk cId="3530887105" sldId="3336"/>
            <ac:spMk id="47" creationId="{F2A79F43-9E50-25A8-D3F8-F0EE78A1FADB}"/>
          </ac:spMkLst>
        </pc:spChg>
        <pc:spChg chg="mod">
          <ac:chgData name="Mahmoud Alnahhas" userId="d7fcbc1f-b6f2-4eb5-b158-1ef020470b00" providerId="ADAL" clId="{0BF2A205-526B-44FB-85EC-1B24D5C02575}" dt="2024-01-02T12:59:37.884" v="50" actId="2711"/>
          <ac:spMkLst>
            <pc:docMk/>
            <pc:sldMk cId="3530887105" sldId="3336"/>
            <ac:spMk id="52" creationId="{12FDD3BF-D2C6-412A-A040-1D3851976009}"/>
          </ac:spMkLst>
        </pc:spChg>
        <pc:spChg chg="mod">
          <ac:chgData name="Mahmoud Alnahhas" userId="d7fcbc1f-b6f2-4eb5-b158-1ef020470b00" providerId="ADAL" clId="{0BF2A205-526B-44FB-85EC-1B24D5C02575}" dt="2024-01-02T12:59:37.884" v="50" actId="2711"/>
          <ac:spMkLst>
            <pc:docMk/>
            <pc:sldMk cId="3530887105" sldId="3336"/>
            <ac:spMk id="53" creationId="{CCA16286-18A2-3761-7D39-28517FDEB047}"/>
          </ac:spMkLst>
        </pc:spChg>
        <pc:spChg chg="mod">
          <ac:chgData name="Mahmoud Alnahhas" userId="d7fcbc1f-b6f2-4eb5-b158-1ef020470b00" providerId="ADAL" clId="{0BF2A205-526B-44FB-85EC-1B24D5C02575}" dt="2024-01-02T12:59:37.884" v="50" actId="2711"/>
          <ac:spMkLst>
            <pc:docMk/>
            <pc:sldMk cId="3530887105" sldId="3336"/>
            <ac:spMk id="128" creationId="{ADE7AA9E-C5D5-914E-B876-7B6F267A6B2E}"/>
          </ac:spMkLst>
        </pc:spChg>
        <pc:spChg chg="mod">
          <ac:chgData name="Mahmoud Alnahhas" userId="d7fcbc1f-b6f2-4eb5-b158-1ef020470b00" providerId="ADAL" clId="{0BF2A205-526B-44FB-85EC-1B24D5C02575}" dt="2024-01-02T12:59:37.884" v="50" actId="2711"/>
          <ac:spMkLst>
            <pc:docMk/>
            <pc:sldMk cId="3530887105" sldId="3336"/>
            <ac:spMk id="132" creationId="{09F5BD9F-99D4-F1CB-52D1-5894044CB5CA}"/>
          </ac:spMkLst>
        </pc:spChg>
        <pc:spChg chg="mod">
          <ac:chgData name="Mahmoud Alnahhas" userId="d7fcbc1f-b6f2-4eb5-b158-1ef020470b00" providerId="ADAL" clId="{0BF2A205-526B-44FB-85EC-1B24D5C02575}" dt="2024-01-02T12:59:37.884" v="50" actId="2711"/>
          <ac:spMkLst>
            <pc:docMk/>
            <pc:sldMk cId="3530887105" sldId="3336"/>
            <ac:spMk id="136" creationId="{DB17BF9C-2932-DA84-9303-441DBE5EF9B8}"/>
          </ac:spMkLst>
        </pc:spChg>
      </pc:sldChg>
      <pc:sldChg chg="modSp mod">
        <pc:chgData name="Mahmoud Alnahhas" userId="d7fcbc1f-b6f2-4eb5-b158-1ef020470b00" providerId="ADAL" clId="{0BF2A205-526B-44FB-85EC-1B24D5C02575}" dt="2024-01-02T12:59:02.942" v="45" actId="2711"/>
        <pc:sldMkLst>
          <pc:docMk/>
          <pc:sldMk cId="3340207957" sldId="3349"/>
        </pc:sldMkLst>
        <pc:spChg chg="mod">
          <ac:chgData name="Mahmoud Alnahhas" userId="d7fcbc1f-b6f2-4eb5-b158-1ef020470b00" providerId="ADAL" clId="{0BF2A205-526B-44FB-85EC-1B24D5C02575}" dt="2024-01-02T12:59:02.942" v="45" actId="2711"/>
          <ac:spMkLst>
            <pc:docMk/>
            <pc:sldMk cId="3340207957" sldId="3349"/>
            <ac:spMk id="4" creationId="{8D98CF3F-74CF-6206-2D4C-792E23011E94}"/>
          </ac:spMkLst>
        </pc:spChg>
        <pc:spChg chg="mod">
          <ac:chgData name="Mahmoud Alnahhas" userId="d7fcbc1f-b6f2-4eb5-b158-1ef020470b00" providerId="ADAL" clId="{0BF2A205-526B-44FB-85EC-1B24D5C02575}" dt="2024-01-02T12:59:02.942" v="45" actId="2711"/>
          <ac:spMkLst>
            <pc:docMk/>
            <pc:sldMk cId="3340207957" sldId="3349"/>
            <ac:spMk id="5" creationId="{47015298-F31D-2BCF-BD15-AC49ADA685FF}"/>
          </ac:spMkLst>
        </pc:spChg>
        <pc:spChg chg="mod">
          <ac:chgData name="Mahmoud Alnahhas" userId="d7fcbc1f-b6f2-4eb5-b158-1ef020470b00" providerId="ADAL" clId="{0BF2A205-526B-44FB-85EC-1B24D5C02575}" dt="2024-01-02T12:59:02.942" v="45" actId="2711"/>
          <ac:spMkLst>
            <pc:docMk/>
            <pc:sldMk cId="3340207957" sldId="3349"/>
            <ac:spMk id="8" creationId="{B39C74F5-0CA3-FB33-BF31-B6C32ED4A4F1}"/>
          </ac:spMkLst>
        </pc:spChg>
        <pc:spChg chg="mod">
          <ac:chgData name="Mahmoud Alnahhas" userId="d7fcbc1f-b6f2-4eb5-b158-1ef020470b00" providerId="ADAL" clId="{0BF2A205-526B-44FB-85EC-1B24D5C02575}" dt="2024-01-02T12:59:02.942" v="45" actId="2711"/>
          <ac:spMkLst>
            <pc:docMk/>
            <pc:sldMk cId="3340207957" sldId="3349"/>
            <ac:spMk id="9" creationId="{0499DDDF-7C31-7B4F-E708-57151862064B}"/>
          </ac:spMkLst>
        </pc:spChg>
        <pc:spChg chg="mod">
          <ac:chgData name="Mahmoud Alnahhas" userId="d7fcbc1f-b6f2-4eb5-b158-1ef020470b00" providerId="ADAL" clId="{0BF2A205-526B-44FB-85EC-1B24D5C02575}" dt="2024-01-02T12:59:02.942" v="45" actId="2711"/>
          <ac:spMkLst>
            <pc:docMk/>
            <pc:sldMk cId="3340207957" sldId="3349"/>
            <ac:spMk id="10" creationId="{0B9CC65E-80DA-92C5-4E53-C90BCF1F8A85}"/>
          </ac:spMkLst>
        </pc:spChg>
        <pc:spChg chg="mod">
          <ac:chgData name="Mahmoud Alnahhas" userId="d7fcbc1f-b6f2-4eb5-b158-1ef020470b00" providerId="ADAL" clId="{0BF2A205-526B-44FB-85EC-1B24D5C02575}" dt="2024-01-02T12:59:02.942" v="45" actId="2711"/>
          <ac:spMkLst>
            <pc:docMk/>
            <pc:sldMk cId="3340207957" sldId="3349"/>
            <ac:spMk id="11" creationId="{AE6A5340-AE19-2DA0-E6CD-214591489BD4}"/>
          </ac:spMkLst>
        </pc:spChg>
        <pc:spChg chg="mod">
          <ac:chgData name="Mahmoud Alnahhas" userId="d7fcbc1f-b6f2-4eb5-b158-1ef020470b00" providerId="ADAL" clId="{0BF2A205-526B-44FB-85EC-1B24D5C02575}" dt="2024-01-02T12:59:02.942" v="45" actId="2711"/>
          <ac:spMkLst>
            <pc:docMk/>
            <pc:sldMk cId="3340207957" sldId="3349"/>
            <ac:spMk id="12" creationId="{ED79A626-C481-377B-854C-74E2A8DCD469}"/>
          </ac:spMkLst>
        </pc:spChg>
        <pc:spChg chg="mod">
          <ac:chgData name="Mahmoud Alnahhas" userId="d7fcbc1f-b6f2-4eb5-b158-1ef020470b00" providerId="ADAL" clId="{0BF2A205-526B-44FB-85EC-1B24D5C02575}" dt="2024-01-02T12:59:02.942" v="45" actId="2711"/>
          <ac:spMkLst>
            <pc:docMk/>
            <pc:sldMk cId="3340207957" sldId="3349"/>
            <ac:spMk id="13" creationId="{064D9DEC-EF36-03C4-5E86-650F65A0A555}"/>
          </ac:spMkLst>
        </pc:spChg>
        <pc:spChg chg="mod">
          <ac:chgData name="Mahmoud Alnahhas" userId="d7fcbc1f-b6f2-4eb5-b158-1ef020470b00" providerId="ADAL" clId="{0BF2A205-526B-44FB-85EC-1B24D5C02575}" dt="2024-01-02T12:59:02.942" v="45" actId="2711"/>
          <ac:spMkLst>
            <pc:docMk/>
            <pc:sldMk cId="3340207957" sldId="3349"/>
            <ac:spMk id="16" creationId="{E83D02B8-1C4D-A8E4-20A9-460C9A96CF4C}"/>
          </ac:spMkLst>
        </pc:spChg>
      </pc:sldChg>
      <pc:sldChg chg="modSp mod">
        <pc:chgData name="Mahmoud Alnahhas" userId="d7fcbc1f-b6f2-4eb5-b158-1ef020470b00" providerId="ADAL" clId="{0BF2A205-526B-44FB-85EC-1B24D5C02575}" dt="2024-01-02T12:59:10.922" v="46" actId="2711"/>
        <pc:sldMkLst>
          <pc:docMk/>
          <pc:sldMk cId="77144360" sldId="3354"/>
        </pc:sldMkLst>
        <pc:spChg chg="mod">
          <ac:chgData name="Mahmoud Alnahhas" userId="d7fcbc1f-b6f2-4eb5-b158-1ef020470b00" providerId="ADAL" clId="{0BF2A205-526B-44FB-85EC-1B24D5C02575}" dt="2024-01-02T12:59:10.922" v="46" actId="2711"/>
          <ac:spMkLst>
            <pc:docMk/>
            <pc:sldMk cId="77144360" sldId="3354"/>
            <ac:spMk id="4" creationId="{8D98CF3F-74CF-6206-2D4C-792E23011E94}"/>
          </ac:spMkLst>
        </pc:spChg>
        <pc:spChg chg="mod">
          <ac:chgData name="Mahmoud Alnahhas" userId="d7fcbc1f-b6f2-4eb5-b158-1ef020470b00" providerId="ADAL" clId="{0BF2A205-526B-44FB-85EC-1B24D5C02575}" dt="2024-01-02T12:59:10.922" v="46" actId="2711"/>
          <ac:spMkLst>
            <pc:docMk/>
            <pc:sldMk cId="77144360" sldId="3354"/>
            <ac:spMk id="5" creationId="{47015298-F31D-2BCF-BD15-AC49ADA685FF}"/>
          </ac:spMkLst>
        </pc:spChg>
        <pc:spChg chg="mod">
          <ac:chgData name="Mahmoud Alnahhas" userId="d7fcbc1f-b6f2-4eb5-b158-1ef020470b00" providerId="ADAL" clId="{0BF2A205-526B-44FB-85EC-1B24D5C02575}" dt="2024-01-02T12:59:10.922" v="46" actId="2711"/>
          <ac:spMkLst>
            <pc:docMk/>
            <pc:sldMk cId="77144360" sldId="3354"/>
            <ac:spMk id="8" creationId="{A62A8A0E-C65F-425D-DEB8-5E5E81955C21}"/>
          </ac:spMkLst>
        </pc:spChg>
        <pc:spChg chg="mod">
          <ac:chgData name="Mahmoud Alnahhas" userId="d7fcbc1f-b6f2-4eb5-b158-1ef020470b00" providerId="ADAL" clId="{0BF2A205-526B-44FB-85EC-1B24D5C02575}" dt="2024-01-02T12:59:10.922" v="46" actId="2711"/>
          <ac:spMkLst>
            <pc:docMk/>
            <pc:sldMk cId="77144360" sldId="3354"/>
            <ac:spMk id="10" creationId="{E6975E7D-F544-40C9-B071-87CB03DCF5A7}"/>
          </ac:spMkLst>
        </pc:spChg>
        <pc:spChg chg="mod">
          <ac:chgData name="Mahmoud Alnahhas" userId="d7fcbc1f-b6f2-4eb5-b158-1ef020470b00" providerId="ADAL" clId="{0BF2A205-526B-44FB-85EC-1B24D5C02575}" dt="2024-01-02T12:59:10.922" v="46" actId="2711"/>
          <ac:spMkLst>
            <pc:docMk/>
            <pc:sldMk cId="77144360" sldId="3354"/>
            <ac:spMk id="11" creationId="{1E5EAD5E-435F-4223-B984-A5BB1C6A3BB4}"/>
          </ac:spMkLst>
        </pc:spChg>
        <pc:spChg chg="mod">
          <ac:chgData name="Mahmoud Alnahhas" userId="d7fcbc1f-b6f2-4eb5-b158-1ef020470b00" providerId="ADAL" clId="{0BF2A205-526B-44FB-85EC-1B24D5C02575}" dt="2024-01-02T12:59:10.922" v="46" actId="2711"/>
          <ac:spMkLst>
            <pc:docMk/>
            <pc:sldMk cId="77144360" sldId="3354"/>
            <ac:spMk id="12" creationId="{20127FE7-24E6-7474-EE67-0D00475EFA96}"/>
          </ac:spMkLst>
        </pc:spChg>
        <pc:spChg chg="mod">
          <ac:chgData name="Mahmoud Alnahhas" userId="d7fcbc1f-b6f2-4eb5-b158-1ef020470b00" providerId="ADAL" clId="{0BF2A205-526B-44FB-85EC-1B24D5C02575}" dt="2024-01-02T12:59:10.922" v="46" actId="2711"/>
          <ac:spMkLst>
            <pc:docMk/>
            <pc:sldMk cId="77144360" sldId="3354"/>
            <ac:spMk id="15" creationId="{659C8D3A-41EC-A406-6282-0EA2C21511C9}"/>
          </ac:spMkLst>
        </pc:spChg>
        <pc:spChg chg="mod">
          <ac:chgData name="Mahmoud Alnahhas" userId="d7fcbc1f-b6f2-4eb5-b158-1ef020470b00" providerId="ADAL" clId="{0BF2A205-526B-44FB-85EC-1B24D5C02575}" dt="2024-01-02T12:59:10.922" v="46" actId="2711"/>
          <ac:spMkLst>
            <pc:docMk/>
            <pc:sldMk cId="77144360" sldId="3354"/>
            <ac:spMk id="17" creationId="{C8E85F33-B68C-DA2D-1198-45DF34F7AB47}"/>
          </ac:spMkLst>
        </pc:spChg>
        <pc:spChg chg="mod">
          <ac:chgData name="Mahmoud Alnahhas" userId="d7fcbc1f-b6f2-4eb5-b158-1ef020470b00" providerId="ADAL" clId="{0BF2A205-526B-44FB-85EC-1B24D5C02575}" dt="2024-01-02T12:59:10.922" v="46" actId="2711"/>
          <ac:spMkLst>
            <pc:docMk/>
            <pc:sldMk cId="77144360" sldId="3354"/>
            <ac:spMk id="18" creationId="{214C91CB-5A68-EF7E-BA86-A6450A6F76DD}"/>
          </ac:spMkLst>
        </pc:spChg>
        <pc:spChg chg="mod">
          <ac:chgData name="Mahmoud Alnahhas" userId="d7fcbc1f-b6f2-4eb5-b158-1ef020470b00" providerId="ADAL" clId="{0BF2A205-526B-44FB-85EC-1B24D5C02575}" dt="2024-01-02T12:59:10.922" v="46" actId="2711"/>
          <ac:spMkLst>
            <pc:docMk/>
            <pc:sldMk cId="77144360" sldId="3354"/>
            <ac:spMk id="19" creationId="{161E962E-C934-264E-D405-54C0AF02293E}"/>
          </ac:spMkLst>
        </pc:spChg>
        <pc:spChg chg="mod">
          <ac:chgData name="Mahmoud Alnahhas" userId="d7fcbc1f-b6f2-4eb5-b158-1ef020470b00" providerId="ADAL" clId="{0BF2A205-526B-44FB-85EC-1B24D5C02575}" dt="2024-01-02T12:59:10.922" v="46" actId="2711"/>
          <ac:spMkLst>
            <pc:docMk/>
            <pc:sldMk cId="77144360" sldId="3354"/>
            <ac:spMk id="25" creationId="{B6DB6F54-043A-7D25-4842-EBDC7C13A268}"/>
          </ac:spMkLst>
        </pc:spChg>
        <pc:spChg chg="mod">
          <ac:chgData name="Mahmoud Alnahhas" userId="d7fcbc1f-b6f2-4eb5-b158-1ef020470b00" providerId="ADAL" clId="{0BF2A205-526B-44FB-85EC-1B24D5C02575}" dt="2024-01-02T12:59:10.922" v="46" actId="2711"/>
          <ac:spMkLst>
            <pc:docMk/>
            <pc:sldMk cId="77144360" sldId="3354"/>
            <ac:spMk id="26" creationId="{91624CE1-2590-24D8-63CD-1A69C1D4AD22}"/>
          </ac:spMkLst>
        </pc:spChg>
        <pc:spChg chg="mod">
          <ac:chgData name="Mahmoud Alnahhas" userId="d7fcbc1f-b6f2-4eb5-b158-1ef020470b00" providerId="ADAL" clId="{0BF2A205-526B-44FB-85EC-1B24D5C02575}" dt="2024-01-02T12:59:10.922" v="46" actId="2711"/>
          <ac:spMkLst>
            <pc:docMk/>
            <pc:sldMk cId="77144360" sldId="3354"/>
            <ac:spMk id="28" creationId="{7C637B06-99D0-D952-5DC5-83270FEE5B0C}"/>
          </ac:spMkLst>
        </pc:spChg>
        <pc:spChg chg="mod">
          <ac:chgData name="Mahmoud Alnahhas" userId="d7fcbc1f-b6f2-4eb5-b158-1ef020470b00" providerId="ADAL" clId="{0BF2A205-526B-44FB-85EC-1B24D5C02575}" dt="2024-01-02T12:59:10.922" v="46" actId="2711"/>
          <ac:spMkLst>
            <pc:docMk/>
            <pc:sldMk cId="77144360" sldId="3354"/>
            <ac:spMk id="29" creationId="{4429DD25-1430-E568-6495-2A8001BB8CA8}"/>
          </ac:spMkLst>
        </pc:spChg>
      </pc:sldChg>
      <pc:sldChg chg="modSp mod">
        <pc:chgData name="Mahmoud Alnahhas" userId="d7fcbc1f-b6f2-4eb5-b158-1ef020470b00" providerId="ADAL" clId="{0BF2A205-526B-44FB-85EC-1B24D5C02575}" dt="2024-01-02T12:59:54.685" v="53" actId="2711"/>
        <pc:sldMkLst>
          <pc:docMk/>
          <pc:sldMk cId="4293419080" sldId="3355"/>
        </pc:sldMkLst>
        <pc:spChg chg="mod">
          <ac:chgData name="Mahmoud Alnahhas" userId="d7fcbc1f-b6f2-4eb5-b158-1ef020470b00" providerId="ADAL" clId="{0BF2A205-526B-44FB-85EC-1B24D5C02575}" dt="2024-01-02T12:59:48.777" v="52" actId="2711"/>
          <ac:spMkLst>
            <pc:docMk/>
            <pc:sldMk cId="4293419080" sldId="3355"/>
            <ac:spMk id="4" creationId="{8D98CF3F-74CF-6206-2D4C-792E23011E94}"/>
          </ac:spMkLst>
        </pc:spChg>
        <pc:spChg chg="mod">
          <ac:chgData name="Mahmoud Alnahhas" userId="d7fcbc1f-b6f2-4eb5-b158-1ef020470b00" providerId="ADAL" clId="{0BF2A205-526B-44FB-85EC-1B24D5C02575}" dt="2024-01-02T12:59:48.777" v="52" actId="2711"/>
          <ac:spMkLst>
            <pc:docMk/>
            <pc:sldMk cId="4293419080" sldId="3355"/>
            <ac:spMk id="5" creationId="{47015298-F31D-2BCF-BD15-AC49ADA685FF}"/>
          </ac:spMkLst>
        </pc:spChg>
        <pc:graphicFrameChg chg="modGraphic">
          <ac:chgData name="Mahmoud Alnahhas" userId="d7fcbc1f-b6f2-4eb5-b158-1ef020470b00" providerId="ADAL" clId="{0BF2A205-526B-44FB-85EC-1B24D5C02575}" dt="2024-01-02T12:59:54.685" v="53" actId="2711"/>
          <ac:graphicFrameMkLst>
            <pc:docMk/>
            <pc:sldMk cId="4293419080" sldId="3355"/>
            <ac:graphicFrameMk id="8" creationId="{05712121-D5D6-7E87-C2C8-EC09E95834AE}"/>
          </ac:graphicFrameMkLst>
        </pc:graphicFrameChg>
      </pc:sldChg>
      <pc:sldChg chg="modSp mod">
        <pc:chgData name="Mahmoud Alnahhas" userId="d7fcbc1f-b6f2-4eb5-b158-1ef020470b00" providerId="ADAL" clId="{0BF2A205-526B-44FB-85EC-1B24D5C02575}" dt="2024-01-02T13:00:10.844" v="56" actId="2711"/>
        <pc:sldMkLst>
          <pc:docMk/>
          <pc:sldMk cId="1536447188" sldId="3358"/>
        </pc:sldMkLst>
        <pc:spChg chg="mod">
          <ac:chgData name="Mahmoud Alnahhas" userId="d7fcbc1f-b6f2-4eb5-b158-1ef020470b00" providerId="ADAL" clId="{0BF2A205-526B-44FB-85EC-1B24D5C02575}" dt="2024-01-02T13:00:10.844" v="56" actId="2711"/>
          <ac:spMkLst>
            <pc:docMk/>
            <pc:sldMk cId="1536447188" sldId="3358"/>
            <ac:spMk id="3" creationId="{831C9B68-12CA-3566-9226-B759D659A809}"/>
          </ac:spMkLst>
        </pc:spChg>
        <pc:spChg chg="mod">
          <ac:chgData name="Mahmoud Alnahhas" userId="d7fcbc1f-b6f2-4eb5-b158-1ef020470b00" providerId="ADAL" clId="{0BF2A205-526B-44FB-85EC-1B24D5C02575}" dt="2024-01-02T13:00:10.844" v="56" actId="2711"/>
          <ac:spMkLst>
            <pc:docMk/>
            <pc:sldMk cId="1536447188" sldId="3358"/>
            <ac:spMk id="4" creationId="{8D98CF3F-74CF-6206-2D4C-792E23011E94}"/>
          </ac:spMkLst>
        </pc:spChg>
        <pc:spChg chg="mod">
          <ac:chgData name="Mahmoud Alnahhas" userId="d7fcbc1f-b6f2-4eb5-b158-1ef020470b00" providerId="ADAL" clId="{0BF2A205-526B-44FB-85EC-1B24D5C02575}" dt="2024-01-02T13:00:10.844" v="56" actId="2711"/>
          <ac:spMkLst>
            <pc:docMk/>
            <pc:sldMk cId="1536447188" sldId="3358"/>
            <ac:spMk id="5" creationId="{2ACD0D86-7599-1361-C8F8-16202F8D46C6}"/>
          </ac:spMkLst>
        </pc:spChg>
        <pc:spChg chg="mod">
          <ac:chgData name="Mahmoud Alnahhas" userId="d7fcbc1f-b6f2-4eb5-b158-1ef020470b00" providerId="ADAL" clId="{0BF2A205-526B-44FB-85EC-1B24D5C02575}" dt="2024-01-02T13:00:10.844" v="56" actId="2711"/>
          <ac:spMkLst>
            <pc:docMk/>
            <pc:sldMk cId="1536447188" sldId="3358"/>
            <ac:spMk id="6" creationId="{4A11A99F-3212-C900-58C1-ED2E5E4897D2}"/>
          </ac:spMkLst>
        </pc:spChg>
        <pc:spChg chg="mod">
          <ac:chgData name="Mahmoud Alnahhas" userId="d7fcbc1f-b6f2-4eb5-b158-1ef020470b00" providerId="ADAL" clId="{0BF2A205-526B-44FB-85EC-1B24D5C02575}" dt="2024-01-02T13:00:10.844" v="56" actId="2711"/>
          <ac:spMkLst>
            <pc:docMk/>
            <pc:sldMk cId="1536447188" sldId="3358"/>
            <ac:spMk id="7" creationId="{D97A0581-37DA-AFCF-066A-44CA25700315}"/>
          </ac:spMkLst>
        </pc:spChg>
        <pc:spChg chg="mod">
          <ac:chgData name="Mahmoud Alnahhas" userId="d7fcbc1f-b6f2-4eb5-b158-1ef020470b00" providerId="ADAL" clId="{0BF2A205-526B-44FB-85EC-1B24D5C02575}" dt="2024-01-02T13:00:10.844" v="56" actId="2711"/>
          <ac:spMkLst>
            <pc:docMk/>
            <pc:sldMk cId="1536447188" sldId="3358"/>
            <ac:spMk id="8" creationId="{FA370832-0F16-4A67-5082-4468D10EC5E9}"/>
          </ac:spMkLst>
        </pc:spChg>
        <pc:spChg chg="mod">
          <ac:chgData name="Mahmoud Alnahhas" userId="d7fcbc1f-b6f2-4eb5-b158-1ef020470b00" providerId="ADAL" clId="{0BF2A205-526B-44FB-85EC-1B24D5C02575}" dt="2024-01-02T13:00:10.844" v="56" actId="2711"/>
          <ac:spMkLst>
            <pc:docMk/>
            <pc:sldMk cId="1536447188" sldId="3358"/>
            <ac:spMk id="9" creationId="{8D0732D0-9FD3-6669-7315-6301C33D31D0}"/>
          </ac:spMkLst>
        </pc:spChg>
        <pc:spChg chg="mod">
          <ac:chgData name="Mahmoud Alnahhas" userId="d7fcbc1f-b6f2-4eb5-b158-1ef020470b00" providerId="ADAL" clId="{0BF2A205-526B-44FB-85EC-1B24D5C02575}" dt="2024-01-02T13:00:10.844" v="56" actId="2711"/>
          <ac:spMkLst>
            <pc:docMk/>
            <pc:sldMk cId="1536447188" sldId="3358"/>
            <ac:spMk id="10" creationId="{620F01E1-DF48-97E2-6F59-4D7AD05D304C}"/>
          </ac:spMkLst>
        </pc:spChg>
        <pc:spChg chg="mod">
          <ac:chgData name="Mahmoud Alnahhas" userId="d7fcbc1f-b6f2-4eb5-b158-1ef020470b00" providerId="ADAL" clId="{0BF2A205-526B-44FB-85EC-1B24D5C02575}" dt="2024-01-02T13:00:10.844" v="56" actId="2711"/>
          <ac:spMkLst>
            <pc:docMk/>
            <pc:sldMk cId="1536447188" sldId="3358"/>
            <ac:spMk id="11" creationId="{26E528F1-95E3-FE09-8CA9-4910433768F2}"/>
          </ac:spMkLst>
        </pc:spChg>
        <pc:graphicFrameChg chg="modGraphic">
          <ac:chgData name="Mahmoud Alnahhas" userId="d7fcbc1f-b6f2-4eb5-b158-1ef020470b00" providerId="ADAL" clId="{0BF2A205-526B-44FB-85EC-1B24D5C02575}" dt="2024-01-02T13:00:06.961" v="55" actId="2711"/>
          <ac:graphicFrameMkLst>
            <pc:docMk/>
            <pc:sldMk cId="1536447188" sldId="3358"/>
            <ac:graphicFrameMk id="2" creationId="{C70B3C03-192C-EFF9-DB8F-2F5FC7D39B38}"/>
          </ac:graphicFrameMkLst>
        </pc:graphicFrameChg>
      </pc:sldChg>
      <pc:sldChg chg="modSp">
        <pc:chgData name="Mahmoud Alnahhas" userId="d7fcbc1f-b6f2-4eb5-b158-1ef020470b00" providerId="ADAL" clId="{0BF2A205-526B-44FB-85EC-1B24D5C02575}" dt="2024-01-02T12:59:24.650" v="48" actId="2711"/>
        <pc:sldMkLst>
          <pc:docMk/>
          <pc:sldMk cId="2580658388" sldId="3375"/>
        </pc:sldMkLst>
        <pc:spChg chg="mod">
          <ac:chgData name="Mahmoud Alnahhas" userId="d7fcbc1f-b6f2-4eb5-b158-1ef020470b00" providerId="ADAL" clId="{0BF2A205-526B-44FB-85EC-1B24D5C02575}" dt="2024-01-02T12:59:17.123" v="47" actId="2711"/>
          <ac:spMkLst>
            <pc:docMk/>
            <pc:sldMk cId="2580658388" sldId="3375"/>
            <ac:spMk id="4" creationId="{8D98CF3F-74CF-6206-2D4C-792E23011E94}"/>
          </ac:spMkLst>
        </pc:spChg>
        <pc:spChg chg="mod">
          <ac:chgData name="Mahmoud Alnahhas" userId="d7fcbc1f-b6f2-4eb5-b158-1ef020470b00" providerId="ADAL" clId="{0BF2A205-526B-44FB-85EC-1B24D5C02575}" dt="2024-01-02T12:59:17.123" v="47" actId="2711"/>
          <ac:spMkLst>
            <pc:docMk/>
            <pc:sldMk cId="2580658388" sldId="3375"/>
            <ac:spMk id="5" creationId="{47015298-F31D-2BCF-BD15-AC49ADA685FF}"/>
          </ac:spMkLst>
        </pc:spChg>
        <pc:spChg chg="mod">
          <ac:chgData name="Mahmoud Alnahhas" userId="d7fcbc1f-b6f2-4eb5-b158-1ef020470b00" providerId="ADAL" clId="{0BF2A205-526B-44FB-85EC-1B24D5C02575}" dt="2024-01-02T12:59:17.123" v="47" actId="2711"/>
          <ac:spMkLst>
            <pc:docMk/>
            <pc:sldMk cId="2580658388" sldId="3375"/>
            <ac:spMk id="53" creationId="{3C2266B7-C1D0-72C3-35F8-8D5568D9767C}"/>
          </ac:spMkLst>
        </pc:spChg>
        <pc:spChg chg="mod">
          <ac:chgData name="Mahmoud Alnahhas" userId="d7fcbc1f-b6f2-4eb5-b158-1ef020470b00" providerId="ADAL" clId="{0BF2A205-526B-44FB-85EC-1B24D5C02575}" dt="2024-01-02T12:59:17.123" v="47" actId="2711"/>
          <ac:spMkLst>
            <pc:docMk/>
            <pc:sldMk cId="2580658388" sldId="3375"/>
            <ac:spMk id="54" creationId="{83B6E68A-3C28-E6C7-23FC-59EC46AC3999}"/>
          </ac:spMkLst>
        </pc:spChg>
        <pc:graphicFrameChg chg="mod">
          <ac:chgData name="Mahmoud Alnahhas" userId="d7fcbc1f-b6f2-4eb5-b158-1ef020470b00" providerId="ADAL" clId="{0BF2A205-526B-44FB-85EC-1B24D5C02575}" dt="2024-01-02T12:59:24.650" v="48" actId="2711"/>
          <ac:graphicFrameMkLst>
            <pc:docMk/>
            <pc:sldMk cId="2580658388" sldId="3375"/>
            <ac:graphicFrameMk id="22" creationId="{B92A7F92-6807-9680-0932-D0D2861F8BA6}"/>
          </ac:graphicFrameMkLst>
        </pc:graphicFrameChg>
      </pc:sldChg>
      <pc:sldChg chg="modSp mod">
        <pc:chgData name="Mahmoud Alnahhas" userId="d7fcbc1f-b6f2-4eb5-b158-1ef020470b00" providerId="ADAL" clId="{0BF2A205-526B-44FB-85EC-1B24D5C02575}" dt="2024-01-02T12:58:49.625" v="44" actId="2711"/>
        <pc:sldMkLst>
          <pc:docMk/>
          <pc:sldMk cId="3317114903" sldId="3376"/>
        </pc:sldMkLst>
        <pc:spChg chg="mod">
          <ac:chgData name="Mahmoud Alnahhas" userId="d7fcbc1f-b6f2-4eb5-b158-1ef020470b00" providerId="ADAL" clId="{0BF2A205-526B-44FB-85EC-1B24D5C02575}" dt="2024-01-02T12:58:49.625" v="44" actId="2711"/>
          <ac:spMkLst>
            <pc:docMk/>
            <pc:sldMk cId="3317114903" sldId="3376"/>
            <ac:spMk id="2" creationId="{1DA7C4F7-0FF1-1FB1-E4AF-B26A07A3E92A}"/>
          </ac:spMkLst>
        </pc:spChg>
      </pc:sldChg>
      <pc:sldChg chg="modSp mod">
        <pc:chgData name="Mahmoud Alnahhas" userId="d7fcbc1f-b6f2-4eb5-b158-1ef020470b00" providerId="ADAL" clId="{0BF2A205-526B-44FB-85EC-1B24D5C02575}" dt="2024-01-02T12:59:33.512" v="49" actId="2711"/>
        <pc:sldMkLst>
          <pc:docMk/>
          <pc:sldMk cId="2868012375" sldId="3377"/>
        </pc:sldMkLst>
        <pc:spChg chg="mod">
          <ac:chgData name="Mahmoud Alnahhas" userId="d7fcbc1f-b6f2-4eb5-b158-1ef020470b00" providerId="ADAL" clId="{0BF2A205-526B-44FB-85EC-1B24D5C02575}" dt="2024-01-02T12:59:33.512" v="49" actId="2711"/>
          <ac:spMkLst>
            <pc:docMk/>
            <pc:sldMk cId="2868012375" sldId="3377"/>
            <ac:spMk id="2" creationId="{1DA7C4F7-0FF1-1FB1-E4AF-B26A07A3E92A}"/>
          </ac:spMkLst>
        </pc:spChg>
      </pc:sldChg>
      <pc:sldChg chg="modSp mod">
        <pc:chgData name="Mahmoud Alnahhas" userId="d7fcbc1f-b6f2-4eb5-b158-1ef020470b00" providerId="ADAL" clId="{0BF2A205-526B-44FB-85EC-1B24D5C02575}" dt="2024-01-02T12:59:44.380" v="51" actId="2711"/>
        <pc:sldMkLst>
          <pc:docMk/>
          <pc:sldMk cId="1013060396" sldId="3378"/>
        </pc:sldMkLst>
        <pc:spChg chg="mod">
          <ac:chgData name="Mahmoud Alnahhas" userId="d7fcbc1f-b6f2-4eb5-b158-1ef020470b00" providerId="ADAL" clId="{0BF2A205-526B-44FB-85EC-1B24D5C02575}" dt="2024-01-02T12:59:44.380" v="51" actId="2711"/>
          <ac:spMkLst>
            <pc:docMk/>
            <pc:sldMk cId="1013060396" sldId="3378"/>
            <ac:spMk id="2" creationId="{1DA7C4F7-0FF1-1FB1-E4AF-B26A07A3E92A}"/>
          </ac:spMkLst>
        </pc:spChg>
      </pc:sldChg>
      <pc:sldChg chg="modSp mod">
        <pc:chgData name="Mahmoud Alnahhas" userId="d7fcbc1f-b6f2-4eb5-b158-1ef020470b00" providerId="ADAL" clId="{0BF2A205-526B-44FB-85EC-1B24D5C02575}" dt="2024-01-02T13:00:01.143" v="54" actId="2711"/>
        <pc:sldMkLst>
          <pc:docMk/>
          <pc:sldMk cId="1312259292" sldId="3379"/>
        </pc:sldMkLst>
        <pc:spChg chg="mod">
          <ac:chgData name="Mahmoud Alnahhas" userId="d7fcbc1f-b6f2-4eb5-b158-1ef020470b00" providerId="ADAL" clId="{0BF2A205-526B-44FB-85EC-1B24D5C02575}" dt="2024-01-02T13:00:01.143" v="54" actId="2711"/>
          <ac:spMkLst>
            <pc:docMk/>
            <pc:sldMk cId="1312259292" sldId="3379"/>
            <ac:spMk id="2" creationId="{1DA7C4F7-0FF1-1FB1-E4AF-B26A07A3E92A}"/>
          </ac:spMkLst>
        </pc:spChg>
      </pc:sldChg>
      <pc:sldMasterChg chg="modSldLayout">
        <pc:chgData name="Mahmoud Alnahhas" userId="d7fcbc1f-b6f2-4eb5-b158-1ef020470b00" providerId="ADAL" clId="{0BF2A205-526B-44FB-85EC-1B24D5C02575}" dt="2024-01-02T12:58:29.632" v="41" actId="2711"/>
        <pc:sldMasterMkLst>
          <pc:docMk/>
          <pc:sldMasterMk cId="43246937" sldId="2147483648"/>
        </pc:sldMasterMkLst>
        <pc:sldLayoutChg chg="delSp modSp mod setBg">
          <pc:chgData name="Mahmoud Alnahhas" userId="d7fcbc1f-b6f2-4eb5-b158-1ef020470b00" providerId="ADAL" clId="{0BF2A205-526B-44FB-85EC-1B24D5C02575}" dt="2023-12-28T11:44:10.637" v="4"/>
          <pc:sldLayoutMkLst>
            <pc:docMk/>
            <pc:sldMasterMk cId="43246937" sldId="2147483648"/>
            <pc:sldLayoutMk cId="1804286017" sldId="2147483649"/>
          </pc:sldLayoutMkLst>
          <pc:spChg chg="mod">
            <ac:chgData name="Mahmoud Alnahhas" userId="d7fcbc1f-b6f2-4eb5-b158-1ef020470b00" providerId="ADAL" clId="{0BF2A205-526B-44FB-85EC-1B24D5C02575}" dt="2023-12-28T11:44:07.927" v="3" actId="207"/>
            <ac:spMkLst>
              <pc:docMk/>
              <pc:sldMasterMk cId="43246937" sldId="2147483648"/>
              <pc:sldLayoutMk cId="1804286017" sldId="2147483649"/>
              <ac:spMk id="2" creationId="{02A0D939-0DB4-524D-86B2-CE97106CE992}"/>
            </ac:spMkLst>
          </pc:spChg>
          <pc:spChg chg="mod">
            <ac:chgData name="Mahmoud Alnahhas" userId="d7fcbc1f-b6f2-4eb5-b158-1ef020470b00" providerId="ADAL" clId="{0BF2A205-526B-44FB-85EC-1B24D5C02575}" dt="2023-12-28T11:44:07.927" v="3" actId="207"/>
            <ac:spMkLst>
              <pc:docMk/>
              <pc:sldMasterMk cId="43246937" sldId="2147483648"/>
              <pc:sldLayoutMk cId="1804286017" sldId="2147483649"/>
              <ac:spMk id="3" creationId="{A049F4D2-4855-FD4B-82E6-A3C59B45B195}"/>
            </ac:spMkLst>
          </pc:spChg>
          <pc:spChg chg="mod">
            <ac:chgData name="Mahmoud Alnahhas" userId="d7fcbc1f-b6f2-4eb5-b158-1ef020470b00" providerId="ADAL" clId="{0BF2A205-526B-44FB-85EC-1B24D5C02575}" dt="2023-12-28T11:44:07.927" v="3" actId="207"/>
            <ac:spMkLst>
              <pc:docMk/>
              <pc:sldMasterMk cId="43246937" sldId="2147483648"/>
              <pc:sldLayoutMk cId="1804286017" sldId="2147483649"/>
              <ac:spMk id="29" creationId="{326F3A86-2FB2-1844-A91E-8783544C5F27}"/>
            </ac:spMkLst>
          </pc:spChg>
          <pc:picChg chg="del mod">
            <ac:chgData name="Mahmoud Alnahhas" userId="d7fcbc1f-b6f2-4eb5-b158-1ef020470b00" providerId="ADAL" clId="{0BF2A205-526B-44FB-85EC-1B24D5C02575}" dt="2023-12-28T11:44:03.951" v="2" actId="478"/>
            <ac:picMkLst>
              <pc:docMk/>
              <pc:sldMasterMk cId="43246937" sldId="2147483648"/>
              <pc:sldLayoutMk cId="1804286017" sldId="2147483649"/>
              <ac:picMk id="18" creationId="{D5B61801-5E43-5D4B-84C9-8CAF471C3619}"/>
            </ac:picMkLst>
          </pc:picChg>
        </pc:sldLayoutChg>
        <pc:sldLayoutChg chg="modSp mod">
          <pc:chgData name="Mahmoud Alnahhas" userId="d7fcbc1f-b6f2-4eb5-b158-1ef020470b00" providerId="ADAL" clId="{0BF2A205-526B-44FB-85EC-1B24D5C02575}" dt="2024-01-02T12:58:16.951" v="39" actId="2711"/>
          <pc:sldLayoutMkLst>
            <pc:docMk/>
            <pc:sldMasterMk cId="43246937" sldId="2147483648"/>
            <pc:sldLayoutMk cId="288416522" sldId="2147483650"/>
          </pc:sldLayoutMkLst>
          <pc:spChg chg="mod">
            <ac:chgData name="Mahmoud Alnahhas" userId="d7fcbc1f-b6f2-4eb5-b158-1ef020470b00" providerId="ADAL" clId="{0BF2A205-526B-44FB-85EC-1B24D5C02575}" dt="2024-01-02T12:58:16.951" v="39" actId="2711"/>
            <ac:spMkLst>
              <pc:docMk/>
              <pc:sldMasterMk cId="43246937" sldId="2147483648"/>
              <pc:sldLayoutMk cId="288416522" sldId="2147483650"/>
              <ac:spMk id="8" creationId="{3D76DBC6-A32A-B797-CC90-07BDC5924D87}"/>
            </ac:spMkLst>
          </pc:spChg>
        </pc:sldLayoutChg>
        <pc:sldLayoutChg chg="delSp mod">
          <pc:chgData name="Mahmoud Alnahhas" userId="d7fcbc1f-b6f2-4eb5-b158-1ef020470b00" providerId="ADAL" clId="{0BF2A205-526B-44FB-85EC-1B24D5C02575}" dt="2023-12-28T11:44:14.929" v="6" actId="478"/>
          <pc:sldLayoutMkLst>
            <pc:docMk/>
            <pc:sldMasterMk cId="43246937" sldId="2147483648"/>
            <pc:sldLayoutMk cId="3247720570" sldId="2147483660"/>
          </pc:sldLayoutMkLst>
          <pc:picChg chg="del">
            <ac:chgData name="Mahmoud Alnahhas" userId="d7fcbc1f-b6f2-4eb5-b158-1ef020470b00" providerId="ADAL" clId="{0BF2A205-526B-44FB-85EC-1B24D5C02575}" dt="2023-12-28T11:44:13.873" v="5" actId="478"/>
            <ac:picMkLst>
              <pc:docMk/>
              <pc:sldMasterMk cId="43246937" sldId="2147483648"/>
              <pc:sldLayoutMk cId="3247720570" sldId="2147483660"/>
              <ac:picMk id="4" creationId="{F3A6629E-0042-1F41-8AE4-05D3469C7BD2}"/>
            </ac:picMkLst>
          </pc:picChg>
          <pc:picChg chg="del">
            <ac:chgData name="Mahmoud Alnahhas" userId="d7fcbc1f-b6f2-4eb5-b158-1ef020470b00" providerId="ADAL" clId="{0BF2A205-526B-44FB-85EC-1B24D5C02575}" dt="2023-12-28T11:44:14.929" v="6" actId="478"/>
            <ac:picMkLst>
              <pc:docMk/>
              <pc:sldMasterMk cId="43246937" sldId="2147483648"/>
              <pc:sldLayoutMk cId="3247720570" sldId="2147483660"/>
              <ac:picMk id="20" creationId="{4562A714-767F-174C-89E3-6ED68AD5D5AA}"/>
            </ac:picMkLst>
          </pc:picChg>
        </pc:sldLayoutChg>
        <pc:sldLayoutChg chg="delSp mod">
          <pc:chgData name="Mahmoud Alnahhas" userId="d7fcbc1f-b6f2-4eb5-b158-1ef020470b00" providerId="ADAL" clId="{0BF2A205-526B-44FB-85EC-1B24D5C02575}" dt="2023-12-28T11:44:17.655" v="8" actId="478"/>
          <pc:sldLayoutMkLst>
            <pc:docMk/>
            <pc:sldMasterMk cId="43246937" sldId="2147483648"/>
            <pc:sldLayoutMk cId="3695275136" sldId="2147483661"/>
          </pc:sldLayoutMkLst>
          <pc:picChg chg="del">
            <ac:chgData name="Mahmoud Alnahhas" userId="d7fcbc1f-b6f2-4eb5-b158-1ef020470b00" providerId="ADAL" clId="{0BF2A205-526B-44FB-85EC-1B24D5C02575}" dt="2023-12-28T11:44:17.655" v="8" actId="478"/>
            <ac:picMkLst>
              <pc:docMk/>
              <pc:sldMasterMk cId="43246937" sldId="2147483648"/>
              <pc:sldLayoutMk cId="3695275136" sldId="2147483661"/>
              <ac:picMk id="10" creationId="{791F94B2-FD05-5140-BE1F-43F003DBFA15}"/>
            </ac:picMkLst>
          </pc:picChg>
          <pc:picChg chg="del">
            <ac:chgData name="Mahmoud Alnahhas" userId="d7fcbc1f-b6f2-4eb5-b158-1ef020470b00" providerId="ADAL" clId="{0BF2A205-526B-44FB-85EC-1B24D5C02575}" dt="2023-12-28T11:44:16.870" v="7" actId="478"/>
            <ac:picMkLst>
              <pc:docMk/>
              <pc:sldMasterMk cId="43246937" sldId="2147483648"/>
              <pc:sldLayoutMk cId="3695275136" sldId="2147483661"/>
              <ac:picMk id="18" creationId="{BD480C99-2EDE-E04B-A6ED-3067D8DB4FFD}"/>
            </ac:picMkLst>
          </pc:picChg>
        </pc:sldLayoutChg>
        <pc:sldLayoutChg chg="delSp mod">
          <pc:chgData name="Mahmoud Alnahhas" userId="d7fcbc1f-b6f2-4eb5-b158-1ef020470b00" providerId="ADAL" clId="{0BF2A205-526B-44FB-85EC-1B24D5C02575}" dt="2023-12-28T11:44:40.387" v="16" actId="478"/>
          <pc:sldLayoutMkLst>
            <pc:docMk/>
            <pc:sldMasterMk cId="43246937" sldId="2147483648"/>
            <pc:sldLayoutMk cId="2432490391" sldId="2147483662"/>
          </pc:sldLayoutMkLst>
          <pc:picChg chg="del">
            <ac:chgData name="Mahmoud Alnahhas" userId="d7fcbc1f-b6f2-4eb5-b158-1ef020470b00" providerId="ADAL" clId="{0BF2A205-526B-44FB-85EC-1B24D5C02575}" dt="2023-12-28T11:44:39.660" v="15" actId="478"/>
            <ac:picMkLst>
              <pc:docMk/>
              <pc:sldMasterMk cId="43246937" sldId="2147483648"/>
              <pc:sldLayoutMk cId="2432490391" sldId="2147483662"/>
              <ac:picMk id="6" creationId="{6A42483D-0463-A540-B143-3999BE5F3522}"/>
            </ac:picMkLst>
          </pc:picChg>
          <pc:picChg chg="del">
            <ac:chgData name="Mahmoud Alnahhas" userId="d7fcbc1f-b6f2-4eb5-b158-1ef020470b00" providerId="ADAL" clId="{0BF2A205-526B-44FB-85EC-1B24D5C02575}" dt="2023-12-28T11:44:40.387" v="16" actId="478"/>
            <ac:picMkLst>
              <pc:docMk/>
              <pc:sldMasterMk cId="43246937" sldId="2147483648"/>
              <pc:sldLayoutMk cId="2432490391" sldId="2147483662"/>
              <ac:picMk id="30" creationId="{F726169F-2E38-AC4A-AC9E-D1A62FBF7E59}"/>
            </ac:picMkLst>
          </pc:picChg>
        </pc:sldLayoutChg>
        <pc:sldLayoutChg chg="delSp modSp mod setBg">
          <pc:chgData name="Mahmoud Alnahhas" userId="d7fcbc1f-b6f2-4eb5-b158-1ef020470b00" providerId="ADAL" clId="{0BF2A205-526B-44FB-85EC-1B24D5C02575}" dt="2023-12-28T11:44:27.206" v="11" actId="207"/>
          <pc:sldLayoutMkLst>
            <pc:docMk/>
            <pc:sldMasterMk cId="43246937" sldId="2147483648"/>
            <pc:sldLayoutMk cId="425990619" sldId="2147483663"/>
          </pc:sldLayoutMkLst>
          <pc:spChg chg="mod">
            <ac:chgData name="Mahmoud Alnahhas" userId="d7fcbc1f-b6f2-4eb5-b158-1ef020470b00" providerId="ADAL" clId="{0BF2A205-526B-44FB-85EC-1B24D5C02575}" dt="2023-12-28T11:44:27.206" v="11" actId="207"/>
            <ac:spMkLst>
              <pc:docMk/>
              <pc:sldMasterMk cId="43246937" sldId="2147483648"/>
              <pc:sldLayoutMk cId="425990619" sldId="2147483663"/>
              <ac:spMk id="7" creationId="{EBEB8F66-3006-F44D-93CC-AD73310DD2B3}"/>
            </ac:spMkLst>
          </pc:spChg>
          <pc:spChg chg="mod">
            <ac:chgData name="Mahmoud Alnahhas" userId="d7fcbc1f-b6f2-4eb5-b158-1ef020470b00" providerId="ADAL" clId="{0BF2A205-526B-44FB-85EC-1B24D5C02575}" dt="2023-12-28T11:44:27.206" v="11" actId="207"/>
            <ac:spMkLst>
              <pc:docMk/>
              <pc:sldMasterMk cId="43246937" sldId="2147483648"/>
              <pc:sldLayoutMk cId="425990619" sldId="2147483663"/>
              <ac:spMk id="8" creationId="{C5194F81-5055-E441-81A3-009CF281CF7A}"/>
            </ac:spMkLst>
          </pc:spChg>
          <pc:spChg chg="mod">
            <ac:chgData name="Mahmoud Alnahhas" userId="d7fcbc1f-b6f2-4eb5-b158-1ef020470b00" providerId="ADAL" clId="{0BF2A205-526B-44FB-85EC-1B24D5C02575}" dt="2023-12-28T11:44:27.206" v="11" actId="207"/>
            <ac:spMkLst>
              <pc:docMk/>
              <pc:sldMasterMk cId="43246937" sldId="2147483648"/>
              <pc:sldLayoutMk cId="425990619" sldId="2147483663"/>
              <ac:spMk id="9" creationId="{602FD9F7-A2F2-2746-962B-67030ABDC43B}"/>
            </ac:spMkLst>
          </pc:spChg>
          <pc:picChg chg="del">
            <ac:chgData name="Mahmoud Alnahhas" userId="d7fcbc1f-b6f2-4eb5-b158-1ef020470b00" providerId="ADAL" clId="{0BF2A205-526B-44FB-85EC-1B24D5C02575}" dt="2023-12-28T11:44:20.007" v="9" actId="478"/>
            <ac:picMkLst>
              <pc:docMk/>
              <pc:sldMasterMk cId="43246937" sldId="2147483648"/>
              <pc:sldLayoutMk cId="425990619" sldId="2147483663"/>
              <ac:picMk id="4" creationId="{3233A953-4A7A-C745-9A58-D7A42DB18644}"/>
            </ac:picMkLst>
          </pc:picChg>
        </pc:sldLayoutChg>
        <pc:sldLayoutChg chg="delSp mod">
          <pc:chgData name="Mahmoud Alnahhas" userId="d7fcbc1f-b6f2-4eb5-b158-1ef020470b00" providerId="ADAL" clId="{0BF2A205-526B-44FB-85EC-1B24D5C02575}" dt="2023-12-28T11:45:35.519" v="25" actId="478"/>
          <pc:sldLayoutMkLst>
            <pc:docMk/>
            <pc:sldMasterMk cId="43246937" sldId="2147483648"/>
            <pc:sldLayoutMk cId="2650839505" sldId="2147483664"/>
          </pc:sldLayoutMkLst>
          <pc:picChg chg="del">
            <ac:chgData name="Mahmoud Alnahhas" userId="d7fcbc1f-b6f2-4eb5-b158-1ef020470b00" providerId="ADAL" clId="{0BF2A205-526B-44FB-85EC-1B24D5C02575}" dt="2023-12-28T11:45:35.519" v="25" actId="478"/>
            <ac:picMkLst>
              <pc:docMk/>
              <pc:sldMasterMk cId="43246937" sldId="2147483648"/>
              <pc:sldLayoutMk cId="2650839505" sldId="2147483664"/>
              <ac:picMk id="13" creationId="{E6ADD7C9-922B-8E41-BA77-1805E967AA36}"/>
            </ac:picMkLst>
          </pc:picChg>
        </pc:sldLayoutChg>
        <pc:sldLayoutChg chg="delSp modSp mod setBg">
          <pc:chgData name="Mahmoud Alnahhas" userId="d7fcbc1f-b6f2-4eb5-b158-1ef020470b00" providerId="ADAL" clId="{0BF2A205-526B-44FB-85EC-1B24D5C02575}" dt="2023-12-28T11:44:54.466" v="20" actId="207"/>
          <pc:sldLayoutMkLst>
            <pc:docMk/>
            <pc:sldMasterMk cId="43246937" sldId="2147483648"/>
            <pc:sldLayoutMk cId="3268456903" sldId="2147483665"/>
          </pc:sldLayoutMkLst>
          <pc:spChg chg="mod">
            <ac:chgData name="Mahmoud Alnahhas" userId="d7fcbc1f-b6f2-4eb5-b158-1ef020470b00" providerId="ADAL" clId="{0BF2A205-526B-44FB-85EC-1B24D5C02575}" dt="2023-12-28T11:44:54.466" v="20" actId="207"/>
            <ac:spMkLst>
              <pc:docMk/>
              <pc:sldMasterMk cId="43246937" sldId="2147483648"/>
              <pc:sldLayoutMk cId="3268456903" sldId="2147483665"/>
              <ac:spMk id="8" creationId="{5567EC1F-409E-DE47-B603-330B484A6468}"/>
            </ac:spMkLst>
          </pc:spChg>
          <pc:spChg chg="mod">
            <ac:chgData name="Mahmoud Alnahhas" userId="d7fcbc1f-b6f2-4eb5-b158-1ef020470b00" providerId="ADAL" clId="{0BF2A205-526B-44FB-85EC-1B24D5C02575}" dt="2023-12-28T11:44:54.466" v="20" actId="207"/>
            <ac:spMkLst>
              <pc:docMk/>
              <pc:sldMasterMk cId="43246937" sldId="2147483648"/>
              <pc:sldLayoutMk cId="3268456903" sldId="2147483665"/>
              <ac:spMk id="9" creationId="{64597AC5-399F-614E-91B4-9CD524E5D54A}"/>
            </ac:spMkLst>
          </pc:spChg>
          <pc:spChg chg="mod">
            <ac:chgData name="Mahmoud Alnahhas" userId="d7fcbc1f-b6f2-4eb5-b158-1ef020470b00" providerId="ADAL" clId="{0BF2A205-526B-44FB-85EC-1B24D5C02575}" dt="2023-12-28T11:44:54.466" v="20" actId="207"/>
            <ac:spMkLst>
              <pc:docMk/>
              <pc:sldMasterMk cId="43246937" sldId="2147483648"/>
              <pc:sldLayoutMk cId="3268456903" sldId="2147483665"/>
              <ac:spMk id="15" creationId="{B52CF5AC-A0B0-AF42-8101-1011EE661387}"/>
            </ac:spMkLst>
          </pc:spChg>
          <pc:picChg chg="del">
            <ac:chgData name="Mahmoud Alnahhas" userId="d7fcbc1f-b6f2-4eb5-b158-1ef020470b00" providerId="ADAL" clId="{0BF2A205-526B-44FB-85EC-1B24D5C02575}" dt="2023-12-28T11:44:45.463" v="18" actId="478"/>
            <ac:picMkLst>
              <pc:docMk/>
              <pc:sldMasterMk cId="43246937" sldId="2147483648"/>
              <pc:sldLayoutMk cId="3268456903" sldId="2147483665"/>
              <ac:picMk id="11" creationId="{0B55A77A-20B7-084C-B40A-9337299EC877}"/>
            </ac:picMkLst>
          </pc:picChg>
          <pc:picChg chg="del">
            <ac:chgData name="Mahmoud Alnahhas" userId="d7fcbc1f-b6f2-4eb5-b158-1ef020470b00" providerId="ADAL" clId="{0BF2A205-526B-44FB-85EC-1B24D5C02575}" dt="2023-12-28T11:44:44.300" v="17" actId="478"/>
            <ac:picMkLst>
              <pc:docMk/>
              <pc:sldMasterMk cId="43246937" sldId="2147483648"/>
              <pc:sldLayoutMk cId="3268456903" sldId="2147483665"/>
              <ac:picMk id="16" creationId="{D54144BE-15F6-6740-9AD3-FFAF661BB08B}"/>
            </ac:picMkLst>
          </pc:picChg>
        </pc:sldLayoutChg>
        <pc:sldLayoutChg chg="delSp modSp mod setBg">
          <pc:chgData name="Mahmoud Alnahhas" userId="d7fcbc1f-b6f2-4eb5-b158-1ef020470b00" providerId="ADAL" clId="{0BF2A205-526B-44FB-85EC-1B24D5C02575}" dt="2023-12-28T11:46:34.118" v="29" actId="207"/>
          <pc:sldLayoutMkLst>
            <pc:docMk/>
            <pc:sldMasterMk cId="43246937" sldId="2147483648"/>
            <pc:sldLayoutMk cId="2068373597" sldId="2147483670"/>
          </pc:sldLayoutMkLst>
          <pc:spChg chg="mod">
            <ac:chgData name="Mahmoud Alnahhas" userId="d7fcbc1f-b6f2-4eb5-b158-1ef020470b00" providerId="ADAL" clId="{0BF2A205-526B-44FB-85EC-1B24D5C02575}" dt="2023-12-28T11:46:34.118" v="29" actId="207"/>
            <ac:spMkLst>
              <pc:docMk/>
              <pc:sldMasterMk cId="43246937" sldId="2147483648"/>
              <pc:sldLayoutMk cId="2068373597" sldId="2147483670"/>
              <ac:spMk id="2" creationId="{A45CB068-1242-B949-9A45-44E272D53EF7}"/>
            </ac:spMkLst>
          </pc:spChg>
          <pc:spChg chg="mod">
            <ac:chgData name="Mahmoud Alnahhas" userId="d7fcbc1f-b6f2-4eb5-b158-1ef020470b00" providerId="ADAL" clId="{0BF2A205-526B-44FB-85EC-1B24D5C02575}" dt="2023-12-28T11:46:34.118" v="29" actId="207"/>
            <ac:spMkLst>
              <pc:docMk/>
              <pc:sldMasterMk cId="43246937" sldId="2147483648"/>
              <pc:sldLayoutMk cId="2068373597" sldId="2147483670"/>
              <ac:spMk id="3" creationId="{AC6E76A8-2452-6942-BFD7-249AF11F49B3}"/>
            </ac:spMkLst>
          </pc:spChg>
          <pc:spChg chg="del">
            <ac:chgData name="Mahmoud Alnahhas" userId="d7fcbc1f-b6f2-4eb5-b158-1ef020470b00" providerId="ADAL" clId="{0BF2A205-526B-44FB-85EC-1B24D5C02575}" dt="2023-12-28T11:46:26.494" v="27" actId="478"/>
            <ac:spMkLst>
              <pc:docMk/>
              <pc:sldMasterMk cId="43246937" sldId="2147483648"/>
              <pc:sldLayoutMk cId="2068373597" sldId="2147483670"/>
              <ac:spMk id="7" creationId="{6F74826E-5AB7-9D4B-8157-801C484B3E4F}"/>
            </ac:spMkLst>
          </pc:spChg>
        </pc:sldLayoutChg>
        <pc:sldLayoutChg chg="delSp modSp mod setBg">
          <pc:chgData name="Mahmoud Alnahhas" userId="d7fcbc1f-b6f2-4eb5-b158-1ef020470b00" providerId="ADAL" clId="{0BF2A205-526B-44FB-85EC-1B24D5C02575}" dt="2023-12-28T11:46:51.958" v="33"/>
          <pc:sldLayoutMkLst>
            <pc:docMk/>
            <pc:sldMasterMk cId="43246937" sldId="2147483648"/>
            <pc:sldLayoutMk cId="2798756349" sldId="2147483672"/>
          </pc:sldLayoutMkLst>
          <pc:spChg chg="mod">
            <ac:chgData name="Mahmoud Alnahhas" userId="d7fcbc1f-b6f2-4eb5-b158-1ef020470b00" providerId="ADAL" clId="{0BF2A205-526B-44FB-85EC-1B24D5C02575}" dt="2023-12-28T11:46:47.170" v="32" actId="207"/>
            <ac:spMkLst>
              <pc:docMk/>
              <pc:sldMasterMk cId="43246937" sldId="2147483648"/>
              <pc:sldLayoutMk cId="2798756349" sldId="2147483672"/>
              <ac:spMk id="3" creationId="{AC6E76A8-2452-6942-BFD7-249AF11F49B3}"/>
            </ac:spMkLst>
          </pc:spChg>
          <pc:spChg chg="del">
            <ac:chgData name="Mahmoud Alnahhas" userId="d7fcbc1f-b6f2-4eb5-b158-1ef020470b00" providerId="ADAL" clId="{0BF2A205-526B-44FB-85EC-1B24D5C02575}" dt="2023-12-28T11:46:41.477" v="31" actId="478"/>
            <ac:spMkLst>
              <pc:docMk/>
              <pc:sldMasterMk cId="43246937" sldId="2147483648"/>
              <pc:sldLayoutMk cId="2798756349" sldId="2147483672"/>
              <ac:spMk id="5" creationId="{89F641B4-7F5A-784B-97CD-6D934AA9B26D}"/>
            </ac:spMkLst>
          </pc:spChg>
        </pc:sldLayoutChg>
        <pc:sldLayoutChg chg="delSp mod">
          <pc:chgData name="Mahmoud Alnahhas" userId="d7fcbc1f-b6f2-4eb5-b158-1ef020470b00" providerId="ADAL" clId="{0BF2A205-526B-44FB-85EC-1B24D5C02575}" dt="2023-12-28T11:46:37.253" v="30" actId="478"/>
          <pc:sldLayoutMkLst>
            <pc:docMk/>
            <pc:sldMasterMk cId="43246937" sldId="2147483648"/>
            <pc:sldLayoutMk cId="984228260" sldId="2147483673"/>
          </pc:sldLayoutMkLst>
          <pc:picChg chg="del">
            <ac:chgData name="Mahmoud Alnahhas" userId="d7fcbc1f-b6f2-4eb5-b158-1ef020470b00" providerId="ADAL" clId="{0BF2A205-526B-44FB-85EC-1B24D5C02575}" dt="2023-12-28T11:46:37.253" v="30" actId="478"/>
            <ac:picMkLst>
              <pc:docMk/>
              <pc:sldMasterMk cId="43246937" sldId="2147483648"/>
              <pc:sldLayoutMk cId="984228260" sldId="2147483673"/>
              <ac:picMk id="5" creationId="{F4040C39-EAD6-814A-A2BE-7FF4AC5D4D4D}"/>
            </ac:picMkLst>
          </pc:picChg>
        </pc:sldLayoutChg>
        <pc:sldLayoutChg chg="delSp modSp mod">
          <pc:chgData name="Mahmoud Alnahhas" userId="d7fcbc1f-b6f2-4eb5-b158-1ef020470b00" providerId="ADAL" clId="{0BF2A205-526B-44FB-85EC-1B24D5C02575}" dt="2024-01-02T12:58:22.253" v="40" actId="2711"/>
          <pc:sldLayoutMkLst>
            <pc:docMk/>
            <pc:sldMasterMk cId="43246937" sldId="2147483648"/>
            <pc:sldLayoutMk cId="2971864499" sldId="2147483674"/>
          </pc:sldLayoutMkLst>
          <pc:spChg chg="mod">
            <ac:chgData name="Mahmoud Alnahhas" userId="d7fcbc1f-b6f2-4eb5-b158-1ef020470b00" providerId="ADAL" clId="{0BF2A205-526B-44FB-85EC-1B24D5C02575}" dt="2024-01-02T12:58:22.253" v="40" actId="2711"/>
            <ac:spMkLst>
              <pc:docMk/>
              <pc:sldMasterMk cId="43246937" sldId="2147483648"/>
              <pc:sldLayoutMk cId="2971864499" sldId="2147483674"/>
              <ac:spMk id="7" creationId="{7D1BA10A-7030-C0F7-EA2F-00206A45819B}"/>
            </ac:spMkLst>
          </pc:spChg>
          <pc:picChg chg="del">
            <ac:chgData name="Mahmoud Alnahhas" userId="d7fcbc1f-b6f2-4eb5-b158-1ef020470b00" providerId="ADAL" clId="{0BF2A205-526B-44FB-85EC-1B24D5C02575}" dt="2023-12-28T11:46:23.709" v="26" actId="478"/>
            <ac:picMkLst>
              <pc:docMk/>
              <pc:sldMasterMk cId="43246937" sldId="2147483648"/>
              <pc:sldLayoutMk cId="2971864499" sldId="2147483674"/>
              <ac:picMk id="5" creationId="{AA211401-3C17-B14A-893D-35852073DEF3}"/>
            </ac:picMkLst>
          </pc:picChg>
        </pc:sldLayoutChg>
        <pc:sldLayoutChg chg="delSp modSp mod">
          <pc:chgData name="Mahmoud Alnahhas" userId="d7fcbc1f-b6f2-4eb5-b158-1ef020470b00" providerId="ADAL" clId="{0BF2A205-526B-44FB-85EC-1B24D5C02575}" dt="2024-01-02T12:58:29.632" v="41" actId="2711"/>
          <pc:sldLayoutMkLst>
            <pc:docMk/>
            <pc:sldMasterMk cId="43246937" sldId="2147483648"/>
            <pc:sldLayoutMk cId="1755397591" sldId="2147483675"/>
          </pc:sldLayoutMkLst>
          <pc:spChg chg="mod">
            <ac:chgData name="Mahmoud Alnahhas" userId="d7fcbc1f-b6f2-4eb5-b158-1ef020470b00" providerId="ADAL" clId="{0BF2A205-526B-44FB-85EC-1B24D5C02575}" dt="2024-01-02T12:58:29.632" v="41" actId="2711"/>
            <ac:spMkLst>
              <pc:docMk/>
              <pc:sldMasterMk cId="43246937" sldId="2147483648"/>
              <pc:sldLayoutMk cId="1755397591" sldId="2147483675"/>
              <ac:spMk id="5" creationId="{E71746E5-636B-6043-9E49-73C9B6805252}"/>
            </ac:spMkLst>
          </pc:spChg>
          <pc:picChg chg="del">
            <ac:chgData name="Mahmoud Alnahhas" userId="d7fcbc1f-b6f2-4eb5-b158-1ef020470b00" providerId="ADAL" clId="{0BF2A205-526B-44FB-85EC-1B24D5C02575}" dt="2023-12-28T11:47:11.007" v="38" actId="478"/>
            <ac:picMkLst>
              <pc:docMk/>
              <pc:sldMasterMk cId="43246937" sldId="2147483648"/>
              <pc:sldLayoutMk cId="1755397591" sldId="2147483675"/>
              <ac:picMk id="6" creationId="{BA14550C-7D41-E34C-923D-9E27489F9A75}"/>
            </ac:picMkLst>
          </pc:picChg>
        </pc:sldLayoutChg>
        <pc:sldLayoutChg chg="delSp modSp mod setBg">
          <pc:chgData name="Mahmoud Alnahhas" userId="d7fcbc1f-b6f2-4eb5-b158-1ef020470b00" providerId="ADAL" clId="{0BF2A205-526B-44FB-85EC-1B24D5C02575}" dt="2023-12-28T11:47:03.796" v="36" actId="207"/>
          <pc:sldLayoutMkLst>
            <pc:docMk/>
            <pc:sldMasterMk cId="43246937" sldId="2147483648"/>
            <pc:sldLayoutMk cId="1818001096" sldId="2147483676"/>
          </pc:sldLayoutMkLst>
          <pc:spChg chg="mod">
            <ac:chgData name="Mahmoud Alnahhas" userId="d7fcbc1f-b6f2-4eb5-b158-1ef020470b00" providerId="ADAL" clId="{0BF2A205-526B-44FB-85EC-1B24D5C02575}" dt="2023-12-28T11:47:03.796" v="36" actId="207"/>
            <ac:spMkLst>
              <pc:docMk/>
              <pc:sldMasterMk cId="43246937" sldId="2147483648"/>
              <pc:sldLayoutMk cId="1818001096" sldId="2147483676"/>
              <ac:spMk id="3" creationId="{AC6E76A8-2452-6942-BFD7-249AF11F49B3}"/>
            </ac:spMkLst>
          </pc:spChg>
          <pc:spChg chg="del">
            <ac:chgData name="Mahmoud Alnahhas" userId="d7fcbc1f-b6f2-4eb5-b158-1ef020470b00" providerId="ADAL" clId="{0BF2A205-526B-44FB-85EC-1B24D5C02575}" dt="2023-12-28T11:46:55.587" v="34" actId="478"/>
            <ac:spMkLst>
              <pc:docMk/>
              <pc:sldMasterMk cId="43246937" sldId="2147483648"/>
              <pc:sldLayoutMk cId="1818001096" sldId="2147483676"/>
              <ac:spMk id="7" creationId="{0D852C5A-0C0B-F545-9F82-859E1ED7DF8C}"/>
            </ac:spMkLst>
          </pc:spChg>
        </pc:sldLayoutChg>
        <pc:sldLayoutChg chg="delSp modSp mod setBg">
          <pc:chgData name="Mahmoud Alnahhas" userId="d7fcbc1f-b6f2-4eb5-b158-1ef020470b00" providerId="ADAL" clId="{0BF2A205-526B-44FB-85EC-1B24D5C02575}" dt="2023-12-28T11:45:04.463" v="24"/>
          <pc:sldLayoutMkLst>
            <pc:docMk/>
            <pc:sldMasterMk cId="43246937" sldId="2147483648"/>
            <pc:sldLayoutMk cId="4063252283" sldId="2147483677"/>
          </pc:sldLayoutMkLst>
          <pc:spChg chg="del">
            <ac:chgData name="Mahmoud Alnahhas" userId="d7fcbc1f-b6f2-4eb5-b158-1ef020470b00" providerId="ADAL" clId="{0BF2A205-526B-44FB-85EC-1B24D5C02575}" dt="2023-12-28T11:44:57.089" v="21" actId="478"/>
            <ac:spMkLst>
              <pc:docMk/>
              <pc:sldMasterMk cId="43246937" sldId="2147483648"/>
              <pc:sldLayoutMk cId="4063252283" sldId="2147483677"/>
              <ac:spMk id="3" creationId="{88D2A9A9-201C-ED4F-B44D-9217707CAD12}"/>
            </ac:spMkLst>
          </pc:spChg>
          <pc:spChg chg="mod">
            <ac:chgData name="Mahmoud Alnahhas" userId="d7fcbc1f-b6f2-4eb5-b158-1ef020470b00" providerId="ADAL" clId="{0BF2A205-526B-44FB-85EC-1B24D5C02575}" dt="2023-12-28T11:45:01.502" v="23" actId="207"/>
            <ac:spMkLst>
              <pc:docMk/>
              <pc:sldMasterMk cId="43246937" sldId="2147483648"/>
              <pc:sldLayoutMk cId="4063252283" sldId="2147483677"/>
              <ac:spMk id="8" creationId="{5567EC1F-409E-DE47-B603-330B484A6468}"/>
            </ac:spMkLst>
          </pc:spChg>
          <pc:spChg chg="mod">
            <ac:chgData name="Mahmoud Alnahhas" userId="d7fcbc1f-b6f2-4eb5-b158-1ef020470b00" providerId="ADAL" clId="{0BF2A205-526B-44FB-85EC-1B24D5C02575}" dt="2023-12-28T11:45:01.502" v="23" actId="207"/>
            <ac:spMkLst>
              <pc:docMk/>
              <pc:sldMasterMk cId="43246937" sldId="2147483648"/>
              <pc:sldLayoutMk cId="4063252283" sldId="2147483677"/>
              <ac:spMk id="9" creationId="{64597AC5-399F-614E-91B4-9CD524E5D54A}"/>
            </ac:spMkLst>
          </pc:spChg>
          <pc:spChg chg="mod">
            <ac:chgData name="Mahmoud Alnahhas" userId="d7fcbc1f-b6f2-4eb5-b158-1ef020470b00" providerId="ADAL" clId="{0BF2A205-526B-44FB-85EC-1B24D5C02575}" dt="2023-12-28T11:45:01.502" v="23" actId="207"/>
            <ac:spMkLst>
              <pc:docMk/>
              <pc:sldMasterMk cId="43246937" sldId="2147483648"/>
              <pc:sldLayoutMk cId="4063252283" sldId="2147483677"/>
              <ac:spMk id="15" creationId="{B52CF5AC-A0B0-AF42-8101-1011EE661387}"/>
            </ac:spMkLst>
          </pc:spChg>
          <pc:picChg chg="del">
            <ac:chgData name="Mahmoud Alnahhas" userId="d7fcbc1f-b6f2-4eb5-b158-1ef020470b00" providerId="ADAL" clId="{0BF2A205-526B-44FB-85EC-1B24D5C02575}" dt="2023-12-28T11:44:57.990" v="22" actId="478"/>
            <ac:picMkLst>
              <pc:docMk/>
              <pc:sldMasterMk cId="43246937" sldId="2147483648"/>
              <pc:sldLayoutMk cId="4063252283" sldId="2147483677"/>
              <ac:picMk id="5" creationId="{9263F08C-E26A-9045-AE53-A5B6FCA1DFA0}"/>
            </ac:picMkLst>
          </pc:picChg>
        </pc:sldLayoutChg>
        <pc:sldLayoutChg chg="delSp modSp mod setBg">
          <pc:chgData name="Mahmoud Alnahhas" userId="d7fcbc1f-b6f2-4eb5-b158-1ef020470b00" providerId="ADAL" clId="{0BF2A205-526B-44FB-85EC-1B24D5C02575}" dt="2023-12-28T11:44:36.890" v="14"/>
          <pc:sldLayoutMkLst>
            <pc:docMk/>
            <pc:sldMasterMk cId="43246937" sldId="2147483648"/>
            <pc:sldLayoutMk cId="3629785494" sldId="2147483678"/>
          </pc:sldLayoutMkLst>
          <pc:spChg chg="mod">
            <ac:chgData name="Mahmoud Alnahhas" userId="d7fcbc1f-b6f2-4eb5-b158-1ef020470b00" providerId="ADAL" clId="{0BF2A205-526B-44FB-85EC-1B24D5C02575}" dt="2023-12-28T11:44:33.407" v="13" actId="207"/>
            <ac:spMkLst>
              <pc:docMk/>
              <pc:sldMasterMk cId="43246937" sldId="2147483648"/>
              <pc:sldLayoutMk cId="3629785494" sldId="2147483678"/>
              <ac:spMk id="7" creationId="{EBEB8F66-3006-F44D-93CC-AD73310DD2B3}"/>
            </ac:spMkLst>
          </pc:spChg>
          <pc:spChg chg="mod">
            <ac:chgData name="Mahmoud Alnahhas" userId="d7fcbc1f-b6f2-4eb5-b158-1ef020470b00" providerId="ADAL" clId="{0BF2A205-526B-44FB-85EC-1B24D5C02575}" dt="2023-12-28T11:44:33.407" v="13" actId="207"/>
            <ac:spMkLst>
              <pc:docMk/>
              <pc:sldMasterMk cId="43246937" sldId="2147483648"/>
              <pc:sldLayoutMk cId="3629785494" sldId="2147483678"/>
              <ac:spMk id="8" creationId="{C5194F81-5055-E441-81A3-009CF281CF7A}"/>
            </ac:spMkLst>
          </pc:spChg>
          <pc:spChg chg="mod">
            <ac:chgData name="Mahmoud Alnahhas" userId="d7fcbc1f-b6f2-4eb5-b158-1ef020470b00" providerId="ADAL" clId="{0BF2A205-526B-44FB-85EC-1B24D5C02575}" dt="2023-12-28T11:44:33.407" v="13" actId="207"/>
            <ac:spMkLst>
              <pc:docMk/>
              <pc:sldMasterMk cId="43246937" sldId="2147483648"/>
              <pc:sldLayoutMk cId="3629785494" sldId="2147483678"/>
              <ac:spMk id="9" creationId="{602FD9F7-A2F2-2746-962B-67030ABDC43B}"/>
            </ac:spMkLst>
          </pc:spChg>
          <pc:picChg chg="del">
            <ac:chgData name="Mahmoud Alnahhas" userId="d7fcbc1f-b6f2-4eb5-b158-1ef020470b00" providerId="ADAL" clId="{0BF2A205-526B-44FB-85EC-1B24D5C02575}" dt="2023-12-28T11:44:30.012" v="12" actId="478"/>
            <ac:picMkLst>
              <pc:docMk/>
              <pc:sldMasterMk cId="43246937" sldId="2147483648"/>
              <pc:sldLayoutMk cId="3629785494" sldId="2147483678"/>
              <ac:picMk id="10" creationId="{AA809392-09FA-074C-8D33-8F3AC07DCB68}"/>
            </ac:picMkLst>
          </pc:picChg>
        </pc:sldLayoutChg>
      </pc:sldMasterChg>
    </pc:docChg>
  </pc:docChgLst>
  <pc:docChgLst>
    <pc:chgData name="Ahmed Alghamdi" userId="S::ahmed.g@strategicgears.com::fbe9dddd-5a69-44b1-8172-ebcf615bf0eb" providerId="AD" clId="Web-{3D3F515F-6F4F-8690-B50D-D8F40A95CAB9}"/>
    <pc:docChg chg="">
      <pc:chgData name="Ahmed Alghamdi" userId="S::ahmed.g@strategicgears.com::fbe9dddd-5a69-44b1-8172-ebcf615bf0eb" providerId="AD" clId="Web-{3D3F515F-6F4F-8690-B50D-D8F40A95CAB9}" dt="2023-06-26T15:01:33.098" v="1"/>
      <pc:docMkLst>
        <pc:docMk/>
      </pc:docMkLst>
      <pc:sldChg chg="delCm">
        <pc:chgData name="Ahmed Alghamdi" userId="S::ahmed.g@strategicgears.com::fbe9dddd-5a69-44b1-8172-ebcf615bf0eb" providerId="AD" clId="Web-{3D3F515F-6F4F-8690-B50D-D8F40A95CAB9}" dt="2023-06-26T15:01:33.098" v="1"/>
        <pc:sldMkLst>
          <pc:docMk/>
          <pc:sldMk cId="161233799" sldId="308"/>
        </pc:sldMkLst>
        <pc:extLst>
          <p:ext xmlns:p="http://schemas.openxmlformats.org/presentationml/2006/main" uri="{D6D511B9-2390-475A-947B-AFAB55BFBCF1}">
            <pc226:cmChg xmlns:pc226="http://schemas.microsoft.com/office/powerpoint/2022/06/main/command" chg="del">
              <pc226:chgData name="Ahmed Alghamdi" userId="S::ahmed.g@strategicgears.com::fbe9dddd-5a69-44b1-8172-ebcf615bf0eb" providerId="AD" clId="Web-{3D3F515F-6F4F-8690-B50D-D8F40A95CAB9}" dt="2023-06-26T15:01:18.847" v="0"/>
              <pc2:cmMkLst xmlns:pc2="http://schemas.microsoft.com/office/powerpoint/2019/9/main/command">
                <pc:docMk/>
                <pc:sldMk cId="161233799" sldId="308"/>
                <pc2:cmMk id="{383B5A26-25DE-4C92-9B93-8FD9923AAE9A}"/>
              </pc2:cmMkLst>
            </pc226:cmChg>
            <pc226:cmChg xmlns:pc226="http://schemas.microsoft.com/office/powerpoint/2022/06/main/command" chg="del">
              <pc226:chgData name="Ahmed Alghamdi" userId="S::ahmed.g@strategicgears.com::fbe9dddd-5a69-44b1-8172-ebcf615bf0eb" providerId="AD" clId="Web-{3D3F515F-6F4F-8690-B50D-D8F40A95CAB9}" dt="2023-06-26T15:01:33.098" v="1"/>
              <pc2:cmMkLst xmlns:pc2="http://schemas.microsoft.com/office/powerpoint/2019/9/main/command">
                <pc:docMk/>
                <pc:sldMk cId="161233799" sldId="308"/>
                <pc2:cmMk id="{F5DE9443-B97C-4321-B9D0-2614D0AECBC3}"/>
              </pc2:cmMkLst>
            </pc226:cmChg>
          </p:ext>
        </pc:extLst>
      </pc:sldChg>
    </pc:docChg>
  </pc:docChgLst>
  <pc:docChgLst>
    <pc:chgData name="Ahmed Alghamdi" userId="fbe9dddd-5a69-44b1-8172-ebcf615bf0eb" providerId="ADAL" clId="{37E0B41C-C90A-4FF5-B371-DD1304C856CC}"/>
    <pc:docChg chg="undo custSel addSld delSld modSld sldOrd modMainMaster">
      <pc:chgData name="Ahmed Alghamdi" userId="fbe9dddd-5a69-44b1-8172-ebcf615bf0eb" providerId="ADAL" clId="{37E0B41C-C90A-4FF5-B371-DD1304C856CC}" dt="2023-07-26T10:21:48.359" v="46" actId="478"/>
      <pc:docMkLst>
        <pc:docMk/>
      </pc:docMkLst>
      <pc:sldChg chg="del">
        <pc:chgData name="Ahmed Alghamdi" userId="fbe9dddd-5a69-44b1-8172-ebcf615bf0eb" providerId="ADAL" clId="{37E0B41C-C90A-4FF5-B371-DD1304C856CC}" dt="2023-07-26T10:20:55.335" v="31" actId="47"/>
        <pc:sldMkLst>
          <pc:docMk/>
          <pc:sldMk cId="3328338950" sldId="3350"/>
        </pc:sldMkLst>
      </pc:sldChg>
      <pc:sldChg chg="del">
        <pc:chgData name="Ahmed Alghamdi" userId="fbe9dddd-5a69-44b1-8172-ebcf615bf0eb" providerId="ADAL" clId="{37E0B41C-C90A-4FF5-B371-DD1304C856CC}" dt="2023-07-26T10:20:54.058" v="30" actId="47"/>
        <pc:sldMkLst>
          <pc:docMk/>
          <pc:sldMk cId="3000441705" sldId="3351"/>
        </pc:sldMkLst>
      </pc:sldChg>
      <pc:sldChg chg="del">
        <pc:chgData name="Ahmed Alghamdi" userId="fbe9dddd-5a69-44b1-8172-ebcf615bf0eb" providerId="ADAL" clId="{37E0B41C-C90A-4FF5-B371-DD1304C856CC}" dt="2023-07-26T10:20:53.255" v="29" actId="47"/>
        <pc:sldMkLst>
          <pc:docMk/>
          <pc:sldMk cId="1148142951" sldId="3352"/>
        </pc:sldMkLst>
      </pc:sldChg>
      <pc:sldChg chg="del">
        <pc:chgData name="Ahmed Alghamdi" userId="fbe9dddd-5a69-44b1-8172-ebcf615bf0eb" providerId="ADAL" clId="{37E0B41C-C90A-4FF5-B371-DD1304C856CC}" dt="2023-07-26T10:20:52.516" v="28" actId="47"/>
        <pc:sldMkLst>
          <pc:docMk/>
          <pc:sldMk cId="1082556358" sldId="3353"/>
        </pc:sldMkLst>
      </pc:sldChg>
      <pc:sldChg chg="modSp add mod">
        <pc:chgData name="Ahmed Alghamdi" userId="fbe9dddd-5a69-44b1-8172-ebcf615bf0eb" providerId="ADAL" clId="{37E0B41C-C90A-4FF5-B371-DD1304C856CC}" dt="2023-07-25T14:07:49.299" v="10" actId="207"/>
        <pc:sldMkLst>
          <pc:docMk/>
          <pc:sldMk cId="2580658388" sldId="3375"/>
        </pc:sldMkLst>
        <pc:spChg chg="mod">
          <ac:chgData name="Ahmed Alghamdi" userId="fbe9dddd-5a69-44b1-8172-ebcf615bf0eb" providerId="ADAL" clId="{37E0B41C-C90A-4FF5-B371-DD1304C856CC}" dt="2023-07-25T14:07:49.299" v="10" actId="207"/>
          <ac:spMkLst>
            <pc:docMk/>
            <pc:sldMk cId="2580658388" sldId="3375"/>
            <ac:spMk id="5" creationId="{47015298-F31D-2BCF-BD15-AC49ADA685FF}"/>
          </ac:spMkLst>
        </pc:spChg>
      </pc:sldChg>
      <pc:sldChg chg="delSp modSp new mod">
        <pc:chgData name="Ahmed Alghamdi" userId="fbe9dddd-5a69-44b1-8172-ebcf615bf0eb" providerId="ADAL" clId="{37E0B41C-C90A-4FF5-B371-DD1304C856CC}" dt="2023-07-26T10:21:36.248" v="40" actId="478"/>
        <pc:sldMkLst>
          <pc:docMk/>
          <pc:sldMk cId="3317114903" sldId="3376"/>
        </pc:sldMkLst>
        <pc:spChg chg="mod">
          <ac:chgData name="Ahmed Alghamdi" userId="fbe9dddd-5a69-44b1-8172-ebcf615bf0eb" providerId="ADAL" clId="{37E0B41C-C90A-4FF5-B371-DD1304C856CC}" dt="2023-07-26T10:20:12.396" v="15"/>
          <ac:spMkLst>
            <pc:docMk/>
            <pc:sldMk cId="3317114903" sldId="3376"/>
            <ac:spMk id="2" creationId="{1DA7C4F7-0FF1-1FB1-E4AF-B26A07A3E92A}"/>
          </ac:spMkLst>
        </pc:spChg>
        <pc:spChg chg="del">
          <ac:chgData name="Ahmed Alghamdi" userId="fbe9dddd-5a69-44b1-8172-ebcf615bf0eb" providerId="ADAL" clId="{37E0B41C-C90A-4FF5-B371-DD1304C856CC}" dt="2023-07-26T10:21:35.307" v="39" actId="478"/>
          <ac:spMkLst>
            <pc:docMk/>
            <pc:sldMk cId="3317114903" sldId="3376"/>
            <ac:spMk id="3" creationId="{6E516FC0-C132-ABE6-47ED-1025EFFA50DF}"/>
          </ac:spMkLst>
        </pc:spChg>
        <pc:spChg chg="del">
          <ac:chgData name="Ahmed Alghamdi" userId="fbe9dddd-5a69-44b1-8172-ebcf615bf0eb" providerId="ADAL" clId="{37E0B41C-C90A-4FF5-B371-DD1304C856CC}" dt="2023-07-26T10:21:36.248" v="40" actId="478"/>
          <ac:spMkLst>
            <pc:docMk/>
            <pc:sldMk cId="3317114903" sldId="3376"/>
            <ac:spMk id="4" creationId="{9566EE70-B585-5A1A-EDAF-B64702E1FA91}"/>
          </ac:spMkLst>
        </pc:spChg>
      </pc:sldChg>
      <pc:sldChg chg="new del">
        <pc:chgData name="Ahmed Alghamdi" userId="fbe9dddd-5a69-44b1-8172-ebcf615bf0eb" providerId="ADAL" clId="{37E0B41C-C90A-4FF5-B371-DD1304C856CC}" dt="2023-07-26T10:19:53.459" v="13" actId="680"/>
        <pc:sldMkLst>
          <pc:docMk/>
          <pc:sldMk cId="3799992841" sldId="3376"/>
        </pc:sldMkLst>
      </pc:sldChg>
      <pc:sldChg chg="delSp modSp add mod ord">
        <pc:chgData name="Ahmed Alghamdi" userId="fbe9dddd-5a69-44b1-8172-ebcf615bf0eb" providerId="ADAL" clId="{37E0B41C-C90A-4FF5-B371-DD1304C856CC}" dt="2023-07-26T10:21:39.301" v="42" actId="478"/>
        <pc:sldMkLst>
          <pc:docMk/>
          <pc:sldMk cId="2868012375" sldId="3377"/>
        </pc:sldMkLst>
        <pc:spChg chg="mod">
          <ac:chgData name="Ahmed Alghamdi" userId="fbe9dddd-5a69-44b1-8172-ebcf615bf0eb" providerId="ADAL" clId="{37E0B41C-C90A-4FF5-B371-DD1304C856CC}" dt="2023-07-26T10:20:27.249" v="19"/>
          <ac:spMkLst>
            <pc:docMk/>
            <pc:sldMk cId="2868012375" sldId="3377"/>
            <ac:spMk id="2" creationId="{1DA7C4F7-0FF1-1FB1-E4AF-B26A07A3E92A}"/>
          </ac:spMkLst>
        </pc:spChg>
        <pc:spChg chg="del">
          <ac:chgData name="Ahmed Alghamdi" userId="fbe9dddd-5a69-44b1-8172-ebcf615bf0eb" providerId="ADAL" clId="{37E0B41C-C90A-4FF5-B371-DD1304C856CC}" dt="2023-07-26T10:21:39.301" v="42" actId="478"/>
          <ac:spMkLst>
            <pc:docMk/>
            <pc:sldMk cId="2868012375" sldId="3377"/>
            <ac:spMk id="3" creationId="{6E516FC0-C132-ABE6-47ED-1025EFFA50DF}"/>
          </ac:spMkLst>
        </pc:spChg>
        <pc:spChg chg="del">
          <ac:chgData name="Ahmed Alghamdi" userId="fbe9dddd-5a69-44b1-8172-ebcf615bf0eb" providerId="ADAL" clId="{37E0B41C-C90A-4FF5-B371-DD1304C856CC}" dt="2023-07-26T10:21:38.331" v="41" actId="478"/>
          <ac:spMkLst>
            <pc:docMk/>
            <pc:sldMk cId="2868012375" sldId="3377"/>
            <ac:spMk id="4" creationId="{9566EE70-B585-5A1A-EDAF-B64702E1FA91}"/>
          </ac:spMkLst>
        </pc:spChg>
      </pc:sldChg>
      <pc:sldChg chg="delSp modSp add mod ord">
        <pc:chgData name="Ahmed Alghamdi" userId="fbe9dddd-5a69-44b1-8172-ebcf615bf0eb" providerId="ADAL" clId="{37E0B41C-C90A-4FF5-B371-DD1304C856CC}" dt="2023-07-26T10:21:44.120" v="44" actId="478"/>
        <pc:sldMkLst>
          <pc:docMk/>
          <pc:sldMk cId="1013060396" sldId="3378"/>
        </pc:sldMkLst>
        <pc:spChg chg="mod">
          <ac:chgData name="Ahmed Alghamdi" userId="fbe9dddd-5a69-44b1-8172-ebcf615bf0eb" providerId="ADAL" clId="{37E0B41C-C90A-4FF5-B371-DD1304C856CC}" dt="2023-07-26T10:20:36.454" v="23"/>
          <ac:spMkLst>
            <pc:docMk/>
            <pc:sldMk cId="1013060396" sldId="3378"/>
            <ac:spMk id="2" creationId="{1DA7C4F7-0FF1-1FB1-E4AF-B26A07A3E92A}"/>
          </ac:spMkLst>
        </pc:spChg>
        <pc:spChg chg="del">
          <ac:chgData name="Ahmed Alghamdi" userId="fbe9dddd-5a69-44b1-8172-ebcf615bf0eb" providerId="ADAL" clId="{37E0B41C-C90A-4FF5-B371-DD1304C856CC}" dt="2023-07-26T10:21:44.120" v="44" actId="478"/>
          <ac:spMkLst>
            <pc:docMk/>
            <pc:sldMk cId="1013060396" sldId="3378"/>
            <ac:spMk id="3" creationId="{6E516FC0-C132-ABE6-47ED-1025EFFA50DF}"/>
          </ac:spMkLst>
        </pc:spChg>
        <pc:spChg chg="del">
          <ac:chgData name="Ahmed Alghamdi" userId="fbe9dddd-5a69-44b1-8172-ebcf615bf0eb" providerId="ADAL" clId="{37E0B41C-C90A-4FF5-B371-DD1304C856CC}" dt="2023-07-26T10:21:40.989" v="43" actId="478"/>
          <ac:spMkLst>
            <pc:docMk/>
            <pc:sldMk cId="1013060396" sldId="3378"/>
            <ac:spMk id="4" creationId="{9566EE70-B585-5A1A-EDAF-B64702E1FA91}"/>
          </ac:spMkLst>
        </pc:spChg>
      </pc:sldChg>
      <pc:sldChg chg="delSp modSp add mod ord">
        <pc:chgData name="Ahmed Alghamdi" userId="fbe9dddd-5a69-44b1-8172-ebcf615bf0eb" providerId="ADAL" clId="{37E0B41C-C90A-4FF5-B371-DD1304C856CC}" dt="2023-07-26T10:21:48.359" v="46" actId="478"/>
        <pc:sldMkLst>
          <pc:docMk/>
          <pc:sldMk cId="1312259292" sldId="3379"/>
        </pc:sldMkLst>
        <pc:spChg chg="mod">
          <ac:chgData name="Ahmed Alghamdi" userId="fbe9dddd-5a69-44b1-8172-ebcf615bf0eb" providerId="ADAL" clId="{37E0B41C-C90A-4FF5-B371-DD1304C856CC}" dt="2023-07-26T10:20:46.949" v="27"/>
          <ac:spMkLst>
            <pc:docMk/>
            <pc:sldMk cId="1312259292" sldId="3379"/>
            <ac:spMk id="2" creationId="{1DA7C4F7-0FF1-1FB1-E4AF-B26A07A3E92A}"/>
          </ac:spMkLst>
        </pc:spChg>
        <pc:spChg chg="del">
          <ac:chgData name="Ahmed Alghamdi" userId="fbe9dddd-5a69-44b1-8172-ebcf615bf0eb" providerId="ADAL" clId="{37E0B41C-C90A-4FF5-B371-DD1304C856CC}" dt="2023-07-26T10:21:48.359" v="46" actId="478"/>
          <ac:spMkLst>
            <pc:docMk/>
            <pc:sldMk cId="1312259292" sldId="3379"/>
            <ac:spMk id="3" creationId="{6E516FC0-C132-ABE6-47ED-1025EFFA50DF}"/>
          </ac:spMkLst>
        </pc:spChg>
        <pc:spChg chg="del">
          <ac:chgData name="Ahmed Alghamdi" userId="fbe9dddd-5a69-44b1-8172-ebcf615bf0eb" providerId="ADAL" clId="{37E0B41C-C90A-4FF5-B371-DD1304C856CC}" dt="2023-07-26T10:21:46.557" v="45" actId="478"/>
          <ac:spMkLst>
            <pc:docMk/>
            <pc:sldMk cId="1312259292" sldId="3379"/>
            <ac:spMk id="4" creationId="{9566EE70-B585-5A1A-EDAF-B64702E1FA91}"/>
          </ac:spMkLst>
        </pc:spChg>
      </pc:sldChg>
      <pc:sldMasterChg chg="modSldLayout">
        <pc:chgData name="Ahmed Alghamdi" userId="fbe9dddd-5a69-44b1-8172-ebcf615bf0eb" providerId="ADAL" clId="{37E0B41C-C90A-4FF5-B371-DD1304C856CC}" dt="2023-07-26T10:21:26.786" v="38" actId="478"/>
        <pc:sldMasterMkLst>
          <pc:docMk/>
          <pc:sldMasterMk cId="43246937" sldId="2147483648"/>
        </pc:sldMasterMkLst>
        <pc:sldLayoutChg chg="delSp mod">
          <pc:chgData name="Ahmed Alghamdi" userId="fbe9dddd-5a69-44b1-8172-ebcf615bf0eb" providerId="ADAL" clId="{37E0B41C-C90A-4FF5-B371-DD1304C856CC}" dt="2023-07-26T10:19:22.008" v="11" actId="478"/>
          <pc:sldLayoutMkLst>
            <pc:docMk/>
            <pc:sldMasterMk cId="43246937" sldId="2147483648"/>
            <pc:sldLayoutMk cId="425990619" sldId="2147483663"/>
          </pc:sldLayoutMkLst>
          <pc:picChg chg="del">
            <ac:chgData name="Ahmed Alghamdi" userId="fbe9dddd-5a69-44b1-8172-ebcf615bf0eb" providerId="ADAL" clId="{37E0B41C-C90A-4FF5-B371-DD1304C856CC}" dt="2023-07-26T10:19:22.008" v="11" actId="478"/>
            <ac:picMkLst>
              <pc:docMk/>
              <pc:sldMasterMk cId="43246937" sldId="2147483648"/>
              <pc:sldLayoutMk cId="425990619" sldId="2147483663"/>
              <ac:picMk id="17" creationId="{5153B07E-D2E9-3642-9ABC-47BEE80F2F72}"/>
            </ac:picMkLst>
          </pc:picChg>
        </pc:sldLayoutChg>
        <pc:sldLayoutChg chg="addSp delSp mod">
          <pc:chgData name="Ahmed Alghamdi" userId="fbe9dddd-5a69-44b1-8172-ebcf615bf0eb" providerId="ADAL" clId="{37E0B41C-C90A-4FF5-B371-DD1304C856CC}" dt="2023-07-26T10:21:26.786" v="38" actId="478"/>
          <pc:sldLayoutMkLst>
            <pc:docMk/>
            <pc:sldMasterMk cId="43246937" sldId="2147483648"/>
            <pc:sldLayoutMk cId="2650839505" sldId="2147483664"/>
          </pc:sldLayoutMkLst>
          <pc:spChg chg="add del">
            <ac:chgData name="Ahmed Alghamdi" userId="fbe9dddd-5a69-44b1-8172-ebcf615bf0eb" providerId="ADAL" clId="{37E0B41C-C90A-4FF5-B371-DD1304C856CC}" dt="2023-07-26T10:21:24.891" v="37" actId="478"/>
            <ac:spMkLst>
              <pc:docMk/>
              <pc:sldMasterMk cId="43246937" sldId="2147483648"/>
              <pc:sldLayoutMk cId="2650839505" sldId="2147483664"/>
              <ac:spMk id="11" creationId="{E4F21E9B-9618-214C-8C23-39F20450B0D3}"/>
            </ac:spMkLst>
          </pc:spChg>
          <pc:spChg chg="add del">
            <ac:chgData name="Ahmed Alghamdi" userId="fbe9dddd-5a69-44b1-8172-ebcf615bf0eb" providerId="ADAL" clId="{37E0B41C-C90A-4FF5-B371-DD1304C856CC}" dt="2023-07-26T10:21:26.786" v="38" actId="478"/>
            <ac:spMkLst>
              <pc:docMk/>
              <pc:sldMasterMk cId="43246937" sldId="2147483648"/>
              <pc:sldLayoutMk cId="2650839505" sldId="2147483664"/>
              <ac:spMk id="14" creationId="{D11BA376-1CDD-6D4D-B816-A578639314A4}"/>
            </ac:spMkLst>
          </pc:spChg>
          <pc:picChg chg="add del">
            <ac:chgData name="Ahmed Alghamdi" userId="fbe9dddd-5a69-44b1-8172-ebcf615bf0eb" providerId="ADAL" clId="{37E0B41C-C90A-4FF5-B371-DD1304C856CC}" dt="2023-07-26T10:21:16.307" v="34" actId="478"/>
            <ac:picMkLst>
              <pc:docMk/>
              <pc:sldMasterMk cId="43246937" sldId="2147483648"/>
              <pc:sldLayoutMk cId="2650839505" sldId="2147483664"/>
              <ac:picMk id="9" creationId="{50A1DEC8-2F15-2443-A898-3225AFA974EB}"/>
            </ac:picMkLst>
          </pc:picChg>
        </pc:sldLayoutChg>
      </pc:sldMasterChg>
    </pc:docChg>
  </pc:docChgLst>
  <pc:docChgLst>
    <pc:chgData name="Ahmed Alghamdi" userId="fbe9dddd-5a69-44b1-8172-ebcf615bf0eb" providerId="ADAL" clId="{BAC174C3-C39A-410C-B2D2-D5F7D5C3CBC5}"/>
    <pc:docChg chg="undo redo custSel addSld delSld modSld sldOrd addSection modSection">
      <pc:chgData name="Ahmed Alghamdi" userId="fbe9dddd-5a69-44b1-8172-ebcf615bf0eb" providerId="ADAL" clId="{BAC174C3-C39A-410C-B2D2-D5F7D5C3CBC5}" dt="2023-07-12T07:05:04.019" v="3230" actId="1036"/>
      <pc:docMkLst>
        <pc:docMk/>
      </pc:docMkLst>
      <pc:sldChg chg="addSp delSp modSp mod">
        <pc:chgData name="Ahmed Alghamdi" userId="fbe9dddd-5a69-44b1-8172-ebcf615bf0eb" providerId="ADAL" clId="{BAC174C3-C39A-410C-B2D2-D5F7D5C3CBC5}" dt="2023-07-12T07:05:04.019" v="3230" actId="1036"/>
        <pc:sldMkLst>
          <pc:docMk/>
          <pc:sldMk cId="1275796798" sldId="256"/>
        </pc:sldMkLst>
        <pc:spChg chg="add del mod">
          <ac:chgData name="Ahmed Alghamdi" userId="fbe9dddd-5a69-44b1-8172-ebcf615bf0eb" providerId="ADAL" clId="{BAC174C3-C39A-410C-B2D2-D5F7D5C3CBC5}" dt="2023-07-12T07:04:46.013" v="3213"/>
          <ac:spMkLst>
            <pc:docMk/>
            <pc:sldMk cId="1275796798" sldId="256"/>
            <ac:spMk id="2" creationId="{1B511F16-BFB4-A260-D5BD-A06AA39DAC88}"/>
          </ac:spMkLst>
        </pc:spChg>
        <pc:spChg chg="add mod">
          <ac:chgData name="Ahmed Alghamdi" userId="fbe9dddd-5a69-44b1-8172-ebcf615bf0eb" providerId="ADAL" clId="{BAC174C3-C39A-410C-B2D2-D5F7D5C3CBC5}" dt="2023-07-12T07:05:04.019" v="3230" actId="1036"/>
          <ac:spMkLst>
            <pc:docMk/>
            <pc:sldMk cId="1275796798" sldId="256"/>
            <ac:spMk id="3" creationId="{76E27987-54DE-E747-59CD-004C6C048300}"/>
          </ac:spMkLst>
        </pc:spChg>
        <pc:spChg chg="del mod">
          <ac:chgData name="Ahmed Alghamdi" userId="fbe9dddd-5a69-44b1-8172-ebcf615bf0eb" providerId="ADAL" clId="{BAC174C3-C39A-410C-B2D2-D5F7D5C3CBC5}" dt="2023-07-12T07:04:57.011" v="3217" actId="478"/>
          <ac:spMkLst>
            <pc:docMk/>
            <pc:sldMk cId="1275796798" sldId="256"/>
            <ac:spMk id="4" creationId="{E2271571-BA0E-2A3F-FE24-519B86F99297}"/>
          </ac:spMkLst>
        </pc:spChg>
        <pc:spChg chg="mod">
          <ac:chgData name="Ahmed Alghamdi" userId="fbe9dddd-5a69-44b1-8172-ebcf615bf0eb" providerId="ADAL" clId="{BAC174C3-C39A-410C-B2D2-D5F7D5C3CBC5}" dt="2023-07-09T18:49:08.218" v="3209" actId="14100"/>
          <ac:spMkLst>
            <pc:docMk/>
            <pc:sldMk cId="1275796798" sldId="256"/>
            <ac:spMk id="7" creationId="{599B294E-2DA1-7A4D-8602-19EBB6E8B9B5}"/>
          </ac:spMkLst>
        </pc:spChg>
      </pc:sldChg>
      <pc:sldChg chg="ord">
        <pc:chgData name="Ahmed Alghamdi" userId="fbe9dddd-5a69-44b1-8172-ebcf615bf0eb" providerId="ADAL" clId="{BAC174C3-C39A-410C-B2D2-D5F7D5C3CBC5}" dt="2023-07-11T20:24:16.544" v="3211"/>
        <pc:sldMkLst>
          <pc:docMk/>
          <pc:sldMk cId="3043094764" sldId="293"/>
        </pc:sldMkLst>
      </pc:sldChg>
      <pc:sldChg chg="modSp mod">
        <pc:chgData name="Ahmed Alghamdi" userId="fbe9dddd-5a69-44b1-8172-ebcf615bf0eb" providerId="ADAL" clId="{BAC174C3-C39A-410C-B2D2-D5F7D5C3CBC5}" dt="2023-07-09T12:51:45.709" v="3101"/>
        <pc:sldMkLst>
          <pc:docMk/>
          <pc:sldMk cId="253741468" sldId="296"/>
        </pc:sldMkLst>
        <pc:picChg chg="mod">
          <ac:chgData name="Ahmed Alghamdi" userId="fbe9dddd-5a69-44b1-8172-ebcf615bf0eb" providerId="ADAL" clId="{BAC174C3-C39A-410C-B2D2-D5F7D5C3CBC5}" dt="2023-07-09T12:51:45.709" v="3100" actId="1076"/>
          <ac:picMkLst>
            <pc:docMk/>
            <pc:sldMk cId="253741468" sldId="296"/>
            <ac:picMk id="21" creationId="{B9909985-C12D-2C43-181C-11686466B0D0}"/>
          </ac:picMkLst>
        </pc:picChg>
        <pc:picChg chg="mod ord">
          <ac:chgData name="Ahmed Alghamdi" userId="fbe9dddd-5a69-44b1-8172-ebcf615bf0eb" providerId="ADAL" clId="{BAC174C3-C39A-410C-B2D2-D5F7D5C3CBC5}" dt="2023-07-09T12:51:45.709" v="3101"/>
          <ac:picMkLst>
            <pc:docMk/>
            <pc:sldMk cId="253741468" sldId="296"/>
            <ac:picMk id="22" creationId="{A03C61D1-6AE2-F9D5-C4B8-DDE94CB818E8}"/>
          </ac:picMkLst>
        </pc:picChg>
      </pc:sldChg>
      <pc:sldChg chg="del mod modShow">
        <pc:chgData name="Ahmed Alghamdi" userId="fbe9dddd-5a69-44b1-8172-ebcf615bf0eb" providerId="ADAL" clId="{BAC174C3-C39A-410C-B2D2-D5F7D5C3CBC5}" dt="2023-07-09T08:57:44.828" v="31" actId="47"/>
        <pc:sldMkLst>
          <pc:docMk/>
          <pc:sldMk cId="502390592" sldId="297"/>
        </pc:sldMkLst>
      </pc:sldChg>
      <pc:sldChg chg="ord">
        <pc:chgData name="Ahmed Alghamdi" userId="fbe9dddd-5a69-44b1-8172-ebcf615bf0eb" providerId="ADAL" clId="{BAC174C3-C39A-410C-B2D2-D5F7D5C3CBC5}" dt="2023-07-09T13:34:15.038" v="3207"/>
        <pc:sldMkLst>
          <pc:docMk/>
          <pc:sldMk cId="1345199346" sldId="302"/>
        </pc:sldMkLst>
      </pc:sldChg>
      <pc:sldChg chg="del">
        <pc:chgData name="Ahmed Alghamdi" userId="fbe9dddd-5a69-44b1-8172-ebcf615bf0eb" providerId="ADAL" clId="{BAC174C3-C39A-410C-B2D2-D5F7D5C3CBC5}" dt="2023-07-09T13:34:53.968" v="3208" actId="47"/>
        <pc:sldMkLst>
          <pc:docMk/>
          <pc:sldMk cId="3136485142" sldId="303"/>
        </pc:sldMkLst>
      </pc:sldChg>
      <pc:sldChg chg="del">
        <pc:chgData name="Ahmed Alghamdi" userId="fbe9dddd-5a69-44b1-8172-ebcf615bf0eb" providerId="ADAL" clId="{BAC174C3-C39A-410C-B2D2-D5F7D5C3CBC5}" dt="2023-07-09T12:52:45.903" v="3102" actId="47"/>
        <pc:sldMkLst>
          <pc:docMk/>
          <pc:sldMk cId="899612887" sldId="304"/>
        </pc:sldMkLst>
      </pc:sldChg>
      <pc:sldChg chg="modSp mod">
        <pc:chgData name="Ahmed Alghamdi" userId="fbe9dddd-5a69-44b1-8172-ebcf615bf0eb" providerId="ADAL" clId="{BAC174C3-C39A-410C-B2D2-D5F7D5C3CBC5}" dt="2023-07-09T09:10:22.073" v="50" actId="20577"/>
        <pc:sldMkLst>
          <pc:docMk/>
          <pc:sldMk cId="161233799" sldId="308"/>
        </pc:sldMkLst>
        <pc:spChg chg="mod">
          <ac:chgData name="Ahmed Alghamdi" userId="fbe9dddd-5a69-44b1-8172-ebcf615bf0eb" providerId="ADAL" clId="{BAC174C3-C39A-410C-B2D2-D5F7D5C3CBC5}" dt="2023-07-09T09:10:22.073" v="50" actId="20577"/>
          <ac:spMkLst>
            <pc:docMk/>
            <pc:sldMk cId="161233799" sldId="308"/>
            <ac:spMk id="91" creationId="{BA779CEC-91ED-D2C7-56B0-64C66052AA6A}"/>
          </ac:spMkLst>
        </pc:spChg>
      </pc:sldChg>
      <pc:sldChg chg="addSp delSp modSp mod">
        <pc:chgData name="Ahmed Alghamdi" userId="fbe9dddd-5a69-44b1-8172-ebcf615bf0eb" providerId="ADAL" clId="{BAC174C3-C39A-410C-B2D2-D5F7D5C3CBC5}" dt="2023-07-09T09:46:53.745" v="719" actId="20577"/>
        <pc:sldMkLst>
          <pc:docMk/>
          <pc:sldMk cId="1576192164" sldId="309"/>
        </pc:sldMkLst>
        <pc:spChg chg="mod">
          <ac:chgData name="Ahmed Alghamdi" userId="fbe9dddd-5a69-44b1-8172-ebcf615bf0eb" providerId="ADAL" clId="{BAC174C3-C39A-410C-B2D2-D5F7D5C3CBC5}" dt="2023-07-09T09:15:22.767" v="165"/>
          <ac:spMkLst>
            <pc:docMk/>
            <pc:sldMk cId="1576192164" sldId="309"/>
            <ac:spMk id="3" creationId="{E60F5F84-FD3A-A722-251D-B155CDAD0836}"/>
          </ac:spMkLst>
        </pc:spChg>
        <pc:spChg chg="del">
          <ac:chgData name="Ahmed Alghamdi" userId="fbe9dddd-5a69-44b1-8172-ebcf615bf0eb" providerId="ADAL" clId="{BAC174C3-C39A-410C-B2D2-D5F7D5C3CBC5}" dt="2023-07-09T09:15:06.540" v="161" actId="478"/>
          <ac:spMkLst>
            <pc:docMk/>
            <pc:sldMk cId="1576192164" sldId="309"/>
            <ac:spMk id="6" creationId="{C345CC8F-409B-2257-4FC5-44863BF51C93}"/>
          </ac:spMkLst>
        </pc:spChg>
        <pc:spChg chg="del">
          <ac:chgData name="Ahmed Alghamdi" userId="fbe9dddd-5a69-44b1-8172-ebcf615bf0eb" providerId="ADAL" clId="{BAC174C3-C39A-410C-B2D2-D5F7D5C3CBC5}" dt="2023-07-09T09:15:06.540" v="161" actId="478"/>
          <ac:spMkLst>
            <pc:docMk/>
            <pc:sldMk cId="1576192164" sldId="309"/>
            <ac:spMk id="7" creationId="{A5720F13-0E9A-5A77-EB4E-C36AA4F4E67E}"/>
          </ac:spMkLst>
        </pc:spChg>
        <pc:spChg chg="del">
          <ac:chgData name="Ahmed Alghamdi" userId="fbe9dddd-5a69-44b1-8172-ebcf615bf0eb" providerId="ADAL" clId="{BAC174C3-C39A-410C-B2D2-D5F7D5C3CBC5}" dt="2023-07-09T09:15:06.540" v="161" actId="478"/>
          <ac:spMkLst>
            <pc:docMk/>
            <pc:sldMk cId="1576192164" sldId="309"/>
            <ac:spMk id="8" creationId="{18D30662-E530-3532-2947-2CDB51EA5B50}"/>
          </ac:spMkLst>
        </pc:spChg>
        <pc:spChg chg="del">
          <ac:chgData name="Ahmed Alghamdi" userId="fbe9dddd-5a69-44b1-8172-ebcf615bf0eb" providerId="ADAL" clId="{BAC174C3-C39A-410C-B2D2-D5F7D5C3CBC5}" dt="2023-07-09T09:15:06.540" v="161" actId="478"/>
          <ac:spMkLst>
            <pc:docMk/>
            <pc:sldMk cId="1576192164" sldId="309"/>
            <ac:spMk id="9" creationId="{9311CA58-6A2C-C265-583D-B824A523FD51}"/>
          </ac:spMkLst>
        </pc:spChg>
        <pc:spChg chg="del">
          <ac:chgData name="Ahmed Alghamdi" userId="fbe9dddd-5a69-44b1-8172-ebcf615bf0eb" providerId="ADAL" clId="{BAC174C3-C39A-410C-B2D2-D5F7D5C3CBC5}" dt="2023-07-09T09:15:06.540" v="161" actId="478"/>
          <ac:spMkLst>
            <pc:docMk/>
            <pc:sldMk cId="1576192164" sldId="309"/>
            <ac:spMk id="10" creationId="{C8BCDFD7-B843-B65D-5BF6-662C4344B26E}"/>
          </ac:spMkLst>
        </pc:spChg>
        <pc:spChg chg="del">
          <ac:chgData name="Ahmed Alghamdi" userId="fbe9dddd-5a69-44b1-8172-ebcf615bf0eb" providerId="ADAL" clId="{BAC174C3-C39A-410C-B2D2-D5F7D5C3CBC5}" dt="2023-07-09T09:15:06.540" v="161" actId="478"/>
          <ac:spMkLst>
            <pc:docMk/>
            <pc:sldMk cId="1576192164" sldId="309"/>
            <ac:spMk id="11" creationId="{00C26CEF-9B2A-269B-5207-7BF73B6FCC67}"/>
          </ac:spMkLst>
        </pc:spChg>
        <pc:spChg chg="del">
          <ac:chgData name="Ahmed Alghamdi" userId="fbe9dddd-5a69-44b1-8172-ebcf615bf0eb" providerId="ADAL" clId="{BAC174C3-C39A-410C-B2D2-D5F7D5C3CBC5}" dt="2023-07-09T09:15:06.540" v="161" actId="478"/>
          <ac:spMkLst>
            <pc:docMk/>
            <pc:sldMk cId="1576192164" sldId="309"/>
            <ac:spMk id="12" creationId="{B949EB1E-6C5E-002D-CBB2-EC91C38EB4B6}"/>
          </ac:spMkLst>
        </pc:spChg>
        <pc:spChg chg="del">
          <ac:chgData name="Ahmed Alghamdi" userId="fbe9dddd-5a69-44b1-8172-ebcf615bf0eb" providerId="ADAL" clId="{BAC174C3-C39A-410C-B2D2-D5F7D5C3CBC5}" dt="2023-07-09T09:15:06.540" v="161" actId="478"/>
          <ac:spMkLst>
            <pc:docMk/>
            <pc:sldMk cId="1576192164" sldId="309"/>
            <ac:spMk id="13" creationId="{1C6CD25C-4657-EE1E-F491-FE43B2F8DA5D}"/>
          </ac:spMkLst>
        </pc:spChg>
        <pc:spChg chg="del">
          <ac:chgData name="Ahmed Alghamdi" userId="fbe9dddd-5a69-44b1-8172-ebcf615bf0eb" providerId="ADAL" clId="{BAC174C3-C39A-410C-B2D2-D5F7D5C3CBC5}" dt="2023-07-09T09:15:06.540" v="161" actId="478"/>
          <ac:spMkLst>
            <pc:docMk/>
            <pc:sldMk cId="1576192164" sldId="309"/>
            <ac:spMk id="14" creationId="{CA335C17-6487-4CA5-BCE1-AE00218A6DB5}"/>
          </ac:spMkLst>
        </pc:spChg>
        <pc:spChg chg="del">
          <ac:chgData name="Ahmed Alghamdi" userId="fbe9dddd-5a69-44b1-8172-ebcf615bf0eb" providerId="ADAL" clId="{BAC174C3-C39A-410C-B2D2-D5F7D5C3CBC5}" dt="2023-07-09T09:15:06.540" v="161" actId="478"/>
          <ac:spMkLst>
            <pc:docMk/>
            <pc:sldMk cId="1576192164" sldId="309"/>
            <ac:spMk id="15" creationId="{EC5A435B-8B95-FCFA-FF41-C065C06D99C7}"/>
          </ac:spMkLst>
        </pc:spChg>
        <pc:spChg chg="del">
          <ac:chgData name="Ahmed Alghamdi" userId="fbe9dddd-5a69-44b1-8172-ebcf615bf0eb" providerId="ADAL" clId="{BAC174C3-C39A-410C-B2D2-D5F7D5C3CBC5}" dt="2023-07-09T09:15:06.540" v="161" actId="478"/>
          <ac:spMkLst>
            <pc:docMk/>
            <pc:sldMk cId="1576192164" sldId="309"/>
            <ac:spMk id="16" creationId="{43E9E771-6CB5-A727-0317-43216C76EA02}"/>
          </ac:spMkLst>
        </pc:spChg>
        <pc:spChg chg="del">
          <ac:chgData name="Ahmed Alghamdi" userId="fbe9dddd-5a69-44b1-8172-ebcf615bf0eb" providerId="ADAL" clId="{BAC174C3-C39A-410C-B2D2-D5F7D5C3CBC5}" dt="2023-07-09T09:15:06.540" v="161" actId="478"/>
          <ac:spMkLst>
            <pc:docMk/>
            <pc:sldMk cId="1576192164" sldId="309"/>
            <ac:spMk id="17" creationId="{D2BE1563-A57E-89FF-D204-34862EF5B1E3}"/>
          </ac:spMkLst>
        </pc:spChg>
        <pc:spChg chg="del">
          <ac:chgData name="Ahmed Alghamdi" userId="fbe9dddd-5a69-44b1-8172-ebcf615bf0eb" providerId="ADAL" clId="{BAC174C3-C39A-410C-B2D2-D5F7D5C3CBC5}" dt="2023-07-09T09:15:06.540" v="161" actId="478"/>
          <ac:spMkLst>
            <pc:docMk/>
            <pc:sldMk cId="1576192164" sldId="309"/>
            <ac:spMk id="18" creationId="{705A47C8-198E-C1EC-2963-FC55DB9A9EC3}"/>
          </ac:spMkLst>
        </pc:spChg>
        <pc:spChg chg="del">
          <ac:chgData name="Ahmed Alghamdi" userId="fbe9dddd-5a69-44b1-8172-ebcf615bf0eb" providerId="ADAL" clId="{BAC174C3-C39A-410C-B2D2-D5F7D5C3CBC5}" dt="2023-07-09T09:15:06.540" v="161" actId="478"/>
          <ac:spMkLst>
            <pc:docMk/>
            <pc:sldMk cId="1576192164" sldId="309"/>
            <ac:spMk id="19" creationId="{524B136B-A7D5-B5DA-2AA7-1F3713317D1E}"/>
          </ac:spMkLst>
        </pc:spChg>
        <pc:spChg chg="del">
          <ac:chgData name="Ahmed Alghamdi" userId="fbe9dddd-5a69-44b1-8172-ebcf615bf0eb" providerId="ADAL" clId="{BAC174C3-C39A-410C-B2D2-D5F7D5C3CBC5}" dt="2023-07-09T09:15:06.540" v="161" actId="478"/>
          <ac:spMkLst>
            <pc:docMk/>
            <pc:sldMk cId="1576192164" sldId="309"/>
            <ac:spMk id="20" creationId="{5E499B83-1886-F743-1F6E-889F95EC0174}"/>
          </ac:spMkLst>
        </pc:spChg>
        <pc:spChg chg="del">
          <ac:chgData name="Ahmed Alghamdi" userId="fbe9dddd-5a69-44b1-8172-ebcf615bf0eb" providerId="ADAL" clId="{BAC174C3-C39A-410C-B2D2-D5F7D5C3CBC5}" dt="2023-07-09T09:15:08.963" v="162" actId="478"/>
          <ac:spMkLst>
            <pc:docMk/>
            <pc:sldMk cId="1576192164" sldId="309"/>
            <ac:spMk id="21" creationId="{00B0ADEE-AB1B-D305-255B-A496535DE24C}"/>
          </ac:spMkLst>
        </pc:spChg>
        <pc:spChg chg="del">
          <ac:chgData name="Ahmed Alghamdi" userId="fbe9dddd-5a69-44b1-8172-ebcf615bf0eb" providerId="ADAL" clId="{BAC174C3-C39A-410C-B2D2-D5F7D5C3CBC5}" dt="2023-07-09T09:15:06.540" v="161" actId="478"/>
          <ac:spMkLst>
            <pc:docMk/>
            <pc:sldMk cId="1576192164" sldId="309"/>
            <ac:spMk id="22" creationId="{6C4A11F1-83F5-1644-011A-7E684CA22A66}"/>
          </ac:spMkLst>
        </pc:spChg>
        <pc:spChg chg="del">
          <ac:chgData name="Ahmed Alghamdi" userId="fbe9dddd-5a69-44b1-8172-ebcf615bf0eb" providerId="ADAL" clId="{BAC174C3-C39A-410C-B2D2-D5F7D5C3CBC5}" dt="2023-07-09T09:15:06.540" v="161" actId="478"/>
          <ac:spMkLst>
            <pc:docMk/>
            <pc:sldMk cId="1576192164" sldId="309"/>
            <ac:spMk id="23" creationId="{9784726F-F113-C445-47E7-B8733C3DE6F2}"/>
          </ac:spMkLst>
        </pc:spChg>
        <pc:spChg chg="del">
          <ac:chgData name="Ahmed Alghamdi" userId="fbe9dddd-5a69-44b1-8172-ebcf615bf0eb" providerId="ADAL" clId="{BAC174C3-C39A-410C-B2D2-D5F7D5C3CBC5}" dt="2023-07-09T09:15:06.540" v="161" actId="478"/>
          <ac:spMkLst>
            <pc:docMk/>
            <pc:sldMk cId="1576192164" sldId="309"/>
            <ac:spMk id="24" creationId="{F10ABBFD-080C-373A-B8B2-DCB12C6E5CC2}"/>
          </ac:spMkLst>
        </pc:spChg>
        <pc:spChg chg="del">
          <ac:chgData name="Ahmed Alghamdi" userId="fbe9dddd-5a69-44b1-8172-ebcf615bf0eb" providerId="ADAL" clId="{BAC174C3-C39A-410C-B2D2-D5F7D5C3CBC5}" dt="2023-07-09T09:15:06.540" v="161" actId="478"/>
          <ac:spMkLst>
            <pc:docMk/>
            <pc:sldMk cId="1576192164" sldId="309"/>
            <ac:spMk id="25" creationId="{BABFE790-AB6F-4CD5-76B1-DB54493D6E57}"/>
          </ac:spMkLst>
        </pc:spChg>
        <pc:spChg chg="del">
          <ac:chgData name="Ahmed Alghamdi" userId="fbe9dddd-5a69-44b1-8172-ebcf615bf0eb" providerId="ADAL" clId="{BAC174C3-C39A-410C-B2D2-D5F7D5C3CBC5}" dt="2023-07-09T09:15:06.540" v="161" actId="478"/>
          <ac:spMkLst>
            <pc:docMk/>
            <pc:sldMk cId="1576192164" sldId="309"/>
            <ac:spMk id="26" creationId="{D3B63DC2-583D-9B05-64A9-FD59A9C5C829}"/>
          </ac:spMkLst>
        </pc:spChg>
        <pc:spChg chg="del">
          <ac:chgData name="Ahmed Alghamdi" userId="fbe9dddd-5a69-44b1-8172-ebcf615bf0eb" providerId="ADAL" clId="{BAC174C3-C39A-410C-B2D2-D5F7D5C3CBC5}" dt="2023-07-09T09:15:06.540" v="161" actId="478"/>
          <ac:spMkLst>
            <pc:docMk/>
            <pc:sldMk cId="1576192164" sldId="309"/>
            <ac:spMk id="27" creationId="{1FFE3296-83A1-1B59-C04E-4F6555DFA2CD}"/>
          </ac:spMkLst>
        </pc:spChg>
        <pc:spChg chg="del">
          <ac:chgData name="Ahmed Alghamdi" userId="fbe9dddd-5a69-44b1-8172-ebcf615bf0eb" providerId="ADAL" clId="{BAC174C3-C39A-410C-B2D2-D5F7D5C3CBC5}" dt="2023-07-09T09:15:06.540" v="161" actId="478"/>
          <ac:spMkLst>
            <pc:docMk/>
            <pc:sldMk cId="1576192164" sldId="309"/>
            <ac:spMk id="28" creationId="{C39D2DF7-3119-C978-303A-47F225E11D49}"/>
          </ac:spMkLst>
        </pc:spChg>
        <pc:spChg chg="del">
          <ac:chgData name="Ahmed Alghamdi" userId="fbe9dddd-5a69-44b1-8172-ebcf615bf0eb" providerId="ADAL" clId="{BAC174C3-C39A-410C-B2D2-D5F7D5C3CBC5}" dt="2023-07-09T09:15:06.540" v="161" actId="478"/>
          <ac:spMkLst>
            <pc:docMk/>
            <pc:sldMk cId="1576192164" sldId="309"/>
            <ac:spMk id="29" creationId="{6D981BA6-14E0-CE97-47A8-5938E8FCD6F9}"/>
          </ac:spMkLst>
        </pc:spChg>
        <pc:spChg chg="mod">
          <ac:chgData name="Ahmed Alghamdi" userId="fbe9dddd-5a69-44b1-8172-ebcf615bf0eb" providerId="ADAL" clId="{BAC174C3-C39A-410C-B2D2-D5F7D5C3CBC5}" dt="2023-07-09T09:15:32.847" v="175" actId="20577"/>
          <ac:spMkLst>
            <pc:docMk/>
            <pc:sldMk cId="1576192164" sldId="309"/>
            <ac:spMk id="40" creationId="{1B0B98EE-6139-510F-B6AE-3F1CB53F627B}"/>
          </ac:spMkLst>
        </pc:spChg>
        <pc:spChg chg="mod">
          <ac:chgData name="Ahmed Alghamdi" userId="fbe9dddd-5a69-44b1-8172-ebcf615bf0eb" providerId="ADAL" clId="{BAC174C3-C39A-410C-B2D2-D5F7D5C3CBC5}" dt="2023-07-09T09:20:34.668" v="274" actId="20577"/>
          <ac:spMkLst>
            <pc:docMk/>
            <pc:sldMk cId="1576192164" sldId="309"/>
            <ac:spMk id="41" creationId="{DEF8CC26-441D-C8AE-4B2E-55F40051976D}"/>
          </ac:spMkLst>
        </pc:spChg>
        <pc:spChg chg="mod">
          <ac:chgData name="Ahmed Alghamdi" userId="fbe9dddd-5a69-44b1-8172-ebcf615bf0eb" providerId="ADAL" clId="{BAC174C3-C39A-410C-B2D2-D5F7D5C3CBC5}" dt="2023-07-09T09:15:22.767" v="165"/>
          <ac:spMkLst>
            <pc:docMk/>
            <pc:sldMk cId="1576192164" sldId="309"/>
            <ac:spMk id="42" creationId="{B6210C82-0C53-1C3A-2D63-88264734DC91}"/>
          </ac:spMkLst>
        </pc:spChg>
        <pc:spChg chg="mod">
          <ac:chgData name="Ahmed Alghamdi" userId="fbe9dddd-5a69-44b1-8172-ebcf615bf0eb" providerId="ADAL" clId="{BAC174C3-C39A-410C-B2D2-D5F7D5C3CBC5}" dt="2023-07-09T09:20:45.816" v="275"/>
          <ac:spMkLst>
            <pc:docMk/>
            <pc:sldMk cId="1576192164" sldId="309"/>
            <ac:spMk id="45" creationId="{F52D7EDC-7625-78D5-CC0C-A72F48AC2631}"/>
          </ac:spMkLst>
        </pc:spChg>
        <pc:spChg chg="mod">
          <ac:chgData name="Ahmed Alghamdi" userId="fbe9dddd-5a69-44b1-8172-ebcf615bf0eb" providerId="ADAL" clId="{BAC174C3-C39A-410C-B2D2-D5F7D5C3CBC5}" dt="2023-07-09T09:20:45.816" v="275"/>
          <ac:spMkLst>
            <pc:docMk/>
            <pc:sldMk cId="1576192164" sldId="309"/>
            <ac:spMk id="47" creationId="{28528872-7089-7008-8564-64597EE85AC6}"/>
          </ac:spMkLst>
        </pc:spChg>
        <pc:spChg chg="mod">
          <ac:chgData name="Ahmed Alghamdi" userId="fbe9dddd-5a69-44b1-8172-ebcf615bf0eb" providerId="ADAL" clId="{BAC174C3-C39A-410C-B2D2-D5F7D5C3CBC5}" dt="2023-07-09T09:20:45.816" v="275"/>
          <ac:spMkLst>
            <pc:docMk/>
            <pc:sldMk cId="1576192164" sldId="309"/>
            <ac:spMk id="48" creationId="{43A2F20B-4354-BFF2-1CA0-74E3636B18FE}"/>
          </ac:spMkLst>
        </pc:spChg>
        <pc:spChg chg="mod">
          <ac:chgData name="Ahmed Alghamdi" userId="fbe9dddd-5a69-44b1-8172-ebcf615bf0eb" providerId="ADAL" clId="{BAC174C3-C39A-410C-B2D2-D5F7D5C3CBC5}" dt="2023-07-09T09:20:45.816" v="275"/>
          <ac:spMkLst>
            <pc:docMk/>
            <pc:sldMk cId="1576192164" sldId="309"/>
            <ac:spMk id="49" creationId="{007A03B8-4BD5-9D89-6477-D616E8C4C3DE}"/>
          </ac:spMkLst>
        </pc:spChg>
        <pc:spChg chg="mod">
          <ac:chgData name="Ahmed Alghamdi" userId="fbe9dddd-5a69-44b1-8172-ebcf615bf0eb" providerId="ADAL" clId="{BAC174C3-C39A-410C-B2D2-D5F7D5C3CBC5}" dt="2023-07-09T09:20:59.342" v="282" actId="948"/>
          <ac:spMkLst>
            <pc:docMk/>
            <pc:sldMk cId="1576192164" sldId="309"/>
            <ac:spMk id="52" creationId="{E4715054-42DF-BC41-3B6B-429EF3D16D19}"/>
          </ac:spMkLst>
        </pc:spChg>
        <pc:spChg chg="mod">
          <ac:chgData name="Ahmed Alghamdi" userId="fbe9dddd-5a69-44b1-8172-ebcf615bf0eb" providerId="ADAL" clId="{BAC174C3-C39A-410C-B2D2-D5F7D5C3CBC5}" dt="2023-07-09T09:21:37.709" v="302" actId="20577"/>
          <ac:spMkLst>
            <pc:docMk/>
            <pc:sldMk cId="1576192164" sldId="309"/>
            <ac:spMk id="54" creationId="{F2BA5417-A57E-6AB6-1D99-6E9FAB93A591}"/>
          </ac:spMkLst>
        </pc:spChg>
        <pc:spChg chg="mod">
          <ac:chgData name="Ahmed Alghamdi" userId="fbe9dddd-5a69-44b1-8172-ebcf615bf0eb" providerId="ADAL" clId="{BAC174C3-C39A-410C-B2D2-D5F7D5C3CBC5}" dt="2023-07-09T09:46:53.745" v="719" actId="20577"/>
          <ac:spMkLst>
            <pc:docMk/>
            <pc:sldMk cId="1576192164" sldId="309"/>
            <ac:spMk id="55" creationId="{D01BA2EB-ECB3-7C5E-6F14-174DC9DBBDD4}"/>
          </ac:spMkLst>
        </pc:spChg>
        <pc:spChg chg="mod">
          <ac:chgData name="Ahmed Alghamdi" userId="fbe9dddd-5a69-44b1-8172-ebcf615bf0eb" providerId="ADAL" clId="{BAC174C3-C39A-410C-B2D2-D5F7D5C3CBC5}" dt="2023-07-09T09:20:59.342" v="282" actId="948"/>
          <ac:spMkLst>
            <pc:docMk/>
            <pc:sldMk cId="1576192164" sldId="309"/>
            <ac:spMk id="56" creationId="{29A47225-9BDC-D69E-35DC-9FF301046E4F}"/>
          </ac:spMkLst>
        </pc:spChg>
        <pc:spChg chg="mod">
          <ac:chgData name="Ahmed Alghamdi" userId="fbe9dddd-5a69-44b1-8172-ebcf615bf0eb" providerId="ADAL" clId="{BAC174C3-C39A-410C-B2D2-D5F7D5C3CBC5}" dt="2023-07-09T09:21:05.750" v="285" actId="948"/>
          <ac:spMkLst>
            <pc:docMk/>
            <pc:sldMk cId="1576192164" sldId="309"/>
            <ac:spMk id="59" creationId="{5653F849-00B1-294B-AF93-0BB06EB1D68B}"/>
          </ac:spMkLst>
        </pc:spChg>
        <pc:spChg chg="mod">
          <ac:chgData name="Ahmed Alghamdi" userId="fbe9dddd-5a69-44b1-8172-ebcf615bf0eb" providerId="ADAL" clId="{BAC174C3-C39A-410C-B2D2-D5F7D5C3CBC5}" dt="2023-07-09T09:21:05.750" v="285" actId="948"/>
          <ac:spMkLst>
            <pc:docMk/>
            <pc:sldMk cId="1576192164" sldId="309"/>
            <ac:spMk id="61" creationId="{496C8152-B372-147F-F2CE-A0E05E400DFE}"/>
          </ac:spMkLst>
        </pc:spChg>
        <pc:spChg chg="mod">
          <ac:chgData name="Ahmed Alghamdi" userId="fbe9dddd-5a69-44b1-8172-ebcf615bf0eb" providerId="ADAL" clId="{BAC174C3-C39A-410C-B2D2-D5F7D5C3CBC5}" dt="2023-07-09T09:21:05.750" v="285" actId="948"/>
          <ac:spMkLst>
            <pc:docMk/>
            <pc:sldMk cId="1576192164" sldId="309"/>
            <ac:spMk id="62" creationId="{429762ED-4B9F-E691-1FA3-4C67F26CF1C0}"/>
          </ac:spMkLst>
        </pc:spChg>
        <pc:spChg chg="mod">
          <ac:chgData name="Ahmed Alghamdi" userId="fbe9dddd-5a69-44b1-8172-ebcf615bf0eb" providerId="ADAL" clId="{BAC174C3-C39A-410C-B2D2-D5F7D5C3CBC5}" dt="2023-07-09T09:21:05.750" v="285" actId="948"/>
          <ac:spMkLst>
            <pc:docMk/>
            <pc:sldMk cId="1576192164" sldId="309"/>
            <ac:spMk id="63" creationId="{EBEFA268-B6F7-656F-BDF2-9B85BDF08AB7}"/>
          </ac:spMkLst>
        </pc:spChg>
        <pc:spChg chg="add mod">
          <ac:chgData name="Ahmed Alghamdi" userId="fbe9dddd-5a69-44b1-8172-ebcf615bf0eb" providerId="ADAL" clId="{BAC174C3-C39A-410C-B2D2-D5F7D5C3CBC5}" dt="2023-07-09T09:28:40.238" v="616"/>
          <ac:spMkLst>
            <pc:docMk/>
            <pc:sldMk cId="1576192164" sldId="309"/>
            <ac:spMk id="65" creationId="{DAA1D3AF-1CEC-0F1F-C546-5F03EB692F34}"/>
          </ac:spMkLst>
        </pc:spChg>
        <pc:grpChg chg="add mod">
          <ac:chgData name="Ahmed Alghamdi" userId="fbe9dddd-5a69-44b1-8172-ebcf615bf0eb" providerId="ADAL" clId="{BAC174C3-C39A-410C-B2D2-D5F7D5C3CBC5}" dt="2023-07-09T09:28:48.516" v="617" actId="465"/>
          <ac:grpSpMkLst>
            <pc:docMk/>
            <pc:sldMk cId="1576192164" sldId="309"/>
            <ac:grpSpMk id="2" creationId="{9F08F15C-3C69-6451-6A87-4177D2B065ED}"/>
          </ac:grpSpMkLst>
        </pc:grpChg>
        <pc:grpChg chg="mod">
          <ac:chgData name="Ahmed Alghamdi" userId="fbe9dddd-5a69-44b1-8172-ebcf615bf0eb" providerId="ADAL" clId="{BAC174C3-C39A-410C-B2D2-D5F7D5C3CBC5}" dt="2023-07-09T09:15:22.767" v="165"/>
          <ac:grpSpMkLst>
            <pc:docMk/>
            <pc:sldMk cId="1576192164" sldId="309"/>
            <ac:grpSpMk id="5" creationId="{A49E2650-7771-8328-6EC9-DF179B65C4F8}"/>
          </ac:grpSpMkLst>
        </pc:grpChg>
        <pc:grpChg chg="del">
          <ac:chgData name="Ahmed Alghamdi" userId="fbe9dddd-5a69-44b1-8172-ebcf615bf0eb" providerId="ADAL" clId="{BAC174C3-C39A-410C-B2D2-D5F7D5C3CBC5}" dt="2023-07-09T09:15:21.942" v="164" actId="478"/>
          <ac:grpSpMkLst>
            <pc:docMk/>
            <pc:sldMk cId="1576192164" sldId="309"/>
            <ac:grpSpMk id="39" creationId="{4AFFD4E1-1CAC-AA31-6C0F-C5CC51B8793F}"/>
          </ac:grpSpMkLst>
        </pc:grpChg>
        <pc:grpChg chg="add del mod">
          <ac:chgData name="Ahmed Alghamdi" userId="fbe9dddd-5a69-44b1-8172-ebcf615bf0eb" providerId="ADAL" clId="{BAC174C3-C39A-410C-B2D2-D5F7D5C3CBC5}" dt="2023-07-09T09:20:49.889" v="278"/>
          <ac:grpSpMkLst>
            <pc:docMk/>
            <pc:sldMk cId="1576192164" sldId="309"/>
            <ac:grpSpMk id="44" creationId="{EC261C91-B4AA-F68F-35DA-60A4D648BC20}"/>
          </ac:grpSpMkLst>
        </pc:grpChg>
        <pc:grpChg chg="mod">
          <ac:chgData name="Ahmed Alghamdi" userId="fbe9dddd-5a69-44b1-8172-ebcf615bf0eb" providerId="ADAL" clId="{BAC174C3-C39A-410C-B2D2-D5F7D5C3CBC5}" dt="2023-07-09T09:20:45.816" v="275"/>
          <ac:grpSpMkLst>
            <pc:docMk/>
            <pc:sldMk cId="1576192164" sldId="309"/>
            <ac:grpSpMk id="46" creationId="{783E946F-CA36-8C8B-ACAB-70EEE34E0A18}"/>
          </ac:grpSpMkLst>
        </pc:grpChg>
        <pc:grpChg chg="add mod">
          <ac:chgData name="Ahmed Alghamdi" userId="fbe9dddd-5a69-44b1-8172-ebcf615bf0eb" providerId="ADAL" clId="{BAC174C3-C39A-410C-B2D2-D5F7D5C3CBC5}" dt="2023-07-09T09:24:55.728" v="344" actId="1035"/>
          <ac:grpSpMkLst>
            <pc:docMk/>
            <pc:sldMk cId="1576192164" sldId="309"/>
            <ac:grpSpMk id="51" creationId="{475A56D7-435D-F4FA-E8DF-593FF7A31994}"/>
          </ac:grpSpMkLst>
        </pc:grpChg>
        <pc:grpChg chg="mod">
          <ac:chgData name="Ahmed Alghamdi" userId="fbe9dddd-5a69-44b1-8172-ebcf615bf0eb" providerId="ADAL" clId="{BAC174C3-C39A-410C-B2D2-D5F7D5C3CBC5}" dt="2023-07-09T09:20:54.814" v="279" actId="571"/>
          <ac:grpSpMkLst>
            <pc:docMk/>
            <pc:sldMk cId="1576192164" sldId="309"/>
            <ac:grpSpMk id="53" creationId="{34EE3FAB-A47E-BD2E-7147-988F6CF17B03}"/>
          </ac:grpSpMkLst>
        </pc:grpChg>
        <pc:grpChg chg="add del mod">
          <ac:chgData name="Ahmed Alghamdi" userId="fbe9dddd-5a69-44b1-8172-ebcf615bf0eb" providerId="ADAL" clId="{BAC174C3-C39A-410C-B2D2-D5F7D5C3CBC5}" dt="2023-07-09T09:24:47.311" v="306" actId="478"/>
          <ac:grpSpMkLst>
            <pc:docMk/>
            <pc:sldMk cId="1576192164" sldId="309"/>
            <ac:grpSpMk id="58" creationId="{24DC5063-27F9-589A-7FF3-5B665E729DEA}"/>
          </ac:grpSpMkLst>
        </pc:grpChg>
        <pc:grpChg chg="mod">
          <ac:chgData name="Ahmed Alghamdi" userId="fbe9dddd-5a69-44b1-8172-ebcf615bf0eb" providerId="ADAL" clId="{BAC174C3-C39A-410C-B2D2-D5F7D5C3CBC5}" dt="2023-07-09T09:21:05.730" v="284" actId="571"/>
          <ac:grpSpMkLst>
            <pc:docMk/>
            <pc:sldMk cId="1576192164" sldId="309"/>
            <ac:grpSpMk id="60" creationId="{47842DB6-A1E5-2761-857D-70D81B9D15C2}"/>
          </ac:grpSpMkLst>
        </pc:grpChg>
        <pc:picChg chg="del">
          <ac:chgData name="Ahmed Alghamdi" userId="fbe9dddd-5a69-44b1-8172-ebcf615bf0eb" providerId="ADAL" clId="{BAC174C3-C39A-410C-B2D2-D5F7D5C3CBC5}" dt="2023-07-09T09:15:06.540" v="161" actId="478"/>
          <ac:picMkLst>
            <pc:docMk/>
            <pc:sldMk cId="1576192164" sldId="309"/>
            <ac:picMk id="30" creationId="{B80AAFA7-58CE-47D8-2FF4-B05A9E06B449}"/>
          </ac:picMkLst>
        </pc:picChg>
        <pc:picChg chg="del">
          <ac:chgData name="Ahmed Alghamdi" userId="fbe9dddd-5a69-44b1-8172-ebcf615bf0eb" providerId="ADAL" clId="{BAC174C3-C39A-410C-B2D2-D5F7D5C3CBC5}" dt="2023-07-09T09:15:06.540" v="161" actId="478"/>
          <ac:picMkLst>
            <pc:docMk/>
            <pc:sldMk cId="1576192164" sldId="309"/>
            <ac:picMk id="31" creationId="{9ABA321D-ADC8-2295-C3C5-B9891ABF39CF}"/>
          </ac:picMkLst>
        </pc:picChg>
        <pc:picChg chg="del">
          <ac:chgData name="Ahmed Alghamdi" userId="fbe9dddd-5a69-44b1-8172-ebcf615bf0eb" providerId="ADAL" clId="{BAC174C3-C39A-410C-B2D2-D5F7D5C3CBC5}" dt="2023-07-09T09:15:06.540" v="161" actId="478"/>
          <ac:picMkLst>
            <pc:docMk/>
            <pc:sldMk cId="1576192164" sldId="309"/>
            <ac:picMk id="32" creationId="{723C6F42-70FC-3BEE-81EC-C4BD12D422A5}"/>
          </ac:picMkLst>
        </pc:picChg>
        <pc:picChg chg="del">
          <ac:chgData name="Ahmed Alghamdi" userId="fbe9dddd-5a69-44b1-8172-ebcf615bf0eb" providerId="ADAL" clId="{BAC174C3-C39A-410C-B2D2-D5F7D5C3CBC5}" dt="2023-07-09T09:15:06.540" v="161" actId="478"/>
          <ac:picMkLst>
            <pc:docMk/>
            <pc:sldMk cId="1576192164" sldId="309"/>
            <ac:picMk id="33" creationId="{96E09531-410E-FEC6-BDF7-9748C603267E}"/>
          </ac:picMkLst>
        </pc:picChg>
        <pc:picChg chg="del">
          <ac:chgData name="Ahmed Alghamdi" userId="fbe9dddd-5a69-44b1-8172-ebcf615bf0eb" providerId="ADAL" clId="{BAC174C3-C39A-410C-B2D2-D5F7D5C3CBC5}" dt="2023-07-09T09:15:06.540" v="161" actId="478"/>
          <ac:picMkLst>
            <pc:docMk/>
            <pc:sldMk cId="1576192164" sldId="309"/>
            <ac:picMk id="34" creationId="{26584BCC-90A9-C279-0CE2-D6751E7D264F}"/>
          </ac:picMkLst>
        </pc:picChg>
        <pc:picChg chg="del">
          <ac:chgData name="Ahmed Alghamdi" userId="fbe9dddd-5a69-44b1-8172-ebcf615bf0eb" providerId="ADAL" clId="{BAC174C3-C39A-410C-B2D2-D5F7D5C3CBC5}" dt="2023-07-09T09:15:06.540" v="161" actId="478"/>
          <ac:picMkLst>
            <pc:docMk/>
            <pc:sldMk cId="1576192164" sldId="309"/>
            <ac:picMk id="35" creationId="{E831C623-392F-5F65-02DA-370D0282F92B}"/>
          </ac:picMkLst>
        </pc:picChg>
        <pc:picChg chg="mod">
          <ac:chgData name="Ahmed Alghamdi" userId="fbe9dddd-5a69-44b1-8172-ebcf615bf0eb" providerId="ADAL" clId="{BAC174C3-C39A-410C-B2D2-D5F7D5C3CBC5}" dt="2023-07-09T09:15:22.767" v="165"/>
          <ac:picMkLst>
            <pc:docMk/>
            <pc:sldMk cId="1576192164" sldId="309"/>
            <ac:picMk id="43" creationId="{519A5831-486B-6DDB-5831-8C92CAF1AEE0}"/>
          </ac:picMkLst>
        </pc:picChg>
        <pc:picChg chg="mod">
          <ac:chgData name="Ahmed Alghamdi" userId="fbe9dddd-5a69-44b1-8172-ebcf615bf0eb" providerId="ADAL" clId="{BAC174C3-C39A-410C-B2D2-D5F7D5C3CBC5}" dt="2023-07-09T09:20:45.816" v="275"/>
          <ac:picMkLst>
            <pc:docMk/>
            <pc:sldMk cId="1576192164" sldId="309"/>
            <ac:picMk id="50" creationId="{D625DD14-A252-8B3C-DE23-3E3123F49358}"/>
          </ac:picMkLst>
        </pc:picChg>
        <pc:picChg chg="mod">
          <ac:chgData name="Ahmed Alghamdi" userId="fbe9dddd-5a69-44b1-8172-ebcf615bf0eb" providerId="ADAL" clId="{BAC174C3-C39A-410C-B2D2-D5F7D5C3CBC5}" dt="2023-07-09T09:20:54.814" v="279" actId="571"/>
          <ac:picMkLst>
            <pc:docMk/>
            <pc:sldMk cId="1576192164" sldId="309"/>
            <ac:picMk id="57" creationId="{BABAE082-59D0-CBC0-A573-F746857DDDC1}"/>
          </ac:picMkLst>
        </pc:picChg>
        <pc:picChg chg="mod">
          <ac:chgData name="Ahmed Alghamdi" userId="fbe9dddd-5a69-44b1-8172-ebcf615bf0eb" providerId="ADAL" clId="{BAC174C3-C39A-410C-B2D2-D5F7D5C3CBC5}" dt="2023-07-09T09:21:05.730" v="284" actId="571"/>
          <ac:picMkLst>
            <pc:docMk/>
            <pc:sldMk cId="1576192164" sldId="309"/>
            <ac:picMk id="64" creationId="{CEF71BFA-52D6-192E-2583-663BEC99AF0F}"/>
          </ac:picMkLst>
        </pc:picChg>
      </pc:sldChg>
      <pc:sldChg chg="addSp delSp modSp del mod ord">
        <pc:chgData name="Ahmed Alghamdi" userId="fbe9dddd-5a69-44b1-8172-ebcf615bf0eb" providerId="ADAL" clId="{BAC174C3-C39A-410C-B2D2-D5F7D5C3CBC5}" dt="2023-07-09T09:30:26.888" v="642" actId="47"/>
        <pc:sldMkLst>
          <pc:docMk/>
          <pc:sldMk cId="3265655546" sldId="310"/>
        </pc:sldMkLst>
        <pc:spChg chg="add mod">
          <ac:chgData name="Ahmed Alghamdi" userId="fbe9dddd-5a69-44b1-8172-ebcf615bf0eb" providerId="ADAL" clId="{BAC174C3-C39A-410C-B2D2-D5F7D5C3CBC5}" dt="2023-07-09T09:27:49.862" v="586" actId="1036"/>
          <ac:spMkLst>
            <pc:docMk/>
            <pc:sldMk cId="3265655546" sldId="310"/>
            <ac:spMk id="3" creationId="{11D014AA-F780-317B-7C3B-DA7C3A7AC991}"/>
          </ac:spMkLst>
        </pc:spChg>
        <pc:spChg chg="mod topLvl">
          <ac:chgData name="Ahmed Alghamdi" userId="fbe9dddd-5a69-44b1-8172-ebcf615bf0eb" providerId="ADAL" clId="{BAC174C3-C39A-410C-B2D2-D5F7D5C3CBC5}" dt="2023-07-09T09:29:09.241" v="619" actId="165"/>
          <ac:spMkLst>
            <pc:docMk/>
            <pc:sldMk cId="3265655546" sldId="310"/>
            <ac:spMk id="7" creationId="{A790062C-22DD-B868-4752-2974AC3E6BC5}"/>
          </ac:spMkLst>
        </pc:spChg>
        <pc:spChg chg="mod">
          <ac:chgData name="Ahmed Alghamdi" userId="fbe9dddd-5a69-44b1-8172-ebcf615bf0eb" providerId="ADAL" clId="{BAC174C3-C39A-410C-B2D2-D5F7D5C3CBC5}" dt="2023-07-09T09:28:36.082" v="614"/>
          <ac:spMkLst>
            <pc:docMk/>
            <pc:sldMk cId="3265655546" sldId="310"/>
            <ac:spMk id="10" creationId="{76C4491C-B3F0-7592-0DAE-3E84E90FCE83}"/>
          </ac:spMkLst>
        </pc:spChg>
        <pc:spChg chg="mod topLvl">
          <ac:chgData name="Ahmed Alghamdi" userId="fbe9dddd-5a69-44b1-8172-ebcf615bf0eb" providerId="ADAL" clId="{BAC174C3-C39A-410C-B2D2-D5F7D5C3CBC5}" dt="2023-07-09T09:29:09.241" v="619" actId="165"/>
          <ac:spMkLst>
            <pc:docMk/>
            <pc:sldMk cId="3265655546" sldId="310"/>
            <ac:spMk id="11" creationId="{0579E2CA-22E1-F24A-8815-A262F308E132}"/>
          </ac:spMkLst>
        </pc:spChg>
        <pc:spChg chg="mod">
          <ac:chgData name="Ahmed Alghamdi" userId="fbe9dddd-5a69-44b1-8172-ebcf615bf0eb" providerId="ADAL" clId="{BAC174C3-C39A-410C-B2D2-D5F7D5C3CBC5}" dt="2023-07-09T09:28:36.082" v="614"/>
          <ac:spMkLst>
            <pc:docMk/>
            <pc:sldMk cId="3265655546" sldId="310"/>
            <ac:spMk id="13" creationId="{A893F355-2407-CB3A-4EF0-8E1A0C1A507E}"/>
          </ac:spMkLst>
        </pc:spChg>
        <pc:spChg chg="mod topLvl">
          <ac:chgData name="Ahmed Alghamdi" userId="fbe9dddd-5a69-44b1-8172-ebcf615bf0eb" providerId="ADAL" clId="{BAC174C3-C39A-410C-B2D2-D5F7D5C3CBC5}" dt="2023-07-09T09:30:01.981" v="631" actId="165"/>
          <ac:spMkLst>
            <pc:docMk/>
            <pc:sldMk cId="3265655546" sldId="310"/>
            <ac:spMk id="14" creationId="{195FE78B-6B1C-F802-31FF-F246BAECD28C}"/>
          </ac:spMkLst>
        </pc:spChg>
        <pc:spChg chg="mod">
          <ac:chgData name="Ahmed Alghamdi" userId="fbe9dddd-5a69-44b1-8172-ebcf615bf0eb" providerId="ADAL" clId="{BAC174C3-C39A-410C-B2D2-D5F7D5C3CBC5}" dt="2023-07-09T09:28:36.082" v="614"/>
          <ac:spMkLst>
            <pc:docMk/>
            <pc:sldMk cId="3265655546" sldId="310"/>
            <ac:spMk id="15" creationId="{85BEE1FA-A525-4609-B8AA-B492ED21F61D}"/>
          </ac:spMkLst>
        </pc:spChg>
        <pc:spChg chg="mod">
          <ac:chgData name="Ahmed Alghamdi" userId="fbe9dddd-5a69-44b1-8172-ebcf615bf0eb" providerId="ADAL" clId="{BAC174C3-C39A-410C-B2D2-D5F7D5C3CBC5}" dt="2023-07-09T09:28:36.082" v="614"/>
          <ac:spMkLst>
            <pc:docMk/>
            <pc:sldMk cId="3265655546" sldId="310"/>
            <ac:spMk id="16" creationId="{31C5C6C2-16C2-BD82-4EE3-37F6998AC4DA}"/>
          </ac:spMkLst>
        </pc:spChg>
        <pc:spChg chg="mod topLvl">
          <ac:chgData name="Ahmed Alghamdi" userId="fbe9dddd-5a69-44b1-8172-ebcf615bf0eb" providerId="ADAL" clId="{BAC174C3-C39A-410C-B2D2-D5F7D5C3CBC5}" dt="2023-07-09T09:30:01.981" v="631" actId="165"/>
          <ac:spMkLst>
            <pc:docMk/>
            <pc:sldMk cId="3265655546" sldId="310"/>
            <ac:spMk id="18" creationId="{EF7EA77B-DAD6-A710-C639-D3967FCA895D}"/>
          </ac:spMkLst>
        </pc:spChg>
        <pc:spChg chg="mod topLvl">
          <ac:chgData name="Ahmed Alghamdi" userId="fbe9dddd-5a69-44b1-8172-ebcf615bf0eb" providerId="ADAL" clId="{BAC174C3-C39A-410C-B2D2-D5F7D5C3CBC5}" dt="2023-07-09T09:29:09.241" v="619" actId="165"/>
          <ac:spMkLst>
            <pc:docMk/>
            <pc:sldMk cId="3265655546" sldId="310"/>
            <ac:spMk id="19" creationId="{7EAD69A9-4DBE-4460-FE7E-253A1798F00B}"/>
          </ac:spMkLst>
        </pc:spChg>
        <pc:spChg chg="mod topLvl">
          <ac:chgData name="Ahmed Alghamdi" userId="fbe9dddd-5a69-44b1-8172-ebcf615bf0eb" providerId="ADAL" clId="{BAC174C3-C39A-410C-B2D2-D5F7D5C3CBC5}" dt="2023-07-09T09:29:09.241" v="619" actId="165"/>
          <ac:spMkLst>
            <pc:docMk/>
            <pc:sldMk cId="3265655546" sldId="310"/>
            <ac:spMk id="20" creationId="{A197661B-E8A0-F459-4B93-0F51A36339CF}"/>
          </ac:spMkLst>
        </pc:spChg>
        <pc:spChg chg="mod topLvl">
          <ac:chgData name="Ahmed Alghamdi" userId="fbe9dddd-5a69-44b1-8172-ebcf615bf0eb" providerId="ADAL" clId="{BAC174C3-C39A-410C-B2D2-D5F7D5C3CBC5}" dt="2023-07-09T09:29:09.241" v="619" actId="165"/>
          <ac:spMkLst>
            <pc:docMk/>
            <pc:sldMk cId="3265655546" sldId="310"/>
            <ac:spMk id="21" creationId="{E4DB77B4-2E71-52B4-492D-8513FA012DE2}"/>
          </ac:spMkLst>
        </pc:spChg>
        <pc:spChg chg="mod">
          <ac:chgData name="Ahmed Alghamdi" userId="fbe9dddd-5a69-44b1-8172-ebcf615bf0eb" providerId="ADAL" clId="{BAC174C3-C39A-410C-B2D2-D5F7D5C3CBC5}" dt="2023-07-09T09:30:01.981" v="631" actId="165"/>
          <ac:spMkLst>
            <pc:docMk/>
            <pc:sldMk cId="3265655546" sldId="310"/>
            <ac:spMk id="23" creationId="{9C77C7C4-113C-3B09-95A1-8215CEC0FEE6}"/>
          </ac:spMkLst>
        </pc:spChg>
        <pc:spChg chg="mod">
          <ac:chgData name="Ahmed Alghamdi" userId="fbe9dddd-5a69-44b1-8172-ebcf615bf0eb" providerId="ADAL" clId="{BAC174C3-C39A-410C-B2D2-D5F7D5C3CBC5}" dt="2023-07-09T09:30:01.981" v="631" actId="165"/>
          <ac:spMkLst>
            <pc:docMk/>
            <pc:sldMk cId="3265655546" sldId="310"/>
            <ac:spMk id="24" creationId="{59F90724-C5CE-9C0E-B761-4D85CF237DFD}"/>
          </ac:spMkLst>
        </pc:spChg>
        <pc:spChg chg="mod">
          <ac:chgData name="Ahmed Alghamdi" userId="fbe9dddd-5a69-44b1-8172-ebcf615bf0eb" providerId="ADAL" clId="{BAC174C3-C39A-410C-B2D2-D5F7D5C3CBC5}" dt="2023-07-09T09:28:36.082" v="614"/>
          <ac:spMkLst>
            <pc:docMk/>
            <pc:sldMk cId="3265655546" sldId="310"/>
            <ac:spMk id="26" creationId="{0A678301-597A-5DB2-46D4-3E2720214DDF}"/>
          </ac:spMkLst>
        </pc:spChg>
        <pc:spChg chg="mod">
          <ac:chgData name="Ahmed Alghamdi" userId="fbe9dddd-5a69-44b1-8172-ebcf615bf0eb" providerId="ADAL" clId="{BAC174C3-C39A-410C-B2D2-D5F7D5C3CBC5}" dt="2023-07-09T09:28:36.082" v="614"/>
          <ac:spMkLst>
            <pc:docMk/>
            <pc:sldMk cId="3265655546" sldId="310"/>
            <ac:spMk id="28" creationId="{DE02A7EE-7392-5F1A-94BE-06158BD05BBE}"/>
          </ac:spMkLst>
        </pc:spChg>
        <pc:spChg chg="mod">
          <ac:chgData name="Ahmed Alghamdi" userId="fbe9dddd-5a69-44b1-8172-ebcf615bf0eb" providerId="ADAL" clId="{BAC174C3-C39A-410C-B2D2-D5F7D5C3CBC5}" dt="2023-07-09T09:28:36.082" v="614"/>
          <ac:spMkLst>
            <pc:docMk/>
            <pc:sldMk cId="3265655546" sldId="310"/>
            <ac:spMk id="29" creationId="{7337089D-59BF-DE32-29F7-67BE19CFD3F9}"/>
          </ac:spMkLst>
        </pc:spChg>
        <pc:spChg chg="mod">
          <ac:chgData name="Ahmed Alghamdi" userId="fbe9dddd-5a69-44b1-8172-ebcf615bf0eb" providerId="ADAL" clId="{BAC174C3-C39A-410C-B2D2-D5F7D5C3CBC5}" dt="2023-07-09T09:28:36.082" v="614"/>
          <ac:spMkLst>
            <pc:docMk/>
            <pc:sldMk cId="3265655546" sldId="310"/>
            <ac:spMk id="30" creationId="{958AFE95-3E6B-9F4E-2758-5E284A6FA4E0}"/>
          </ac:spMkLst>
        </pc:spChg>
        <pc:spChg chg="mod">
          <ac:chgData name="Ahmed Alghamdi" userId="fbe9dddd-5a69-44b1-8172-ebcf615bf0eb" providerId="ADAL" clId="{BAC174C3-C39A-410C-B2D2-D5F7D5C3CBC5}" dt="2023-07-09T09:15:18.875" v="163" actId="164"/>
          <ac:spMkLst>
            <pc:docMk/>
            <pc:sldMk cId="3265655546" sldId="310"/>
            <ac:spMk id="34" creationId="{DE3309DC-0A6E-9871-7395-414A3B15A675}"/>
          </ac:spMkLst>
        </pc:spChg>
        <pc:spChg chg="mod">
          <ac:chgData name="Ahmed Alghamdi" userId="fbe9dddd-5a69-44b1-8172-ebcf615bf0eb" providerId="ADAL" clId="{BAC174C3-C39A-410C-B2D2-D5F7D5C3CBC5}" dt="2023-07-09T09:15:18.875" v="163" actId="164"/>
          <ac:spMkLst>
            <pc:docMk/>
            <pc:sldMk cId="3265655546" sldId="310"/>
            <ac:spMk id="38" creationId="{2A47BD9F-FDA0-747E-A74D-210900E4117C}"/>
          </ac:spMkLst>
        </pc:spChg>
        <pc:spChg chg="mod">
          <ac:chgData name="Ahmed Alghamdi" userId="fbe9dddd-5a69-44b1-8172-ebcf615bf0eb" providerId="ADAL" clId="{BAC174C3-C39A-410C-B2D2-D5F7D5C3CBC5}" dt="2023-07-09T09:15:18.875" v="163" actId="164"/>
          <ac:spMkLst>
            <pc:docMk/>
            <pc:sldMk cId="3265655546" sldId="310"/>
            <ac:spMk id="45" creationId="{AC52C1BB-3134-5149-8DEB-D659F14A7C5B}"/>
          </ac:spMkLst>
        </pc:spChg>
        <pc:spChg chg="mod">
          <ac:chgData name="Ahmed Alghamdi" userId="fbe9dddd-5a69-44b1-8172-ebcf615bf0eb" providerId="ADAL" clId="{BAC174C3-C39A-410C-B2D2-D5F7D5C3CBC5}" dt="2023-07-09T09:29:09.241" v="619" actId="165"/>
          <ac:spMkLst>
            <pc:docMk/>
            <pc:sldMk cId="3265655546" sldId="310"/>
            <ac:spMk id="56" creationId="{93E4FFFD-FAC0-84E0-8B79-EDCD962D8B87}"/>
          </ac:spMkLst>
        </pc:spChg>
        <pc:spChg chg="mod">
          <ac:chgData name="Ahmed Alghamdi" userId="fbe9dddd-5a69-44b1-8172-ebcf615bf0eb" providerId="ADAL" clId="{BAC174C3-C39A-410C-B2D2-D5F7D5C3CBC5}" dt="2023-07-09T09:30:01.981" v="631" actId="165"/>
          <ac:spMkLst>
            <pc:docMk/>
            <pc:sldMk cId="3265655546" sldId="310"/>
            <ac:spMk id="57" creationId="{F0AE4EEE-F70B-6B2B-6D7E-DFBC595FDC80}"/>
          </ac:spMkLst>
        </pc:spChg>
        <pc:grpChg chg="add del mod">
          <ac:chgData name="Ahmed Alghamdi" userId="fbe9dddd-5a69-44b1-8172-ebcf615bf0eb" providerId="ADAL" clId="{BAC174C3-C39A-410C-B2D2-D5F7D5C3CBC5}" dt="2023-07-09T09:27:43.731" v="576" actId="478"/>
          <ac:grpSpMkLst>
            <pc:docMk/>
            <pc:sldMk cId="3265655546" sldId="310"/>
            <ac:grpSpMk id="2" creationId="{75FDD0BD-3D9C-C864-B6E9-EAA1BE96329C}"/>
          </ac:grpSpMkLst>
        </pc:grpChg>
        <pc:grpChg chg="add del mod">
          <ac:chgData name="Ahmed Alghamdi" userId="fbe9dddd-5a69-44b1-8172-ebcf615bf0eb" providerId="ADAL" clId="{BAC174C3-C39A-410C-B2D2-D5F7D5C3CBC5}" dt="2023-07-09T09:29:09.241" v="619" actId="165"/>
          <ac:grpSpMkLst>
            <pc:docMk/>
            <pc:sldMk cId="3265655546" sldId="310"/>
            <ac:grpSpMk id="6" creationId="{88A3A17F-2253-1AD7-B89E-21B8206FB349}"/>
          </ac:grpSpMkLst>
        </pc:grpChg>
        <pc:grpChg chg="add del mod">
          <ac:chgData name="Ahmed Alghamdi" userId="fbe9dddd-5a69-44b1-8172-ebcf615bf0eb" providerId="ADAL" clId="{BAC174C3-C39A-410C-B2D2-D5F7D5C3CBC5}" dt="2023-07-09T09:30:01.981" v="631" actId="165"/>
          <ac:grpSpMkLst>
            <pc:docMk/>
            <pc:sldMk cId="3265655546" sldId="310"/>
            <ac:grpSpMk id="8" creationId="{CDC26BB5-EE65-9507-408C-B274DF4F89AB}"/>
          </ac:grpSpMkLst>
        </pc:grpChg>
        <pc:grpChg chg="add del mod">
          <ac:chgData name="Ahmed Alghamdi" userId="fbe9dddd-5a69-44b1-8172-ebcf615bf0eb" providerId="ADAL" clId="{BAC174C3-C39A-410C-B2D2-D5F7D5C3CBC5}" dt="2023-07-09T09:28:38.334" v="615"/>
          <ac:grpSpMkLst>
            <pc:docMk/>
            <pc:sldMk cId="3265655546" sldId="310"/>
            <ac:grpSpMk id="9" creationId="{7F5EEAEC-C573-AB2D-161B-DFDB99F3459D}"/>
          </ac:grpSpMkLst>
        </pc:grpChg>
        <pc:grpChg chg="mod">
          <ac:chgData name="Ahmed Alghamdi" userId="fbe9dddd-5a69-44b1-8172-ebcf615bf0eb" providerId="ADAL" clId="{BAC174C3-C39A-410C-B2D2-D5F7D5C3CBC5}" dt="2023-07-09T09:28:36.082" v="614"/>
          <ac:grpSpMkLst>
            <pc:docMk/>
            <pc:sldMk cId="3265655546" sldId="310"/>
            <ac:grpSpMk id="12" creationId="{435815AF-F09E-109F-22C8-51D8B478B5D8}"/>
          </ac:grpSpMkLst>
        </pc:grpChg>
        <pc:grpChg chg="add del mod">
          <ac:chgData name="Ahmed Alghamdi" userId="fbe9dddd-5a69-44b1-8172-ebcf615bf0eb" providerId="ADAL" clId="{BAC174C3-C39A-410C-B2D2-D5F7D5C3CBC5}" dt="2023-07-09T09:28:38.334" v="615"/>
          <ac:grpSpMkLst>
            <pc:docMk/>
            <pc:sldMk cId="3265655546" sldId="310"/>
            <ac:grpSpMk id="22" creationId="{A33F522E-3386-133A-B4A2-7316F6819658}"/>
          </ac:grpSpMkLst>
        </pc:grpChg>
        <pc:grpChg chg="mod topLvl">
          <ac:chgData name="Ahmed Alghamdi" userId="fbe9dddd-5a69-44b1-8172-ebcf615bf0eb" providerId="ADAL" clId="{BAC174C3-C39A-410C-B2D2-D5F7D5C3CBC5}" dt="2023-07-09T09:30:01.981" v="631" actId="165"/>
          <ac:grpSpMkLst>
            <pc:docMk/>
            <pc:sldMk cId="3265655546" sldId="310"/>
            <ac:grpSpMk id="25" creationId="{53D89745-DCA1-692B-F49A-9959FE4D80A8}"/>
          </ac:grpSpMkLst>
        </pc:grpChg>
        <pc:grpChg chg="mod">
          <ac:chgData name="Ahmed Alghamdi" userId="fbe9dddd-5a69-44b1-8172-ebcf615bf0eb" providerId="ADAL" clId="{BAC174C3-C39A-410C-B2D2-D5F7D5C3CBC5}" dt="2023-07-09T09:28:36.082" v="614"/>
          <ac:grpSpMkLst>
            <pc:docMk/>
            <pc:sldMk cId="3265655546" sldId="310"/>
            <ac:grpSpMk id="27" creationId="{D64B63D1-C69F-4E98-AEF8-21066F25010D}"/>
          </ac:grpSpMkLst>
        </pc:grpChg>
        <pc:grpChg chg="mod">
          <ac:chgData name="Ahmed Alghamdi" userId="fbe9dddd-5a69-44b1-8172-ebcf615bf0eb" providerId="ADAL" clId="{BAC174C3-C39A-410C-B2D2-D5F7D5C3CBC5}" dt="2023-07-09T09:15:18.875" v="163" actId="164"/>
          <ac:grpSpMkLst>
            <pc:docMk/>
            <pc:sldMk cId="3265655546" sldId="310"/>
            <ac:grpSpMk id="55" creationId="{A82EA587-8CC2-B4B7-F8D1-2EF9D09EED83}"/>
          </ac:grpSpMkLst>
        </pc:grpChg>
        <pc:grpChg chg="mod topLvl">
          <ac:chgData name="Ahmed Alghamdi" userId="fbe9dddd-5a69-44b1-8172-ebcf615bf0eb" providerId="ADAL" clId="{BAC174C3-C39A-410C-B2D2-D5F7D5C3CBC5}" dt="2023-07-09T09:29:09.241" v="619" actId="165"/>
          <ac:grpSpMkLst>
            <pc:docMk/>
            <pc:sldMk cId="3265655546" sldId="310"/>
            <ac:grpSpMk id="58" creationId="{39EA5136-730D-282C-37C0-8DAC9A182606}"/>
          </ac:grpSpMkLst>
        </pc:grpChg>
        <pc:grpChg chg="mod topLvl">
          <ac:chgData name="Ahmed Alghamdi" userId="fbe9dddd-5a69-44b1-8172-ebcf615bf0eb" providerId="ADAL" clId="{BAC174C3-C39A-410C-B2D2-D5F7D5C3CBC5}" dt="2023-07-09T09:30:01.981" v="631" actId="165"/>
          <ac:grpSpMkLst>
            <pc:docMk/>
            <pc:sldMk cId="3265655546" sldId="310"/>
            <ac:grpSpMk id="59" creationId="{4E4676DD-5E77-2D82-D74E-FB1BAE37D8C9}"/>
          </ac:grpSpMkLst>
        </pc:grpChg>
        <pc:picChg chg="mod">
          <ac:chgData name="Ahmed Alghamdi" userId="fbe9dddd-5a69-44b1-8172-ebcf615bf0eb" providerId="ADAL" clId="{BAC174C3-C39A-410C-B2D2-D5F7D5C3CBC5}" dt="2023-07-09T09:28:36.082" v="614"/>
          <ac:picMkLst>
            <pc:docMk/>
            <pc:sldMk cId="3265655546" sldId="310"/>
            <ac:picMk id="17" creationId="{0B987689-658B-F3F0-F974-F01A832901E2}"/>
          </ac:picMkLst>
        </pc:picChg>
        <pc:picChg chg="mod">
          <ac:chgData name="Ahmed Alghamdi" userId="fbe9dddd-5a69-44b1-8172-ebcf615bf0eb" providerId="ADAL" clId="{BAC174C3-C39A-410C-B2D2-D5F7D5C3CBC5}" dt="2023-07-09T09:28:36.082" v="614"/>
          <ac:picMkLst>
            <pc:docMk/>
            <pc:sldMk cId="3265655546" sldId="310"/>
            <ac:picMk id="31" creationId="{94122A59-7476-C156-72A8-87B56669480D}"/>
          </ac:picMkLst>
        </pc:picChg>
        <pc:picChg chg="mod">
          <ac:chgData name="Ahmed Alghamdi" userId="fbe9dddd-5a69-44b1-8172-ebcf615bf0eb" providerId="ADAL" clId="{BAC174C3-C39A-410C-B2D2-D5F7D5C3CBC5}" dt="2023-07-09T09:30:01.981" v="631" actId="165"/>
          <ac:picMkLst>
            <pc:docMk/>
            <pc:sldMk cId="3265655546" sldId="310"/>
            <ac:picMk id="47" creationId="{12C35948-6AA8-4870-6C4E-5A700748AA5D}"/>
          </ac:picMkLst>
        </pc:picChg>
        <pc:picChg chg="mod">
          <ac:chgData name="Ahmed Alghamdi" userId="fbe9dddd-5a69-44b1-8172-ebcf615bf0eb" providerId="ADAL" clId="{BAC174C3-C39A-410C-B2D2-D5F7D5C3CBC5}" dt="2023-07-09T09:29:09.241" v="619" actId="165"/>
          <ac:picMkLst>
            <pc:docMk/>
            <pc:sldMk cId="3265655546" sldId="310"/>
            <ac:picMk id="51" creationId="{D0547104-9FC3-67AF-51B5-E97660759C06}"/>
          </ac:picMkLst>
        </pc:picChg>
      </pc:sldChg>
      <pc:sldChg chg="del mod modShow">
        <pc:chgData name="Ahmed Alghamdi" userId="fbe9dddd-5a69-44b1-8172-ebcf615bf0eb" providerId="ADAL" clId="{BAC174C3-C39A-410C-B2D2-D5F7D5C3CBC5}" dt="2023-07-09T09:30:30.157" v="643" actId="47"/>
        <pc:sldMkLst>
          <pc:docMk/>
          <pc:sldMk cId="1666005538" sldId="312"/>
        </pc:sldMkLst>
      </pc:sldChg>
      <pc:sldChg chg="del mod modShow">
        <pc:chgData name="Ahmed Alghamdi" userId="fbe9dddd-5a69-44b1-8172-ebcf615bf0eb" providerId="ADAL" clId="{BAC174C3-C39A-410C-B2D2-D5F7D5C3CBC5}" dt="2023-07-09T10:16:31.818" v="1037" actId="47"/>
        <pc:sldMkLst>
          <pc:docMk/>
          <pc:sldMk cId="1049505487" sldId="314"/>
        </pc:sldMkLst>
      </pc:sldChg>
      <pc:sldChg chg="del">
        <pc:chgData name="Ahmed Alghamdi" userId="fbe9dddd-5a69-44b1-8172-ebcf615bf0eb" providerId="ADAL" clId="{BAC174C3-C39A-410C-B2D2-D5F7D5C3CBC5}" dt="2023-07-09T10:12:19.641" v="920" actId="47"/>
        <pc:sldMkLst>
          <pc:docMk/>
          <pc:sldMk cId="2161189809" sldId="315"/>
        </pc:sldMkLst>
      </pc:sldChg>
      <pc:sldChg chg="addSp delSp modSp mod">
        <pc:chgData name="Ahmed Alghamdi" userId="fbe9dddd-5a69-44b1-8172-ebcf615bf0eb" providerId="ADAL" clId="{BAC174C3-C39A-410C-B2D2-D5F7D5C3CBC5}" dt="2023-07-09T10:13:44.486" v="958" actId="20577"/>
        <pc:sldMkLst>
          <pc:docMk/>
          <pc:sldMk cId="2514958021" sldId="320"/>
        </pc:sldMkLst>
        <pc:spChg chg="add del">
          <ac:chgData name="Ahmed Alghamdi" userId="fbe9dddd-5a69-44b1-8172-ebcf615bf0eb" providerId="ADAL" clId="{BAC174C3-C39A-410C-B2D2-D5F7D5C3CBC5}" dt="2023-07-09T09:11:37.744" v="115" actId="22"/>
          <ac:spMkLst>
            <pc:docMk/>
            <pc:sldMk cId="2514958021" sldId="320"/>
            <ac:spMk id="3" creationId="{9CCE5DBB-73A1-E80D-187A-355221A812BA}"/>
          </ac:spMkLst>
        </pc:spChg>
        <pc:spChg chg="mod">
          <ac:chgData name="Ahmed Alghamdi" userId="fbe9dddd-5a69-44b1-8172-ebcf615bf0eb" providerId="ADAL" clId="{BAC174C3-C39A-410C-B2D2-D5F7D5C3CBC5}" dt="2023-07-09T10:12:43.649" v="942" actId="20577"/>
          <ac:spMkLst>
            <pc:docMk/>
            <pc:sldMk cId="2514958021" sldId="320"/>
            <ac:spMk id="5" creationId="{47015298-F31D-2BCF-BD15-AC49ADA685FF}"/>
          </ac:spMkLst>
        </pc:spChg>
        <pc:spChg chg="mod">
          <ac:chgData name="Ahmed Alghamdi" userId="fbe9dddd-5a69-44b1-8172-ebcf615bf0eb" providerId="ADAL" clId="{BAC174C3-C39A-410C-B2D2-D5F7D5C3CBC5}" dt="2023-07-09T10:13:04.449" v="949" actId="20577"/>
          <ac:spMkLst>
            <pc:docMk/>
            <pc:sldMk cId="2514958021" sldId="320"/>
            <ac:spMk id="7" creationId="{36C427F3-1C64-14D9-E230-58DEF0250D4B}"/>
          </ac:spMkLst>
        </pc:spChg>
        <pc:spChg chg="mod">
          <ac:chgData name="Ahmed Alghamdi" userId="fbe9dddd-5a69-44b1-8172-ebcf615bf0eb" providerId="ADAL" clId="{BAC174C3-C39A-410C-B2D2-D5F7D5C3CBC5}" dt="2023-07-09T10:13:07.371" v="951"/>
          <ac:spMkLst>
            <pc:docMk/>
            <pc:sldMk cId="2514958021" sldId="320"/>
            <ac:spMk id="8" creationId="{16C62F63-2AFD-FC72-C9A5-67ACE6396D73}"/>
          </ac:spMkLst>
        </pc:spChg>
        <pc:spChg chg="mod">
          <ac:chgData name="Ahmed Alghamdi" userId="fbe9dddd-5a69-44b1-8172-ebcf615bf0eb" providerId="ADAL" clId="{BAC174C3-C39A-410C-B2D2-D5F7D5C3CBC5}" dt="2023-07-09T10:13:44.486" v="958" actId="20577"/>
          <ac:spMkLst>
            <pc:docMk/>
            <pc:sldMk cId="2514958021" sldId="320"/>
            <ac:spMk id="9" creationId="{F353900E-A3D8-F7BF-A901-BC260A519F74}"/>
          </ac:spMkLst>
        </pc:spChg>
        <pc:spChg chg="del">
          <ac:chgData name="Ahmed Alghamdi" userId="fbe9dddd-5a69-44b1-8172-ebcf615bf0eb" providerId="ADAL" clId="{BAC174C3-C39A-410C-B2D2-D5F7D5C3CBC5}" dt="2023-07-09T10:12:55.772" v="944" actId="478"/>
          <ac:spMkLst>
            <pc:docMk/>
            <pc:sldMk cId="2514958021" sldId="320"/>
            <ac:spMk id="43" creationId="{EBED75AD-30B7-3603-5327-A2ACE33E94AD}"/>
          </ac:spMkLst>
        </pc:spChg>
        <pc:grpChg chg="del">
          <ac:chgData name="Ahmed Alghamdi" userId="fbe9dddd-5a69-44b1-8172-ebcf615bf0eb" providerId="ADAL" clId="{BAC174C3-C39A-410C-B2D2-D5F7D5C3CBC5}" dt="2023-07-09T10:12:55.123" v="943" actId="478"/>
          <ac:grpSpMkLst>
            <pc:docMk/>
            <pc:sldMk cId="2514958021" sldId="320"/>
            <ac:grpSpMk id="6" creationId="{CA948008-05CF-82E3-7D4F-AACD699D7430}"/>
          </ac:grpSpMkLst>
        </pc:grpChg>
      </pc:sldChg>
      <pc:sldChg chg="mod modShow">
        <pc:chgData name="Ahmed Alghamdi" userId="fbe9dddd-5a69-44b1-8172-ebcf615bf0eb" providerId="ADAL" clId="{BAC174C3-C39A-410C-B2D2-D5F7D5C3CBC5}" dt="2023-07-09T13:19:55.815" v="3187" actId="729"/>
        <pc:sldMkLst>
          <pc:docMk/>
          <pc:sldMk cId="1170794403" sldId="3321"/>
        </pc:sldMkLst>
      </pc:sldChg>
      <pc:sldChg chg="new del">
        <pc:chgData name="Ahmed Alghamdi" userId="fbe9dddd-5a69-44b1-8172-ebcf615bf0eb" providerId="ADAL" clId="{BAC174C3-C39A-410C-B2D2-D5F7D5C3CBC5}" dt="2023-07-09T07:35:25.632" v="1" actId="2696"/>
        <pc:sldMkLst>
          <pc:docMk/>
          <pc:sldMk cId="338396917" sldId="3330"/>
        </pc:sldMkLst>
      </pc:sldChg>
      <pc:sldChg chg="modSp new mod ord">
        <pc:chgData name="Ahmed Alghamdi" userId="fbe9dddd-5a69-44b1-8172-ebcf615bf0eb" providerId="ADAL" clId="{BAC174C3-C39A-410C-B2D2-D5F7D5C3CBC5}" dt="2023-07-09T09:10:51.001" v="56" actId="20577"/>
        <pc:sldMkLst>
          <pc:docMk/>
          <pc:sldMk cId="3535836816" sldId="3330"/>
        </pc:sldMkLst>
        <pc:spChg chg="mod">
          <ac:chgData name="Ahmed Alghamdi" userId="fbe9dddd-5a69-44b1-8172-ebcf615bf0eb" providerId="ADAL" clId="{BAC174C3-C39A-410C-B2D2-D5F7D5C3CBC5}" dt="2023-07-09T07:35:44.986" v="5"/>
          <ac:spMkLst>
            <pc:docMk/>
            <pc:sldMk cId="3535836816" sldId="3330"/>
            <ac:spMk id="2" creationId="{37FFE41E-853B-2E5F-1A35-8984F0EB3E60}"/>
          </ac:spMkLst>
        </pc:spChg>
        <pc:spChg chg="mod">
          <ac:chgData name="Ahmed Alghamdi" userId="fbe9dddd-5a69-44b1-8172-ebcf615bf0eb" providerId="ADAL" clId="{BAC174C3-C39A-410C-B2D2-D5F7D5C3CBC5}" dt="2023-07-09T07:35:49.868" v="8" actId="20577"/>
          <ac:spMkLst>
            <pc:docMk/>
            <pc:sldMk cId="3535836816" sldId="3330"/>
            <ac:spMk id="3" creationId="{AF7A58C3-1823-0BF0-4567-7E7D45A489C5}"/>
          </ac:spMkLst>
        </pc:spChg>
        <pc:spChg chg="mod">
          <ac:chgData name="Ahmed Alghamdi" userId="fbe9dddd-5a69-44b1-8172-ebcf615bf0eb" providerId="ADAL" clId="{BAC174C3-C39A-410C-B2D2-D5F7D5C3CBC5}" dt="2023-07-09T09:10:51.001" v="56" actId="20577"/>
          <ac:spMkLst>
            <pc:docMk/>
            <pc:sldMk cId="3535836816" sldId="3330"/>
            <ac:spMk id="4" creationId="{DCCAFB10-ECB5-3FA9-FECB-DB70AB6F3C77}"/>
          </ac:spMkLst>
        </pc:spChg>
      </pc:sldChg>
      <pc:sldChg chg="modSp add mod">
        <pc:chgData name="Ahmed Alghamdi" userId="fbe9dddd-5a69-44b1-8172-ebcf615bf0eb" providerId="ADAL" clId="{BAC174C3-C39A-410C-B2D2-D5F7D5C3CBC5}" dt="2023-07-09T09:10:41.317" v="54" actId="20577"/>
        <pc:sldMkLst>
          <pc:docMk/>
          <pc:sldMk cId="3188016477" sldId="3331"/>
        </pc:sldMkLst>
        <pc:spChg chg="mod">
          <ac:chgData name="Ahmed Alghamdi" userId="fbe9dddd-5a69-44b1-8172-ebcf615bf0eb" providerId="ADAL" clId="{BAC174C3-C39A-410C-B2D2-D5F7D5C3CBC5}" dt="2023-07-09T09:10:38.800" v="52"/>
          <ac:spMkLst>
            <pc:docMk/>
            <pc:sldMk cId="3188016477" sldId="3331"/>
            <ac:spMk id="2" creationId="{37FFE41E-853B-2E5F-1A35-8984F0EB3E60}"/>
          </ac:spMkLst>
        </pc:spChg>
        <pc:spChg chg="mod">
          <ac:chgData name="Ahmed Alghamdi" userId="fbe9dddd-5a69-44b1-8172-ebcf615bf0eb" providerId="ADAL" clId="{BAC174C3-C39A-410C-B2D2-D5F7D5C3CBC5}" dt="2023-07-09T09:10:41.317" v="54" actId="20577"/>
          <ac:spMkLst>
            <pc:docMk/>
            <pc:sldMk cId="3188016477" sldId="3331"/>
            <ac:spMk id="4" creationId="{DCCAFB10-ECB5-3FA9-FECB-DB70AB6F3C77}"/>
          </ac:spMkLst>
        </pc:spChg>
      </pc:sldChg>
      <pc:sldChg chg="modSp mod">
        <pc:chgData name="Ahmed Alghamdi" userId="fbe9dddd-5a69-44b1-8172-ebcf615bf0eb" providerId="ADAL" clId="{BAC174C3-C39A-410C-B2D2-D5F7D5C3CBC5}" dt="2023-07-09T09:11:27.838" v="112"/>
        <pc:sldMkLst>
          <pc:docMk/>
          <pc:sldMk cId="179108427" sldId="3332"/>
        </pc:sldMkLst>
        <pc:spChg chg="mod">
          <ac:chgData name="Ahmed Alghamdi" userId="fbe9dddd-5a69-44b1-8172-ebcf615bf0eb" providerId="ADAL" clId="{BAC174C3-C39A-410C-B2D2-D5F7D5C3CBC5}" dt="2023-07-09T09:11:27.838" v="112"/>
          <ac:spMkLst>
            <pc:docMk/>
            <pc:sldMk cId="179108427" sldId="3332"/>
            <ac:spMk id="2" creationId="{37FFE41E-853B-2E5F-1A35-8984F0EB3E60}"/>
          </ac:spMkLst>
        </pc:spChg>
        <pc:spChg chg="mod">
          <ac:chgData name="Ahmed Alghamdi" userId="fbe9dddd-5a69-44b1-8172-ebcf615bf0eb" providerId="ADAL" clId="{BAC174C3-C39A-410C-B2D2-D5F7D5C3CBC5}" dt="2023-07-09T09:11:07.763" v="58" actId="20577"/>
          <ac:spMkLst>
            <pc:docMk/>
            <pc:sldMk cId="179108427" sldId="3332"/>
            <ac:spMk id="4" creationId="{DCCAFB10-ECB5-3FA9-FECB-DB70AB6F3C77}"/>
          </ac:spMkLst>
        </pc:spChg>
      </pc:sldChg>
      <pc:sldChg chg="modSp add mod">
        <pc:chgData name="Ahmed Alghamdi" userId="fbe9dddd-5a69-44b1-8172-ebcf615bf0eb" providerId="ADAL" clId="{BAC174C3-C39A-410C-B2D2-D5F7D5C3CBC5}" dt="2023-07-09T09:11:56.491" v="142" actId="20577"/>
        <pc:sldMkLst>
          <pc:docMk/>
          <pc:sldMk cId="3801911292" sldId="3333"/>
        </pc:sldMkLst>
        <pc:spChg chg="mod">
          <ac:chgData name="Ahmed Alghamdi" userId="fbe9dddd-5a69-44b1-8172-ebcf615bf0eb" providerId="ADAL" clId="{BAC174C3-C39A-410C-B2D2-D5F7D5C3CBC5}" dt="2023-07-09T09:11:53.519" v="140" actId="20577"/>
          <ac:spMkLst>
            <pc:docMk/>
            <pc:sldMk cId="3801911292" sldId="3333"/>
            <ac:spMk id="2" creationId="{37FFE41E-853B-2E5F-1A35-8984F0EB3E60}"/>
          </ac:spMkLst>
        </pc:spChg>
        <pc:spChg chg="mod">
          <ac:chgData name="Ahmed Alghamdi" userId="fbe9dddd-5a69-44b1-8172-ebcf615bf0eb" providerId="ADAL" clId="{BAC174C3-C39A-410C-B2D2-D5F7D5C3CBC5}" dt="2023-07-09T09:11:56.491" v="142" actId="20577"/>
          <ac:spMkLst>
            <pc:docMk/>
            <pc:sldMk cId="3801911292" sldId="3333"/>
            <ac:spMk id="4" creationId="{DCCAFB10-ECB5-3FA9-FECB-DB70AB6F3C77}"/>
          </ac:spMkLst>
        </pc:spChg>
      </pc:sldChg>
      <pc:sldChg chg="modSp add mod">
        <pc:chgData name="Ahmed Alghamdi" userId="fbe9dddd-5a69-44b1-8172-ebcf615bf0eb" providerId="ADAL" clId="{BAC174C3-C39A-410C-B2D2-D5F7D5C3CBC5}" dt="2023-07-09T09:12:25.437" v="160" actId="20577"/>
        <pc:sldMkLst>
          <pc:docMk/>
          <pc:sldMk cId="3351187532" sldId="3334"/>
        </pc:sldMkLst>
        <pc:spChg chg="mod">
          <ac:chgData name="Ahmed Alghamdi" userId="fbe9dddd-5a69-44b1-8172-ebcf615bf0eb" providerId="ADAL" clId="{BAC174C3-C39A-410C-B2D2-D5F7D5C3CBC5}" dt="2023-07-09T09:12:25.437" v="160" actId="20577"/>
          <ac:spMkLst>
            <pc:docMk/>
            <pc:sldMk cId="3351187532" sldId="3334"/>
            <ac:spMk id="2" creationId="{37FFE41E-853B-2E5F-1A35-8984F0EB3E60}"/>
          </ac:spMkLst>
        </pc:spChg>
      </pc:sldChg>
      <pc:sldChg chg="addSp delSp modSp add mod">
        <pc:chgData name="Ahmed Alghamdi" userId="fbe9dddd-5a69-44b1-8172-ebcf615bf0eb" providerId="ADAL" clId="{BAC174C3-C39A-410C-B2D2-D5F7D5C3CBC5}" dt="2023-07-09T09:46:06.688" v="677" actId="20577"/>
        <pc:sldMkLst>
          <pc:docMk/>
          <pc:sldMk cId="2797306279" sldId="3335"/>
        </pc:sldMkLst>
        <pc:spChg chg="mod topLvl">
          <ac:chgData name="Ahmed Alghamdi" userId="fbe9dddd-5a69-44b1-8172-ebcf615bf0eb" providerId="ADAL" clId="{BAC174C3-C39A-410C-B2D2-D5F7D5C3CBC5}" dt="2023-07-09T09:29:24.406" v="622" actId="165"/>
          <ac:spMkLst>
            <pc:docMk/>
            <pc:sldMk cId="2797306279" sldId="3335"/>
            <ac:spMk id="3" creationId="{E60F5F84-FD3A-A722-251D-B155CDAD0836}"/>
          </ac:spMkLst>
        </pc:spChg>
        <pc:spChg chg="add del mod">
          <ac:chgData name="Ahmed Alghamdi" userId="fbe9dddd-5a69-44b1-8172-ebcf615bf0eb" providerId="ADAL" clId="{BAC174C3-C39A-410C-B2D2-D5F7D5C3CBC5}" dt="2023-07-09T09:29:22.067" v="621"/>
          <ac:spMkLst>
            <pc:docMk/>
            <pc:sldMk cId="2797306279" sldId="3335"/>
            <ac:spMk id="6" creationId="{7846E2C0-F4BB-BC75-B20C-7580F7338819}"/>
          </ac:spMkLst>
        </pc:spChg>
        <pc:spChg chg="add del mod">
          <ac:chgData name="Ahmed Alghamdi" userId="fbe9dddd-5a69-44b1-8172-ebcf615bf0eb" providerId="ADAL" clId="{BAC174C3-C39A-410C-B2D2-D5F7D5C3CBC5}" dt="2023-07-09T09:29:22.067" v="621"/>
          <ac:spMkLst>
            <pc:docMk/>
            <pc:sldMk cId="2797306279" sldId="3335"/>
            <ac:spMk id="7" creationId="{84091441-5647-9735-A463-E4E387E4D323}"/>
          </ac:spMkLst>
        </pc:spChg>
        <pc:spChg chg="add del mod">
          <ac:chgData name="Ahmed Alghamdi" userId="fbe9dddd-5a69-44b1-8172-ebcf615bf0eb" providerId="ADAL" clId="{BAC174C3-C39A-410C-B2D2-D5F7D5C3CBC5}" dt="2023-07-09T09:29:22.067" v="621"/>
          <ac:spMkLst>
            <pc:docMk/>
            <pc:sldMk cId="2797306279" sldId="3335"/>
            <ac:spMk id="8" creationId="{28D35703-4476-0BFC-3B0F-239007DD5610}"/>
          </ac:spMkLst>
        </pc:spChg>
        <pc:spChg chg="add mod">
          <ac:chgData name="Ahmed Alghamdi" userId="fbe9dddd-5a69-44b1-8172-ebcf615bf0eb" providerId="ADAL" clId="{BAC174C3-C39A-410C-B2D2-D5F7D5C3CBC5}" dt="2023-07-09T09:29:41.725" v="627"/>
          <ac:spMkLst>
            <pc:docMk/>
            <pc:sldMk cId="2797306279" sldId="3335"/>
            <ac:spMk id="9" creationId="{5611BA4E-7093-3259-5F86-2460DEF5027E}"/>
          </ac:spMkLst>
        </pc:spChg>
        <pc:spChg chg="add mod">
          <ac:chgData name="Ahmed Alghamdi" userId="fbe9dddd-5a69-44b1-8172-ebcf615bf0eb" providerId="ADAL" clId="{BAC174C3-C39A-410C-B2D2-D5F7D5C3CBC5}" dt="2023-07-09T09:29:41.725" v="627"/>
          <ac:spMkLst>
            <pc:docMk/>
            <pc:sldMk cId="2797306279" sldId="3335"/>
            <ac:spMk id="10" creationId="{9A16A54B-1F7A-D735-1DA0-384C6B33AA97}"/>
          </ac:spMkLst>
        </pc:spChg>
        <pc:spChg chg="add mod">
          <ac:chgData name="Ahmed Alghamdi" userId="fbe9dddd-5a69-44b1-8172-ebcf615bf0eb" providerId="ADAL" clId="{BAC174C3-C39A-410C-B2D2-D5F7D5C3CBC5}" dt="2023-07-09T09:29:41.725" v="627"/>
          <ac:spMkLst>
            <pc:docMk/>
            <pc:sldMk cId="2797306279" sldId="3335"/>
            <ac:spMk id="11" creationId="{429ADC22-0A8A-CE5D-CCB5-6A52494D3D7B}"/>
          </ac:spMkLst>
        </pc:spChg>
        <pc:spChg chg="mod">
          <ac:chgData name="Ahmed Alghamdi" userId="fbe9dddd-5a69-44b1-8172-ebcf615bf0eb" providerId="ADAL" clId="{BAC174C3-C39A-410C-B2D2-D5F7D5C3CBC5}" dt="2023-07-09T09:30:19.523" v="641"/>
          <ac:spMkLst>
            <pc:docMk/>
            <pc:sldMk cId="2797306279" sldId="3335"/>
            <ac:spMk id="14" creationId="{9028295E-021E-C126-D925-DF765FC7D8A0}"/>
          </ac:spMkLst>
        </pc:spChg>
        <pc:spChg chg="mod">
          <ac:chgData name="Ahmed Alghamdi" userId="fbe9dddd-5a69-44b1-8172-ebcf615bf0eb" providerId="ADAL" clId="{BAC174C3-C39A-410C-B2D2-D5F7D5C3CBC5}" dt="2023-07-09T09:30:19.523" v="641"/>
          <ac:spMkLst>
            <pc:docMk/>
            <pc:sldMk cId="2797306279" sldId="3335"/>
            <ac:spMk id="15" creationId="{EF49759E-0EB8-6011-0E17-DC34300F7203}"/>
          </ac:spMkLst>
        </pc:spChg>
        <pc:spChg chg="mod topLvl">
          <ac:chgData name="Ahmed Alghamdi" userId="fbe9dddd-5a69-44b1-8172-ebcf615bf0eb" providerId="ADAL" clId="{BAC174C3-C39A-410C-B2D2-D5F7D5C3CBC5}" dt="2023-07-09T09:29:49.570" v="628"/>
          <ac:spMkLst>
            <pc:docMk/>
            <pc:sldMk cId="2797306279" sldId="3335"/>
            <ac:spMk id="40" creationId="{1B0B98EE-6139-510F-B6AE-3F1CB53F627B}"/>
          </ac:spMkLst>
        </pc:spChg>
        <pc:spChg chg="del mod topLvl">
          <ac:chgData name="Ahmed Alghamdi" userId="fbe9dddd-5a69-44b1-8172-ebcf615bf0eb" providerId="ADAL" clId="{BAC174C3-C39A-410C-B2D2-D5F7D5C3CBC5}" dt="2023-07-09T09:29:35.511" v="623" actId="478"/>
          <ac:spMkLst>
            <pc:docMk/>
            <pc:sldMk cId="2797306279" sldId="3335"/>
            <ac:spMk id="41" creationId="{DEF8CC26-441D-C8AE-4B2E-55F40051976D}"/>
          </ac:spMkLst>
        </pc:spChg>
        <pc:spChg chg="mod">
          <ac:chgData name="Ahmed Alghamdi" userId="fbe9dddd-5a69-44b1-8172-ebcf615bf0eb" providerId="ADAL" clId="{BAC174C3-C39A-410C-B2D2-D5F7D5C3CBC5}" dt="2023-07-09T09:29:24.406" v="622" actId="165"/>
          <ac:spMkLst>
            <pc:docMk/>
            <pc:sldMk cId="2797306279" sldId="3335"/>
            <ac:spMk id="42" creationId="{B6210C82-0C53-1C3A-2D63-88264734DC91}"/>
          </ac:spMkLst>
        </pc:spChg>
        <pc:spChg chg="mod topLvl">
          <ac:chgData name="Ahmed Alghamdi" userId="fbe9dddd-5a69-44b1-8172-ebcf615bf0eb" providerId="ADAL" clId="{BAC174C3-C39A-410C-B2D2-D5F7D5C3CBC5}" dt="2023-07-09T09:30:15.482" v="637" actId="165"/>
          <ac:spMkLst>
            <pc:docMk/>
            <pc:sldMk cId="2797306279" sldId="3335"/>
            <ac:spMk id="52" creationId="{E4715054-42DF-BC41-3B6B-429EF3D16D19}"/>
          </ac:spMkLst>
        </pc:spChg>
        <pc:spChg chg="mod topLvl">
          <ac:chgData name="Ahmed Alghamdi" userId="fbe9dddd-5a69-44b1-8172-ebcf615bf0eb" providerId="ADAL" clId="{BAC174C3-C39A-410C-B2D2-D5F7D5C3CBC5}" dt="2023-07-09T09:46:06.688" v="677" actId="20577"/>
          <ac:spMkLst>
            <pc:docMk/>
            <pc:sldMk cId="2797306279" sldId="3335"/>
            <ac:spMk id="54" creationId="{F2BA5417-A57E-6AB6-1D99-6E9FAB93A591}"/>
          </ac:spMkLst>
        </pc:spChg>
        <pc:spChg chg="del">
          <ac:chgData name="Ahmed Alghamdi" userId="fbe9dddd-5a69-44b1-8172-ebcf615bf0eb" providerId="ADAL" clId="{BAC174C3-C39A-410C-B2D2-D5F7D5C3CBC5}" dt="2023-07-09T09:29:58.411" v="630" actId="478"/>
          <ac:spMkLst>
            <pc:docMk/>
            <pc:sldMk cId="2797306279" sldId="3335"/>
            <ac:spMk id="55" creationId="{D01BA2EB-ECB3-7C5E-6F14-174DC9DBBDD4}"/>
          </ac:spMkLst>
        </pc:spChg>
        <pc:spChg chg="mod">
          <ac:chgData name="Ahmed Alghamdi" userId="fbe9dddd-5a69-44b1-8172-ebcf615bf0eb" providerId="ADAL" clId="{BAC174C3-C39A-410C-B2D2-D5F7D5C3CBC5}" dt="2023-07-09T09:30:15.482" v="637" actId="165"/>
          <ac:spMkLst>
            <pc:docMk/>
            <pc:sldMk cId="2797306279" sldId="3335"/>
            <ac:spMk id="56" creationId="{29A47225-9BDC-D69E-35DC-9FF301046E4F}"/>
          </ac:spMkLst>
        </pc:spChg>
        <pc:grpChg chg="del">
          <ac:chgData name="Ahmed Alghamdi" userId="fbe9dddd-5a69-44b1-8172-ebcf615bf0eb" providerId="ADAL" clId="{BAC174C3-C39A-410C-B2D2-D5F7D5C3CBC5}" dt="2023-07-09T09:29:24.406" v="622" actId="165"/>
          <ac:grpSpMkLst>
            <pc:docMk/>
            <pc:sldMk cId="2797306279" sldId="3335"/>
            <ac:grpSpMk id="2" creationId="{9F08F15C-3C69-6451-6A87-4177D2B065ED}"/>
          </ac:grpSpMkLst>
        </pc:grpChg>
        <pc:grpChg chg="mod topLvl">
          <ac:chgData name="Ahmed Alghamdi" userId="fbe9dddd-5a69-44b1-8172-ebcf615bf0eb" providerId="ADAL" clId="{BAC174C3-C39A-410C-B2D2-D5F7D5C3CBC5}" dt="2023-07-09T09:29:24.406" v="622" actId="165"/>
          <ac:grpSpMkLst>
            <pc:docMk/>
            <pc:sldMk cId="2797306279" sldId="3335"/>
            <ac:grpSpMk id="5" creationId="{A49E2650-7771-8328-6EC9-DF179B65C4F8}"/>
          </ac:grpSpMkLst>
        </pc:grpChg>
        <pc:grpChg chg="add mod">
          <ac:chgData name="Ahmed Alghamdi" userId="fbe9dddd-5a69-44b1-8172-ebcf615bf0eb" providerId="ADAL" clId="{BAC174C3-C39A-410C-B2D2-D5F7D5C3CBC5}" dt="2023-07-09T09:29:41.725" v="627"/>
          <ac:grpSpMkLst>
            <pc:docMk/>
            <pc:sldMk cId="2797306279" sldId="3335"/>
            <ac:grpSpMk id="12" creationId="{E10A8A51-431F-8490-55AE-4654F5E79003}"/>
          </ac:grpSpMkLst>
        </pc:grpChg>
        <pc:grpChg chg="add mod">
          <ac:chgData name="Ahmed Alghamdi" userId="fbe9dddd-5a69-44b1-8172-ebcf615bf0eb" providerId="ADAL" clId="{BAC174C3-C39A-410C-B2D2-D5F7D5C3CBC5}" dt="2023-07-09T09:30:19.523" v="641"/>
          <ac:grpSpMkLst>
            <pc:docMk/>
            <pc:sldMk cId="2797306279" sldId="3335"/>
            <ac:grpSpMk id="13" creationId="{1E39A2F9-D015-918A-676E-3634004B815F}"/>
          </ac:grpSpMkLst>
        </pc:grpChg>
        <pc:grpChg chg="del">
          <ac:chgData name="Ahmed Alghamdi" userId="fbe9dddd-5a69-44b1-8172-ebcf615bf0eb" providerId="ADAL" clId="{BAC174C3-C39A-410C-B2D2-D5F7D5C3CBC5}" dt="2023-07-09T09:30:15.482" v="637" actId="165"/>
          <ac:grpSpMkLst>
            <pc:docMk/>
            <pc:sldMk cId="2797306279" sldId="3335"/>
            <ac:grpSpMk id="51" creationId="{475A56D7-435D-F4FA-E8DF-593FF7A31994}"/>
          </ac:grpSpMkLst>
        </pc:grpChg>
        <pc:grpChg chg="mod topLvl">
          <ac:chgData name="Ahmed Alghamdi" userId="fbe9dddd-5a69-44b1-8172-ebcf615bf0eb" providerId="ADAL" clId="{BAC174C3-C39A-410C-B2D2-D5F7D5C3CBC5}" dt="2023-07-09T09:30:15.482" v="637" actId="165"/>
          <ac:grpSpMkLst>
            <pc:docMk/>
            <pc:sldMk cId="2797306279" sldId="3335"/>
            <ac:grpSpMk id="53" creationId="{34EE3FAB-A47E-BD2E-7147-988F6CF17B03}"/>
          </ac:grpSpMkLst>
        </pc:grpChg>
        <pc:picChg chg="mod">
          <ac:chgData name="Ahmed Alghamdi" userId="fbe9dddd-5a69-44b1-8172-ebcf615bf0eb" providerId="ADAL" clId="{BAC174C3-C39A-410C-B2D2-D5F7D5C3CBC5}" dt="2023-07-09T09:29:24.406" v="622" actId="165"/>
          <ac:picMkLst>
            <pc:docMk/>
            <pc:sldMk cId="2797306279" sldId="3335"/>
            <ac:picMk id="43" creationId="{519A5831-486B-6DDB-5831-8C92CAF1AEE0}"/>
          </ac:picMkLst>
        </pc:picChg>
        <pc:picChg chg="mod">
          <ac:chgData name="Ahmed Alghamdi" userId="fbe9dddd-5a69-44b1-8172-ebcf615bf0eb" providerId="ADAL" clId="{BAC174C3-C39A-410C-B2D2-D5F7D5C3CBC5}" dt="2023-07-09T09:30:15.482" v="637" actId="165"/>
          <ac:picMkLst>
            <pc:docMk/>
            <pc:sldMk cId="2797306279" sldId="3335"/>
            <ac:picMk id="57" creationId="{BABAE082-59D0-CBC0-A573-F746857DDDC1}"/>
          </ac:picMkLst>
        </pc:picChg>
      </pc:sldChg>
      <pc:sldChg chg="addSp delSp modSp add mod">
        <pc:chgData name="Ahmed Alghamdi" userId="fbe9dddd-5a69-44b1-8172-ebcf615bf0eb" providerId="ADAL" clId="{BAC174C3-C39A-410C-B2D2-D5F7D5C3CBC5}" dt="2023-07-09T10:16:10.455" v="1035" actId="207"/>
        <pc:sldMkLst>
          <pc:docMk/>
          <pc:sldMk cId="3530887105" sldId="3336"/>
        </pc:sldMkLst>
        <pc:spChg chg="add mod">
          <ac:chgData name="Ahmed Alghamdi" userId="fbe9dddd-5a69-44b1-8172-ebcf615bf0eb" providerId="ADAL" clId="{BAC174C3-C39A-410C-B2D2-D5F7D5C3CBC5}" dt="2023-07-09T10:10:48.005" v="844" actId="571"/>
          <ac:spMkLst>
            <pc:docMk/>
            <pc:sldMk cId="3530887105" sldId="3336"/>
            <ac:spMk id="3" creationId="{2164F539-9605-3489-DB40-E2E54BE45FFF}"/>
          </ac:spMkLst>
        </pc:spChg>
        <pc:spChg chg="add mod">
          <ac:chgData name="Ahmed Alghamdi" userId="fbe9dddd-5a69-44b1-8172-ebcf615bf0eb" providerId="ADAL" clId="{BAC174C3-C39A-410C-B2D2-D5F7D5C3CBC5}" dt="2023-07-09T10:12:10.627" v="912" actId="20577"/>
          <ac:spMkLst>
            <pc:docMk/>
            <pc:sldMk cId="3530887105" sldId="3336"/>
            <ac:spMk id="6" creationId="{28A2431D-FDD0-AE6D-1700-01D9FD9DEED7}"/>
          </ac:spMkLst>
        </pc:spChg>
        <pc:spChg chg="mod">
          <ac:chgData name="Ahmed Alghamdi" userId="fbe9dddd-5a69-44b1-8172-ebcf615bf0eb" providerId="ADAL" clId="{BAC174C3-C39A-410C-B2D2-D5F7D5C3CBC5}" dt="2023-07-09T10:10:48.005" v="844" actId="571"/>
          <ac:spMkLst>
            <pc:docMk/>
            <pc:sldMk cId="3530887105" sldId="3336"/>
            <ac:spMk id="8" creationId="{DF7C2AD6-796E-47D8-2A4F-E41C3D93B417}"/>
          </ac:spMkLst>
        </pc:spChg>
        <pc:spChg chg="mod">
          <ac:chgData name="Ahmed Alghamdi" userId="fbe9dddd-5a69-44b1-8172-ebcf615bf0eb" providerId="ADAL" clId="{BAC174C3-C39A-410C-B2D2-D5F7D5C3CBC5}" dt="2023-07-09T10:11:55.816" v="892" actId="20577"/>
          <ac:spMkLst>
            <pc:docMk/>
            <pc:sldMk cId="3530887105" sldId="3336"/>
            <ac:spMk id="9" creationId="{A1B1EBFB-F7E8-518B-C5FC-2F2EEE851619}"/>
          </ac:spMkLst>
        </pc:spChg>
        <pc:spChg chg="mod">
          <ac:chgData name="Ahmed Alghamdi" userId="fbe9dddd-5a69-44b1-8172-ebcf615bf0eb" providerId="ADAL" clId="{BAC174C3-C39A-410C-B2D2-D5F7D5C3CBC5}" dt="2023-07-09T10:10:48.005" v="844" actId="571"/>
          <ac:spMkLst>
            <pc:docMk/>
            <pc:sldMk cId="3530887105" sldId="3336"/>
            <ac:spMk id="10" creationId="{CBD739DB-3D7C-DA15-6882-115DA8D93328}"/>
          </ac:spMkLst>
        </pc:spChg>
        <pc:spChg chg="add mod">
          <ac:chgData name="Ahmed Alghamdi" userId="fbe9dddd-5a69-44b1-8172-ebcf615bf0eb" providerId="ADAL" clId="{BAC174C3-C39A-410C-B2D2-D5F7D5C3CBC5}" dt="2023-07-09T10:11:38.876" v="873" actId="1076"/>
          <ac:spMkLst>
            <pc:docMk/>
            <pc:sldMk cId="3530887105" sldId="3336"/>
            <ac:spMk id="11" creationId="{C6D5BEF4-2A27-C52B-619E-603507066204}"/>
          </ac:spMkLst>
        </pc:spChg>
        <pc:spChg chg="add mod">
          <ac:chgData name="Ahmed Alghamdi" userId="fbe9dddd-5a69-44b1-8172-ebcf615bf0eb" providerId="ADAL" clId="{BAC174C3-C39A-410C-B2D2-D5F7D5C3CBC5}" dt="2023-07-09T10:12:14.559" v="919" actId="20577"/>
          <ac:spMkLst>
            <pc:docMk/>
            <pc:sldMk cId="3530887105" sldId="3336"/>
            <ac:spMk id="12" creationId="{5D80E5B5-CFC0-22D5-1851-4F61AB233EEE}"/>
          </ac:spMkLst>
        </pc:spChg>
        <pc:spChg chg="mod">
          <ac:chgData name="Ahmed Alghamdi" userId="fbe9dddd-5a69-44b1-8172-ebcf615bf0eb" providerId="ADAL" clId="{BAC174C3-C39A-410C-B2D2-D5F7D5C3CBC5}" dt="2023-07-09T10:10:50.559" v="845" actId="571"/>
          <ac:spMkLst>
            <pc:docMk/>
            <pc:sldMk cId="3530887105" sldId="3336"/>
            <ac:spMk id="14" creationId="{4862E73A-8CA2-9F7A-CAB3-BE326F842D88}"/>
          </ac:spMkLst>
        </pc:spChg>
        <pc:spChg chg="mod">
          <ac:chgData name="Ahmed Alghamdi" userId="fbe9dddd-5a69-44b1-8172-ebcf615bf0eb" providerId="ADAL" clId="{BAC174C3-C39A-410C-B2D2-D5F7D5C3CBC5}" dt="2023-07-09T10:12:02.060" v="903" actId="20577"/>
          <ac:spMkLst>
            <pc:docMk/>
            <pc:sldMk cId="3530887105" sldId="3336"/>
            <ac:spMk id="15" creationId="{F0A376D8-2620-006B-BD75-773261AE9AFB}"/>
          </ac:spMkLst>
        </pc:spChg>
        <pc:spChg chg="mod">
          <ac:chgData name="Ahmed Alghamdi" userId="fbe9dddd-5a69-44b1-8172-ebcf615bf0eb" providerId="ADAL" clId="{BAC174C3-C39A-410C-B2D2-D5F7D5C3CBC5}" dt="2023-07-09T10:10:50.559" v="845" actId="571"/>
          <ac:spMkLst>
            <pc:docMk/>
            <pc:sldMk cId="3530887105" sldId="3336"/>
            <ac:spMk id="16" creationId="{BDA5C477-5004-3BA7-3598-B6DE3FC7742B}"/>
          </ac:spMkLst>
        </pc:spChg>
        <pc:spChg chg="del">
          <ac:chgData name="Ahmed Alghamdi" userId="fbe9dddd-5a69-44b1-8172-ebcf615bf0eb" providerId="ADAL" clId="{BAC174C3-C39A-410C-B2D2-D5F7D5C3CBC5}" dt="2023-07-09T10:10:53.803" v="846" actId="478"/>
          <ac:spMkLst>
            <pc:docMk/>
            <pc:sldMk cId="3530887105" sldId="3336"/>
            <ac:spMk id="17" creationId="{1881D994-9D7B-C005-63E6-331C348CADF9}"/>
          </ac:spMkLst>
        </pc:spChg>
        <pc:spChg chg="del">
          <ac:chgData name="Ahmed Alghamdi" userId="fbe9dddd-5a69-44b1-8172-ebcf615bf0eb" providerId="ADAL" clId="{BAC174C3-C39A-410C-B2D2-D5F7D5C3CBC5}" dt="2023-07-09T10:10:53.803" v="846" actId="478"/>
          <ac:spMkLst>
            <pc:docMk/>
            <pc:sldMk cId="3530887105" sldId="3336"/>
            <ac:spMk id="18" creationId="{A7081BDD-2B4D-561A-DA3E-EAD80779822F}"/>
          </ac:spMkLst>
        </pc:spChg>
        <pc:spChg chg="add mod">
          <ac:chgData name="Ahmed Alghamdi" userId="fbe9dddd-5a69-44b1-8172-ebcf615bf0eb" providerId="ADAL" clId="{BAC174C3-C39A-410C-B2D2-D5F7D5C3CBC5}" dt="2023-07-09T10:11:37.055" v="867"/>
          <ac:spMkLst>
            <pc:docMk/>
            <pc:sldMk cId="3530887105" sldId="3336"/>
            <ac:spMk id="19" creationId="{409A2BB1-7597-AD3A-17B2-F3BA89BA7100}"/>
          </ac:spMkLst>
        </pc:spChg>
        <pc:spChg chg="add mod">
          <ac:chgData name="Ahmed Alghamdi" userId="fbe9dddd-5a69-44b1-8172-ebcf615bf0eb" providerId="ADAL" clId="{BAC174C3-C39A-410C-B2D2-D5F7D5C3CBC5}" dt="2023-07-09T10:11:37.055" v="869"/>
          <ac:spMkLst>
            <pc:docMk/>
            <pc:sldMk cId="3530887105" sldId="3336"/>
            <ac:spMk id="20" creationId="{208FC0B0-F394-C7C8-3A14-E18430F0D675}"/>
          </ac:spMkLst>
        </pc:spChg>
        <pc:spChg chg="add mod">
          <ac:chgData name="Ahmed Alghamdi" userId="fbe9dddd-5a69-44b1-8172-ebcf615bf0eb" providerId="ADAL" clId="{BAC174C3-C39A-410C-B2D2-D5F7D5C3CBC5}" dt="2023-07-09T10:11:37.070" v="871"/>
          <ac:spMkLst>
            <pc:docMk/>
            <pc:sldMk cId="3530887105" sldId="3336"/>
            <ac:spMk id="24" creationId="{3D73DAED-C9EB-9AE1-E615-72D89199F2CC}"/>
          </ac:spMkLst>
        </pc:spChg>
        <pc:spChg chg="add mod">
          <ac:chgData name="Ahmed Alghamdi" userId="fbe9dddd-5a69-44b1-8172-ebcf615bf0eb" providerId="ADAL" clId="{BAC174C3-C39A-410C-B2D2-D5F7D5C3CBC5}" dt="2023-07-09T10:11:28.486" v="862"/>
          <ac:spMkLst>
            <pc:docMk/>
            <pc:sldMk cId="3530887105" sldId="3336"/>
            <ac:spMk id="26" creationId="{2972D206-93A9-8E6E-E89C-74E5981B01EA}"/>
          </ac:spMkLst>
        </pc:spChg>
        <pc:spChg chg="add mod">
          <ac:chgData name="Ahmed Alghamdi" userId="fbe9dddd-5a69-44b1-8172-ebcf615bf0eb" providerId="ADAL" clId="{BAC174C3-C39A-410C-B2D2-D5F7D5C3CBC5}" dt="2023-07-09T10:11:28.486" v="862"/>
          <ac:spMkLst>
            <pc:docMk/>
            <pc:sldMk cId="3530887105" sldId="3336"/>
            <ac:spMk id="32" creationId="{657B5A49-E3F4-85B0-2FBF-060C11C49751}"/>
          </ac:spMkLst>
        </pc:spChg>
        <pc:spChg chg="add mod">
          <ac:chgData name="Ahmed Alghamdi" userId="fbe9dddd-5a69-44b1-8172-ebcf615bf0eb" providerId="ADAL" clId="{BAC174C3-C39A-410C-B2D2-D5F7D5C3CBC5}" dt="2023-07-09T10:11:28.486" v="862"/>
          <ac:spMkLst>
            <pc:docMk/>
            <pc:sldMk cId="3530887105" sldId="3336"/>
            <ac:spMk id="33" creationId="{04C0C9DF-7417-24D2-4ECD-4D120AF98DEA}"/>
          </ac:spMkLst>
        </pc:spChg>
        <pc:spChg chg="add mod">
          <ac:chgData name="Ahmed Alghamdi" userId="fbe9dddd-5a69-44b1-8172-ebcf615bf0eb" providerId="ADAL" clId="{BAC174C3-C39A-410C-B2D2-D5F7D5C3CBC5}" dt="2023-07-09T10:11:43.904" v="875"/>
          <ac:spMkLst>
            <pc:docMk/>
            <pc:sldMk cId="3530887105" sldId="3336"/>
            <ac:spMk id="34" creationId="{0C55E1A5-CF55-92A5-BCE8-EC1E8E25FE58}"/>
          </ac:spMkLst>
        </pc:spChg>
        <pc:spChg chg="del">
          <ac:chgData name="Ahmed Alghamdi" userId="fbe9dddd-5a69-44b1-8172-ebcf615bf0eb" providerId="ADAL" clId="{BAC174C3-C39A-410C-B2D2-D5F7D5C3CBC5}" dt="2023-07-09T10:10:14.062" v="829" actId="478"/>
          <ac:spMkLst>
            <pc:docMk/>
            <pc:sldMk cId="3530887105" sldId="3336"/>
            <ac:spMk id="35" creationId="{DF47D88A-446B-A3C6-50D4-9429E503B726}"/>
          </ac:spMkLst>
        </pc:spChg>
        <pc:spChg chg="add mod">
          <ac:chgData name="Ahmed Alghamdi" userId="fbe9dddd-5a69-44b1-8172-ebcf615bf0eb" providerId="ADAL" clId="{BAC174C3-C39A-410C-B2D2-D5F7D5C3CBC5}" dt="2023-07-09T10:11:43.904" v="877"/>
          <ac:spMkLst>
            <pc:docMk/>
            <pc:sldMk cId="3530887105" sldId="3336"/>
            <ac:spMk id="36" creationId="{DABD4470-5C8C-E5F3-0A63-8390037CB793}"/>
          </ac:spMkLst>
        </pc:spChg>
        <pc:spChg chg="add mod">
          <ac:chgData name="Ahmed Alghamdi" userId="fbe9dddd-5a69-44b1-8172-ebcf615bf0eb" providerId="ADAL" clId="{BAC174C3-C39A-410C-B2D2-D5F7D5C3CBC5}" dt="2023-07-09T10:11:43.904" v="879"/>
          <ac:spMkLst>
            <pc:docMk/>
            <pc:sldMk cId="3530887105" sldId="3336"/>
            <ac:spMk id="37" creationId="{90CB5EB8-4950-BF15-03F5-F733EAB1DC22}"/>
          </ac:spMkLst>
        </pc:spChg>
        <pc:spChg chg="add mod">
          <ac:chgData name="Ahmed Alghamdi" userId="fbe9dddd-5a69-44b1-8172-ebcf615bf0eb" providerId="ADAL" clId="{BAC174C3-C39A-410C-B2D2-D5F7D5C3CBC5}" dt="2023-07-09T10:11:47.026" v="881"/>
          <ac:spMkLst>
            <pc:docMk/>
            <pc:sldMk cId="3530887105" sldId="3336"/>
            <ac:spMk id="40" creationId="{19038E24-2E32-24F6-6E7D-56B43D89972D}"/>
          </ac:spMkLst>
        </pc:spChg>
        <pc:spChg chg="add mod">
          <ac:chgData name="Ahmed Alghamdi" userId="fbe9dddd-5a69-44b1-8172-ebcf615bf0eb" providerId="ADAL" clId="{BAC174C3-C39A-410C-B2D2-D5F7D5C3CBC5}" dt="2023-07-09T10:11:47.026" v="883"/>
          <ac:spMkLst>
            <pc:docMk/>
            <pc:sldMk cId="3530887105" sldId="3336"/>
            <ac:spMk id="41" creationId="{4485555A-92E7-849D-AE0C-B71918AC16C2}"/>
          </ac:spMkLst>
        </pc:spChg>
        <pc:spChg chg="add mod">
          <ac:chgData name="Ahmed Alghamdi" userId="fbe9dddd-5a69-44b1-8172-ebcf615bf0eb" providerId="ADAL" clId="{BAC174C3-C39A-410C-B2D2-D5F7D5C3CBC5}" dt="2023-07-09T10:11:47.026" v="885"/>
          <ac:spMkLst>
            <pc:docMk/>
            <pc:sldMk cId="3530887105" sldId="3336"/>
            <ac:spMk id="42" creationId="{1623DA28-EFB3-A9B8-8B91-424C94109D8D}"/>
          </ac:spMkLst>
        </pc:spChg>
        <pc:spChg chg="mod topLvl">
          <ac:chgData name="Ahmed Alghamdi" userId="fbe9dddd-5a69-44b1-8172-ebcf615bf0eb" providerId="ADAL" clId="{BAC174C3-C39A-410C-B2D2-D5F7D5C3CBC5}" dt="2023-07-09T10:10:45.113" v="843" actId="1076"/>
          <ac:spMkLst>
            <pc:docMk/>
            <pc:sldMk cId="3530887105" sldId="3336"/>
            <ac:spMk id="43" creationId="{EBED75AD-30B7-3603-5327-A2ACE33E94AD}"/>
          </ac:spMkLst>
        </pc:spChg>
        <pc:spChg chg="add mod">
          <ac:chgData name="Ahmed Alghamdi" userId="fbe9dddd-5a69-44b1-8172-ebcf615bf0eb" providerId="ADAL" clId="{BAC174C3-C39A-410C-B2D2-D5F7D5C3CBC5}" dt="2023-07-09T10:16:10.455" v="1035" actId="207"/>
          <ac:spMkLst>
            <pc:docMk/>
            <pc:sldMk cId="3530887105" sldId="3336"/>
            <ac:spMk id="46" creationId="{F608A5CF-7624-CFAF-5DBB-83C8C6EC679C}"/>
          </ac:spMkLst>
        </pc:spChg>
        <pc:spChg chg="mod topLvl">
          <ac:chgData name="Ahmed Alghamdi" userId="fbe9dddd-5a69-44b1-8172-ebcf615bf0eb" providerId="ADAL" clId="{BAC174C3-C39A-410C-B2D2-D5F7D5C3CBC5}" dt="2023-07-09T10:10:45.113" v="843" actId="1076"/>
          <ac:spMkLst>
            <pc:docMk/>
            <pc:sldMk cId="3530887105" sldId="3336"/>
            <ac:spMk id="47" creationId="{F2A79F43-9E50-25A8-D3F8-F0EE78A1FADB}"/>
          </ac:spMkLst>
        </pc:spChg>
        <pc:spChg chg="add del mod">
          <ac:chgData name="Ahmed Alghamdi" userId="fbe9dddd-5a69-44b1-8172-ebcf615bf0eb" providerId="ADAL" clId="{BAC174C3-C39A-410C-B2D2-D5F7D5C3CBC5}" dt="2023-07-09T10:15:06.386" v="976"/>
          <ac:spMkLst>
            <pc:docMk/>
            <pc:sldMk cId="3530887105" sldId="3336"/>
            <ac:spMk id="49" creationId="{6386BE4C-6D6A-56F0-3712-3300DDD89FA4}"/>
          </ac:spMkLst>
        </pc:spChg>
        <pc:spChg chg="add del mod">
          <ac:chgData name="Ahmed Alghamdi" userId="fbe9dddd-5a69-44b1-8172-ebcf615bf0eb" providerId="ADAL" clId="{BAC174C3-C39A-410C-B2D2-D5F7D5C3CBC5}" dt="2023-07-09T10:15:30.745" v="1005" actId="478"/>
          <ac:spMkLst>
            <pc:docMk/>
            <pc:sldMk cId="3530887105" sldId="3336"/>
            <ac:spMk id="50" creationId="{EFF90714-3202-E202-E330-16502F87B67F}"/>
          </ac:spMkLst>
        </pc:spChg>
        <pc:spChg chg="add del mod">
          <ac:chgData name="Ahmed Alghamdi" userId="fbe9dddd-5a69-44b1-8172-ebcf615bf0eb" providerId="ADAL" clId="{BAC174C3-C39A-410C-B2D2-D5F7D5C3CBC5}" dt="2023-07-09T10:15:30.745" v="1005" actId="478"/>
          <ac:spMkLst>
            <pc:docMk/>
            <pc:sldMk cId="3530887105" sldId="3336"/>
            <ac:spMk id="51" creationId="{E06D9A26-74F4-DFAF-0109-3C587F2A2F4D}"/>
          </ac:spMkLst>
        </pc:spChg>
        <pc:spChg chg="add mod">
          <ac:chgData name="Ahmed Alghamdi" userId="fbe9dddd-5a69-44b1-8172-ebcf615bf0eb" providerId="ADAL" clId="{BAC174C3-C39A-410C-B2D2-D5F7D5C3CBC5}" dt="2023-07-09T10:16:10.455" v="1035" actId="207"/>
          <ac:spMkLst>
            <pc:docMk/>
            <pc:sldMk cId="3530887105" sldId="3336"/>
            <ac:spMk id="52" creationId="{12FDD3BF-D2C6-412A-A040-1D3851976009}"/>
          </ac:spMkLst>
        </pc:spChg>
        <pc:spChg chg="add mod">
          <ac:chgData name="Ahmed Alghamdi" userId="fbe9dddd-5a69-44b1-8172-ebcf615bf0eb" providerId="ADAL" clId="{BAC174C3-C39A-410C-B2D2-D5F7D5C3CBC5}" dt="2023-07-09T10:16:10.455" v="1035" actId="207"/>
          <ac:spMkLst>
            <pc:docMk/>
            <pc:sldMk cId="3530887105" sldId="3336"/>
            <ac:spMk id="53" creationId="{CCA16286-18A2-3761-7D39-28517FDEB047}"/>
          </ac:spMkLst>
        </pc:spChg>
        <pc:spChg chg="mod topLvl">
          <ac:chgData name="Ahmed Alghamdi" userId="fbe9dddd-5a69-44b1-8172-ebcf615bf0eb" providerId="ADAL" clId="{BAC174C3-C39A-410C-B2D2-D5F7D5C3CBC5}" dt="2023-07-09T10:08:38.292" v="725" actId="164"/>
          <ac:spMkLst>
            <pc:docMk/>
            <pc:sldMk cId="3530887105" sldId="3336"/>
            <ac:spMk id="128" creationId="{ADE7AA9E-C5D5-914E-B876-7B6F267A6B2E}"/>
          </ac:spMkLst>
        </pc:spChg>
        <pc:spChg chg="mod topLvl">
          <ac:chgData name="Ahmed Alghamdi" userId="fbe9dddd-5a69-44b1-8172-ebcf615bf0eb" providerId="ADAL" clId="{BAC174C3-C39A-410C-B2D2-D5F7D5C3CBC5}" dt="2023-07-09T10:10:27.788" v="835" actId="1036"/>
          <ac:spMkLst>
            <pc:docMk/>
            <pc:sldMk cId="3530887105" sldId="3336"/>
            <ac:spMk id="132" creationId="{09F5BD9F-99D4-F1CB-52D1-5894044CB5CA}"/>
          </ac:spMkLst>
        </pc:spChg>
        <pc:spChg chg="mod topLvl">
          <ac:chgData name="Ahmed Alghamdi" userId="fbe9dddd-5a69-44b1-8172-ebcf615bf0eb" providerId="ADAL" clId="{BAC174C3-C39A-410C-B2D2-D5F7D5C3CBC5}" dt="2023-07-09T10:10:29.977" v="840" actId="1035"/>
          <ac:spMkLst>
            <pc:docMk/>
            <pc:sldMk cId="3530887105" sldId="3336"/>
            <ac:spMk id="136" creationId="{DB17BF9C-2932-DA84-9303-441DBE5EF9B8}"/>
          </ac:spMkLst>
        </pc:spChg>
        <pc:grpChg chg="add mod">
          <ac:chgData name="Ahmed Alghamdi" userId="fbe9dddd-5a69-44b1-8172-ebcf615bf0eb" providerId="ADAL" clId="{BAC174C3-C39A-410C-B2D2-D5F7D5C3CBC5}" dt="2023-07-09T10:10:45.113" v="843" actId="1076"/>
          <ac:grpSpMkLst>
            <pc:docMk/>
            <pc:sldMk cId="3530887105" sldId="3336"/>
            <ac:grpSpMk id="2" creationId="{7C08692F-34F6-4B1E-0611-6AF215C0F5BC}"/>
          </ac:grpSpMkLst>
        </pc:grpChg>
        <pc:grpChg chg="add mod">
          <ac:chgData name="Ahmed Alghamdi" userId="fbe9dddd-5a69-44b1-8172-ebcf615bf0eb" providerId="ADAL" clId="{BAC174C3-C39A-410C-B2D2-D5F7D5C3CBC5}" dt="2023-07-09T10:10:48.005" v="844" actId="571"/>
          <ac:grpSpMkLst>
            <pc:docMk/>
            <pc:sldMk cId="3530887105" sldId="3336"/>
            <ac:grpSpMk id="7" creationId="{FF6EF386-B4B8-EE9E-C57F-9DF609178101}"/>
          </ac:grpSpMkLst>
        </pc:grpChg>
        <pc:grpChg chg="add mod">
          <ac:chgData name="Ahmed Alghamdi" userId="fbe9dddd-5a69-44b1-8172-ebcf615bf0eb" providerId="ADAL" clId="{BAC174C3-C39A-410C-B2D2-D5F7D5C3CBC5}" dt="2023-07-09T10:15:19.416" v="980" actId="1076"/>
          <ac:grpSpMkLst>
            <pc:docMk/>
            <pc:sldMk cId="3530887105" sldId="3336"/>
            <ac:grpSpMk id="13" creationId="{56F418E9-4AD3-5E00-FA29-76F36574E0E4}"/>
          </ac:grpSpMkLst>
        </pc:grpChg>
        <pc:grpChg chg="del">
          <ac:chgData name="Ahmed Alghamdi" userId="fbe9dddd-5a69-44b1-8172-ebcf615bf0eb" providerId="ADAL" clId="{BAC174C3-C39A-410C-B2D2-D5F7D5C3CBC5}" dt="2023-07-09T10:08:29.518" v="721" actId="478"/>
          <ac:grpSpMkLst>
            <pc:docMk/>
            <pc:sldMk cId="3530887105" sldId="3336"/>
            <ac:grpSpMk id="156" creationId="{D35A1A98-BA23-8380-4F37-EA14939C7E3F}"/>
          </ac:grpSpMkLst>
        </pc:grpChg>
        <pc:grpChg chg="del">
          <ac:chgData name="Ahmed Alghamdi" userId="fbe9dddd-5a69-44b1-8172-ebcf615bf0eb" providerId="ADAL" clId="{BAC174C3-C39A-410C-B2D2-D5F7D5C3CBC5}" dt="2023-07-09T10:08:29.518" v="721" actId="478"/>
          <ac:grpSpMkLst>
            <pc:docMk/>
            <pc:sldMk cId="3530887105" sldId="3336"/>
            <ac:grpSpMk id="157" creationId="{99A9F808-8637-661C-480F-F7870C5CFC01}"/>
          </ac:grpSpMkLst>
        </pc:grpChg>
        <pc:grpChg chg="del">
          <ac:chgData name="Ahmed Alghamdi" userId="fbe9dddd-5a69-44b1-8172-ebcf615bf0eb" providerId="ADAL" clId="{BAC174C3-C39A-410C-B2D2-D5F7D5C3CBC5}" dt="2023-07-09T10:08:29.518" v="721" actId="478"/>
          <ac:grpSpMkLst>
            <pc:docMk/>
            <pc:sldMk cId="3530887105" sldId="3336"/>
            <ac:grpSpMk id="158" creationId="{8806BD53-EC3E-85B9-AEBF-09C6D94F7BFD}"/>
          </ac:grpSpMkLst>
        </pc:grpChg>
        <pc:grpChg chg="del">
          <ac:chgData name="Ahmed Alghamdi" userId="fbe9dddd-5a69-44b1-8172-ebcf615bf0eb" providerId="ADAL" clId="{BAC174C3-C39A-410C-B2D2-D5F7D5C3CBC5}" dt="2023-07-09T10:08:29.518" v="721" actId="478"/>
          <ac:grpSpMkLst>
            <pc:docMk/>
            <pc:sldMk cId="3530887105" sldId="3336"/>
            <ac:grpSpMk id="159" creationId="{28FF31F6-D209-8359-A028-B1EF203E27B7}"/>
          </ac:grpSpMkLst>
        </pc:grpChg>
        <pc:grpChg chg="del">
          <ac:chgData name="Ahmed Alghamdi" userId="fbe9dddd-5a69-44b1-8172-ebcf615bf0eb" providerId="ADAL" clId="{BAC174C3-C39A-410C-B2D2-D5F7D5C3CBC5}" dt="2023-07-09T10:08:31.877" v="722" actId="165"/>
          <ac:grpSpMkLst>
            <pc:docMk/>
            <pc:sldMk cId="3530887105" sldId="3336"/>
            <ac:grpSpMk id="160" creationId="{84BEF6A4-68CB-D92A-56CF-B11F4EF9BECE}"/>
          </ac:grpSpMkLst>
        </pc:grpChg>
      </pc:sldChg>
      <pc:sldChg chg="new del">
        <pc:chgData name="Ahmed Alghamdi" userId="fbe9dddd-5a69-44b1-8172-ebcf615bf0eb" providerId="ADAL" clId="{BAC174C3-C39A-410C-B2D2-D5F7D5C3CBC5}" dt="2023-07-09T11:05:50.856" v="1042" actId="47"/>
        <pc:sldMkLst>
          <pc:docMk/>
          <pc:sldMk cId="821755073" sldId="3337"/>
        </pc:sldMkLst>
      </pc:sldChg>
      <pc:sldChg chg="addSp delSp modSp add mod">
        <pc:chgData name="Ahmed Alghamdi" userId="fbe9dddd-5a69-44b1-8172-ebcf615bf0eb" providerId="ADAL" clId="{BAC174C3-C39A-410C-B2D2-D5F7D5C3CBC5}" dt="2023-07-09T13:17:26.367" v="3186" actId="20577"/>
        <pc:sldMkLst>
          <pc:docMk/>
          <pc:sldMk cId="2858624197" sldId="3338"/>
        </pc:sldMkLst>
        <pc:spChg chg="del">
          <ac:chgData name="Ahmed Alghamdi" userId="fbe9dddd-5a69-44b1-8172-ebcf615bf0eb" providerId="ADAL" clId="{BAC174C3-C39A-410C-B2D2-D5F7D5C3CBC5}" dt="2023-07-09T11:05:56.008" v="1043" actId="478"/>
          <ac:spMkLst>
            <pc:docMk/>
            <pc:sldMk cId="2858624197" sldId="3338"/>
            <ac:spMk id="2" creationId="{0BCC698D-A441-0AB9-7842-987A5012FE1E}"/>
          </ac:spMkLst>
        </pc:spChg>
        <pc:spChg chg="del">
          <ac:chgData name="Ahmed Alghamdi" userId="fbe9dddd-5a69-44b1-8172-ebcf615bf0eb" providerId="ADAL" clId="{BAC174C3-C39A-410C-B2D2-D5F7D5C3CBC5}" dt="2023-07-09T11:05:56.008" v="1043" actId="478"/>
          <ac:spMkLst>
            <pc:docMk/>
            <pc:sldMk cId="2858624197" sldId="3338"/>
            <ac:spMk id="3" creationId="{A25B2AA6-09A5-C402-531B-BFC15E6571C1}"/>
          </ac:spMkLst>
        </pc:spChg>
        <pc:spChg chg="mod">
          <ac:chgData name="Ahmed Alghamdi" userId="fbe9dddd-5a69-44b1-8172-ebcf615bf0eb" providerId="ADAL" clId="{BAC174C3-C39A-410C-B2D2-D5F7D5C3CBC5}" dt="2023-07-09T11:06:12.268" v="1069" actId="20577"/>
          <ac:spMkLst>
            <pc:docMk/>
            <pc:sldMk cId="2858624197" sldId="3338"/>
            <ac:spMk id="5" creationId="{47015298-F31D-2BCF-BD15-AC49ADA685FF}"/>
          </ac:spMkLst>
        </pc:spChg>
        <pc:spChg chg="del">
          <ac:chgData name="Ahmed Alghamdi" userId="fbe9dddd-5a69-44b1-8172-ebcf615bf0eb" providerId="ADAL" clId="{BAC174C3-C39A-410C-B2D2-D5F7D5C3CBC5}" dt="2023-07-09T11:05:56.008" v="1043" actId="478"/>
          <ac:spMkLst>
            <pc:docMk/>
            <pc:sldMk cId="2858624197" sldId="3338"/>
            <ac:spMk id="6" creationId="{AE446E08-E6D6-4A64-FF1F-1BBFF439F578}"/>
          </ac:spMkLst>
        </pc:spChg>
        <pc:spChg chg="del">
          <ac:chgData name="Ahmed Alghamdi" userId="fbe9dddd-5a69-44b1-8172-ebcf615bf0eb" providerId="ADAL" clId="{BAC174C3-C39A-410C-B2D2-D5F7D5C3CBC5}" dt="2023-07-09T11:05:56.008" v="1043" actId="478"/>
          <ac:spMkLst>
            <pc:docMk/>
            <pc:sldMk cId="2858624197" sldId="3338"/>
            <ac:spMk id="7" creationId="{945D9C2E-C2F6-C846-EFD2-ED8620B231A7}"/>
          </ac:spMkLst>
        </pc:spChg>
        <pc:spChg chg="del">
          <ac:chgData name="Ahmed Alghamdi" userId="fbe9dddd-5a69-44b1-8172-ebcf615bf0eb" providerId="ADAL" clId="{BAC174C3-C39A-410C-B2D2-D5F7D5C3CBC5}" dt="2023-07-09T11:05:56.008" v="1043" actId="478"/>
          <ac:spMkLst>
            <pc:docMk/>
            <pc:sldMk cId="2858624197" sldId="3338"/>
            <ac:spMk id="9" creationId="{7DC0C1CD-3716-799C-9DA9-58F80AA7988E}"/>
          </ac:spMkLst>
        </pc:spChg>
        <pc:spChg chg="del">
          <ac:chgData name="Ahmed Alghamdi" userId="fbe9dddd-5a69-44b1-8172-ebcf615bf0eb" providerId="ADAL" clId="{BAC174C3-C39A-410C-B2D2-D5F7D5C3CBC5}" dt="2023-07-09T11:05:56.008" v="1043" actId="478"/>
          <ac:spMkLst>
            <pc:docMk/>
            <pc:sldMk cId="2858624197" sldId="3338"/>
            <ac:spMk id="10" creationId="{9A096DCB-444D-CBBF-C6E5-413EDFA945C5}"/>
          </ac:spMkLst>
        </pc:spChg>
        <pc:spChg chg="del">
          <ac:chgData name="Ahmed Alghamdi" userId="fbe9dddd-5a69-44b1-8172-ebcf615bf0eb" providerId="ADAL" clId="{BAC174C3-C39A-410C-B2D2-D5F7D5C3CBC5}" dt="2023-07-09T11:05:56.008" v="1043" actId="478"/>
          <ac:spMkLst>
            <pc:docMk/>
            <pc:sldMk cId="2858624197" sldId="3338"/>
            <ac:spMk id="155" creationId="{81E48DBF-9D63-1B03-BED3-CE6206D86199}"/>
          </ac:spMkLst>
        </pc:spChg>
        <pc:spChg chg="del">
          <ac:chgData name="Ahmed Alghamdi" userId="fbe9dddd-5a69-44b1-8172-ebcf615bf0eb" providerId="ADAL" clId="{BAC174C3-C39A-410C-B2D2-D5F7D5C3CBC5}" dt="2023-07-09T11:05:56.008" v="1043" actId="478"/>
          <ac:spMkLst>
            <pc:docMk/>
            <pc:sldMk cId="2858624197" sldId="3338"/>
            <ac:spMk id="158" creationId="{31C79503-D5B8-9C8F-4823-809B3DB4A551}"/>
          </ac:spMkLst>
        </pc:spChg>
        <pc:spChg chg="del">
          <ac:chgData name="Ahmed Alghamdi" userId="fbe9dddd-5a69-44b1-8172-ebcf615bf0eb" providerId="ADAL" clId="{BAC174C3-C39A-410C-B2D2-D5F7D5C3CBC5}" dt="2023-07-09T11:05:56.008" v="1043" actId="478"/>
          <ac:spMkLst>
            <pc:docMk/>
            <pc:sldMk cId="2858624197" sldId="3338"/>
            <ac:spMk id="164" creationId="{DD48AFDB-59BE-6F4D-7236-9909B3813AE7}"/>
          </ac:spMkLst>
        </pc:spChg>
        <pc:spChg chg="del">
          <ac:chgData name="Ahmed Alghamdi" userId="fbe9dddd-5a69-44b1-8172-ebcf615bf0eb" providerId="ADAL" clId="{BAC174C3-C39A-410C-B2D2-D5F7D5C3CBC5}" dt="2023-07-09T11:05:56.008" v="1043" actId="478"/>
          <ac:spMkLst>
            <pc:docMk/>
            <pc:sldMk cId="2858624197" sldId="3338"/>
            <ac:spMk id="167" creationId="{466CCF90-CE58-D78A-1B7D-34D649C032C6}"/>
          </ac:spMkLst>
        </pc:spChg>
        <pc:spChg chg="del">
          <ac:chgData name="Ahmed Alghamdi" userId="fbe9dddd-5a69-44b1-8172-ebcf615bf0eb" providerId="ADAL" clId="{BAC174C3-C39A-410C-B2D2-D5F7D5C3CBC5}" dt="2023-07-09T11:05:56.008" v="1043" actId="478"/>
          <ac:spMkLst>
            <pc:docMk/>
            <pc:sldMk cId="2858624197" sldId="3338"/>
            <ac:spMk id="176" creationId="{7B5220BF-E50C-3E5F-7140-B5F207F2D6B1}"/>
          </ac:spMkLst>
        </pc:spChg>
        <pc:spChg chg="del">
          <ac:chgData name="Ahmed Alghamdi" userId="fbe9dddd-5a69-44b1-8172-ebcf615bf0eb" providerId="ADAL" clId="{BAC174C3-C39A-410C-B2D2-D5F7D5C3CBC5}" dt="2023-07-09T11:05:56.008" v="1043" actId="478"/>
          <ac:spMkLst>
            <pc:docMk/>
            <pc:sldMk cId="2858624197" sldId="3338"/>
            <ac:spMk id="178" creationId="{7DAAAA5D-DBCD-98A3-9014-5BEBB35002DF}"/>
          </ac:spMkLst>
        </pc:spChg>
        <pc:spChg chg="del">
          <ac:chgData name="Ahmed Alghamdi" userId="fbe9dddd-5a69-44b1-8172-ebcf615bf0eb" providerId="ADAL" clId="{BAC174C3-C39A-410C-B2D2-D5F7D5C3CBC5}" dt="2023-07-09T11:05:56.008" v="1043" actId="478"/>
          <ac:spMkLst>
            <pc:docMk/>
            <pc:sldMk cId="2858624197" sldId="3338"/>
            <ac:spMk id="180" creationId="{B89788AF-E4A5-7B66-4252-2CA9AF0537D9}"/>
          </ac:spMkLst>
        </pc:spChg>
        <pc:spChg chg="del">
          <ac:chgData name="Ahmed Alghamdi" userId="fbe9dddd-5a69-44b1-8172-ebcf615bf0eb" providerId="ADAL" clId="{BAC174C3-C39A-410C-B2D2-D5F7D5C3CBC5}" dt="2023-07-09T11:05:56.008" v="1043" actId="478"/>
          <ac:spMkLst>
            <pc:docMk/>
            <pc:sldMk cId="2858624197" sldId="3338"/>
            <ac:spMk id="181" creationId="{B1BB9435-86D0-CC31-EF3E-81868CFB1265}"/>
          </ac:spMkLst>
        </pc:spChg>
        <pc:spChg chg="del">
          <ac:chgData name="Ahmed Alghamdi" userId="fbe9dddd-5a69-44b1-8172-ebcf615bf0eb" providerId="ADAL" clId="{BAC174C3-C39A-410C-B2D2-D5F7D5C3CBC5}" dt="2023-07-09T11:05:56.008" v="1043" actId="478"/>
          <ac:spMkLst>
            <pc:docMk/>
            <pc:sldMk cId="2858624197" sldId="3338"/>
            <ac:spMk id="184" creationId="{064BBC98-EFB3-CB1A-350B-89E06C91D57D}"/>
          </ac:spMkLst>
        </pc:spChg>
        <pc:spChg chg="del">
          <ac:chgData name="Ahmed Alghamdi" userId="fbe9dddd-5a69-44b1-8172-ebcf615bf0eb" providerId="ADAL" clId="{BAC174C3-C39A-410C-B2D2-D5F7D5C3CBC5}" dt="2023-07-09T11:05:56.008" v="1043" actId="478"/>
          <ac:spMkLst>
            <pc:docMk/>
            <pc:sldMk cId="2858624197" sldId="3338"/>
            <ac:spMk id="185" creationId="{808FA4BB-D72E-4051-07AE-E45373794711}"/>
          </ac:spMkLst>
        </pc:spChg>
        <pc:spChg chg="del">
          <ac:chgData name="Ahmed Alghamdi" userId="fbe9dddd-5a69-44b1-8172-ebcf615bf0eb" providerId="ADAL" clId="{BAC174C3-C39A-410C-B2D2-D5F7D5C3CBC5}" dt="2023-07-09T11:05:56.008" v="1043" actId="478"/>
          <ac:spMkLst>
            <pc:docMk/>
            <pc:sldMk cId="2858624197" sldId="3338"/>
            <ac:spMk id="186" creationId="{FCEAD94D-422D-BCA6-95FE-3C9ACD3EAC64}"/>
          </ac:spMkLst>
        </pc:spChg>
        <pc:spChg chg="del">
          <ac:chgData name="Ahmed Alghamdi" userId="fbe9dddd-5a69-44b1-8172-ebcf615bf0eb" providerId="ADAL" clId="{BAC174C3-C39A-410C-B2D2-D5F7D5C3CBC5}" dt="2023-07-09T11:05:56.008" v="1043" actId="478"/>
          <ac:spMkLst>
            <pc:docMk/>
            <pc:sldMk cId="2858624197" sldId="3338"/>
            <ac:spMk id="187" creationId="{E017D526-082D-161C-FB26-7A1BBF8F1453}"/>
          </ac:spMkLst>
        </pc:spChg>
        <pc:spChg chg="del">
          <ac:chgData name="Ahmed Alghamdi" userId="fbe9dddd-5a69-44b1-8172-ebcf615bf0eb" providerId="ADAL" clId="{BAC174C3-C39A-410C-B2D2-D5F7D5C3CBC5}" dt="2023-07-09T11:05:56.008" v="1043" actId="478"/>
          <ac:spMkLst>
            <pc:docMk/>
            <pc:sldMk cId="2858624197" sldId="3338"/>
            <ac:spMk id="191" creationId="{28563B31-18FA-7CA9-64AE-7A15CFCE07D5}"/>
          </ac:spMkLst>
        </pc:spChg>
        <pc:spChg chg="del">
          <ac:chgData name="Ahmed Alghamdi" userId="fbe9dddd-5a69-44b1-8172-ebcf615bf0eb" providerId="ADAL" clId="{BAC174C3-C39A-410C-B2D2-D5F7D5C3CBC5}" dt="2023-07-09T11:05:56.008" v="1043" actId="478"/>
          <ac:spMkLst>
            <pc:docMk/>
            <pc:sldMk cId="2858624197" sldId="3338"/>
            <ac:spMk id="203" creationId="{8C04E5D5-675B-658B-3842-3F77DF56F624}"/>
          </ac:spMkLst>
        </pc:spChg>
        <pc:spChg chg="del">
          <ac:chgData name="Ahmed Alghamdi" userId="fbe9dddd-5a69-44b1-8172-ebcf615bf0eb" providerId="ADAL" clId="{BAC174C3-C39A-410C-B2D2-D5F7D5C3CBC5}" dt="2023-07-09T11:05:56.008" v="1043" actId="478"/>
          <ac:spMkLst>
            <pc:docMk/>
            <pc:sldMk cId="2858624197" sldId="3338"/>
            <ac:spMk id="204" creationId="{92C75FC1-E0BA-B58B-A486-546466B41FEF}"/>
          </ac:spMkLst>
        </pc:spChg>
        <pc:spChg chg="del">
          <ac:chgData name="Ahmed Alghamdi" userId="fbe9dddd-5a69-44b1-8172-ebcf615bf0eb" providerId="ADAL" clId="{BAC174C3-C39A-410C-B2D2-D5F7D5C3CBC5}" dt="2023-07-09T11:05:56.008" v="1043" actId="478"/>
          <ac:spMkLst>
            <pc:docMk/>
            <pc:sldMk cId="2858624197" sldId="3338"/>
            <ac:spMk id="205" creationId="{7F2379A8-EE0B-1D26-FF15-793A38DAE708}"/>
          </ac:spMkLst>
        </pc:spChg>
        <pc:spChg chg="del">
          <ac:chgData name="Ahmed Alghamdi" userId="fbe9dddd-5a69-44b1-8172-ebcf615bf0eb" providerId="ADAL" clId="{BAC174C3-C39A-410C-B2D2-D5F7D5C3CBC5}" dt="2023-07-09T11:05:56.008" v="1043" actId="478"/>
          <ac:spMkLst>
            <pc:docMk/>
            <pc:sldMk cId="2858624197" sldId="3338"/>
            <ac:spMk id="206" creationId="{B80C1B5A-3B19-4D8D-0F1E-43E3F2746B41}"/>
          </ac:spMkLst>
        </pc:spChg>
        <pc:spChg chg="del">
          <ac:chgData name="Ahmed Alghamdi" userId="fbe9dddd-5a69-44b1-8172-ebcf615bf0eb" providerId="ADAL" clId="{BAC174C3-C39A-410C-B2D2-D5F7D5C3CBC5}" dt="2023-07-09T11:05:56.008" v="1043" actId="478"/>
          <ac:spMkLst>
            <pc:docMk/>
            <pc:sldMk cId="2858624197" sldId="3338"/>
            <ac:spMk id="207" creationId="{20E516F9-B463-A4B5-999E-8572974B7F6D}"/>
          </ac:spMkLst>
        </pc:spChg>
        <pc:spChg chg="del">
          <ac:chgData name="Ahmed Alghamdi" userId="fbe9dddd-5a69-44b1-8172-ebcf615bf0eb" providerId="ADAL" clId="{BAC174C3-C39A-410C-B2D2-D5F7D5C3CBC5}" dt="2023-07-09T11:05:56.008" v="1043" actId="478"/>
          <ac:spMkLst>
            <pc:docMk/>
            <pc:sldMk cId="2858624197" sldId="3338"/>
            <ac:spMk id="208" creationId="{734F9CF4-B312-ACBA-7CDB-BBBD0F072C18}"/>
          </ac:spMkLst>
        </pc:spChg>
        <pc:grpChg chg="del">
          <ac:chgData name="Ahmed Alghamdi" userId="fbe9dddd-5a69-44b1-8172-ebcf615bf0eb" providerId="ADAL" clId="{BAC174C3-C39A-410C-B2D2-D5F7D5C3CBC5}" dt="2023-07-09T11:05:56.008" v="1043" actId="478"/>
          <ac:grpSpMkLst>
            <pc:docMk/>
            <pc:sldMk cId="2858624197" sldId="3338"/>
            <ac:grpSpMk id="196" creationId="{A73F2B05-B19F-B42F-6F60-099D1FC5BEB9}"/>
          </ac:grpSpMkLst>
        </pc:grpChg>
        <pc:graphicFrameChg chg="add mod modGraphic">
          <ac:chgData name="Ahmed Alghamdi" userId="fbe9dddd-5a69-44b1-8172-ebcf615bf0eb" providerId="ADAL" clId="{BAC174C3-C39A-410C-B2D2-D5F7D5C3CBC5}" dt="2023-07-09T13:17:26.367" v="3186" actId="20577"/>
          <ac:graphicFrameMkLst>
            <pc:docMk/>
            <pc:sldMk cId="2858624197" sldId="3338"/>
            <ac:graphicFrameMk id="11" creationId="{336F16BE-0E97-8B58-D96E-E2E0F71893EB}"/>
          </ac:graphicFrameMkLst>
        </pc:graphicFrameChg>
        <pc:cxnChg chg="del mod">
          <ac:chgData name="Ahmed Alghamdi" userId="fbe9dddd-5a69-44b1-8172-ebcf615bf0eb" providerId="ADAL" clId="{BAC174C3-C39A-410C-B2D2-D5F7D5C3CBC5}" dt="2023-07-09T11:05:56.008" v="1043" actId="478"/>
          <ac:cxnSpMkLst>
            <pc:docMk/>
            <pc:sldMk cId="2858624197" sldId="3338"/>
            <ac:cxnSpMk id="8" creationId="{3F5A7CBB-F9E3-4C18-97BB-10825CAB7433}"/>
          </ac:cxnSpMkLst>
        </pc:cxnChg>
        <pc:cxnChg chg="del mod">
          <ac:chgData name="Ahmed Alghamdi" userId="fbe9dddd-5a69-44b1-8172-ebcf615bf0eb" providerId="ADAL" clId="{BAC174C3-C39A-410C-B2D2-D5F7D5C3CBC5}" dt="2023-07-09T11:05:56.008" v="1043" actId="478"/>
          <ac:cxnSpMkLst>
            <pc:docMk/>
            <pc:sldMk cId="2858624197" sldId="3338"/>
            <ac:cxnSpMk id="36" creationId="{649A4CB3-065F-BEF8-FDEE-B360315CB018}"/>
          </ac:cxnSpMkLst>
        </pc:cxnChg>
        <pc:cxnChg chg="del mod">
          <ac:chgData name="Ahmed Alghamdi" userId="fbe9dddd-5a69-44b1-8172-ebcf615bf0eb" providerId="ADAL" clId="{BAC174C3-C39A-410C-B2D2-D5F7D5C3CBC5}" dt="2023-07-09T11:05:56.008" v="1043" actId="478"/>
          <ac:cxnSpMkLst>
            <pc:docMk/>
            <pc:sldMk cId="2858624197" sldId="3338"/>
            <ac:cxnSpMk id="133" creationId="{EF87E772-FC0E-8710-7669-4393DCE86B97}"/>
          </ac:cxnSpMkLst>
        </pc:cxnChg>
      </pc:sldChg>
      <pc:sldChg chg="addSp delSp modSp add mod">
        <pc:chgData name="Ahmed Alghamdi" userId="fbe9dddd-5a69-44b1-8172-ebcf615bf0eb" providerId="ADAL" clId="{BAC174C3-C39A-410C-B2D2-D5F7D5C3CBC5}" dt="2023-07-09T12:12:36.572" v="2573" actId="164"/>
        <pc:sldMkLst>
          <pc:docMk/>
          <pc:sldMk cId="737040560" sldId="3339"/>
        </pc:sldMkLst>
        <pc:spChg chg="mod topLvl">
          <ac:chgData name="Ahmed Alghamdi" userId="fbe9dddd-5a69-44b1-8172-ebcf615bf0eb" providerId="ADAL" clId="{BAC174C3-C39A-410C-B2D2-D5F7D5C3CBC5}" dt="2023-07-09T12:12:36.572" v="2573" actId="164"/>
          <ac:spMkLst>
            <pc:docMk/>
            <pc:sldMk cId="737040560" sldId="3339"/>
            <ac:spMk id="3" creationId="{8EFC6C41-F84B-550F-C949-8A3AA4CECBA7}"/>
          </ac:spMkLst>
        </pc:spChg>
        <pc:spChg chg="mod">
          <ac:chgData name="Ahmed Alghamdi" userId="fbe9dddd-5a69-44b1-8172-ebcf615bf0eb" providerId="ADAL" clId="{BAC174C3-C39A-410C-B2D2-D5F7D5C3CBC5}" dt="2023-07-09T12:09:35.684" v="2517" actId="20577"/>
          <ac:spMkLst>
            <pc:docMk/>
            <pc:sldMk cId="737040560" sldId="3339"/>
            <ac:spMk id="5" creationId="{47015298-F31D-2BCF-BD15-AC49ADA685FF}"/>
          </ac:spMkLst>
        </pc:spChg>
        <pc:spChg chg="mod topLvl">
          <ac:chgData name="Ahmed Alghamdi" userId="fbe9dddd-5a69-44b1-8172-ebcf615bf0eb" providerId="ADAL" clId="{BAC174C3-C39A-410C-B2D2-D5F7D5C3CBC5}" dt="2023-07-09T12:12:36.572" v="2573" actId="164"/>
          <ac:spMkLst>
            <pc:docMk/>
            <pc:sldMk cId="737040560" sldId="3339"/>
            <ac:spMk id="7" creationId="{FB7AB3C6-B558-2DE2-98FC-862B3C03A6B7}"/>
          </ac:spMkLst>
        </pc:spChg>
        <pc:spChg chg="mod topLvl">
          <ac:chgData name="Ahmed Alghamdi" userId="fbe9dddd-5a69-44b1-8172-ebcf615bf0eb" providerId="ADAL" clId="{BAC174C3-C39A-410C-B2D2-D5F7D5C3CBC5}" dt="2023-07-09T12:12:36.572" v="2573" actId="164"/>
          <ac:spMkLst>
            <pc:docMk/>
            <pc:sldMk cId="737040560" sldId="3339"/>
            <ac:spMk id="8" creationId="{5FA2DD8C-C11C-4768-2B4F-71E4F5014D69}"/>
          </ac:spMkLst>
        </pc:spChg>
        <pc:spChg chg="mod">
          <ac:chgData name="Ahmed Alghamdi" userId="fbe9dddd-5a69-44b1-8172-ebcf615bf0eb" providerId="ADAL" clId="{BAC174C3-C39A-410C-B2D2-D5F7D5C3CBC5}" dt="2023-07-09T11:40:29.217" v="2348" actId="165"/>
          <ac:spMkLst>
            <pc:docMk/>
            <pc:sldMk cId="737040560" sldId="3339"/>
            <ac:spMk id="9" creationId="{ACCF9468-0300-F497-368D-FF72485F66AE}"/>
          </ac:spMkLst>
        </pc:spChg>
        <pc:spChg chg="del mod">
          <ac:chgData name="Ahmed Alghamdi" userId="fbe9dddd-5a69-44b1-8172-ebcf615bf0eb" providerId="ADAL" clId="{BAC174C3-C39A-410C-B2D2-D5F7D5C3CBC5}" dt="2023-07-09T11:43:26.594" v="2484" actId="478"/>
          <ac:spMkLst>
            <pc:docMk/>
            <pc:sldMk cId="737040560" sldId="3339"/>
            <ac:spMk id="35" creationId="{DF47D88A-446B-A3C6-50D4-9429E503B726}"/>
          </ac:spMkLst>
        </pc:spChg>
        <pc:grpChg chg="add del mod">
          <ac:chgData name="Ahmed Alghamdi" userId="fbe9dddd-5a69-44b1-8172-ebcf615bf0eb" providerId="ADAL" clId="{BAC174C3-C39A-410C-B2D2-D5F7D5C3CBC5}" dt="2023-07-09T11:40:29.217" v="2348" actId="165"/>
          <ac:grpSpMkLst>
            <pc:docMk/>
            <pc:sldMk cId="737040560" sldId="3339"/>
            <ac:grpSpMk id="2" creationId="{8F53D13C-473E-6D34-3DDF-DF54667805C0}"/>
          </ac:grpSpMkLst>
        </pc:grpChg>
        <pc:grpChg chg="mod topLvl">
          <ac:chgData name="Ahmed Alghamdi" userId="fbe9dddd-5a69-44b1-8172-ebcf615bf0eb" providerId="ADAL" clId="{BAC174C3-C39A-410C-B2D2-D5F7D5C3CBC5}" dt="2023-07-09T12:12:36.572" v="2573" actId="164"/>
          <ac:grpSpMkLst>
            <pc:docMk/>
            <pc:sldMk cId="737040560" sldId="3339"/>
            <ac:grpSpMk id="6" creationId="{047F2B69-C038-724C-2446-63216BC7FA72}"/>
          </ac:grpSpMkLst>
        </pc:grpChg>
        <pc:grpChg chg="add mod">
          <ac:chgData name="Ahmed Alghamdi" userId="fbe9dddd-5a69-44b1-8172-ebcf615bf0eb" providerId="ADAL" clId="{BAC174C3-C39A-410C-B2D2-D5F7D5C3CBC5}" dt="2023-07-09T12:12:36.572" v="2573" actId="164"/>
          <ac:grpSpMkLst>
            <pc:docMk/>
            <pc:sldMk cId="737040560" sldId="3339"/>
            <ac:grpSpMk id="12" creationId="{4DCBC141-0B09-AEDB-8F21-F67130BF8C91}"/>
          </ac:grpSpMkLst>
        </pc:grpChg>
        <pc:graphicFrameChg chg="del">
          <ac:chgData name="Ahmed Alghamdi" userId="fbe9dddd-5a69-44b1-8172-ebcf615bf0eb" providerId="ADAL" clId="{BAC174C3-C39A-410C-B2D2-D5F7D5C3CBC5}" dt="2023-07-09T11:35:23.193" v="2271" actId="478"/>
          <ac:graphicFrameMkLst>
            <pc:docMk/>
            <pc:sldMk cId="737040560" sldId="3339"/>
            <ac:graphicFrameMk id="11" creationId="{336F16BE-0E97-8B58-D96E-E2E0F71893EB}"/>
          </ac:graphicFrameMkLst>
        </pc:graphicFrameChg>
        <pc:picChg chg="mod">
          <ac:chgData name="Ahmed Alghamdi" userId="fbe9dddd-5a69-44b1-8172-ebcf615bf0eb" providerId="ADAL" clId="{BAC174C3-C39A-410C-B2D2-D5F7D5C3CBC5}" dt="2023-07-09T11:40:29.217" v="2348" actId="165"/>
          <ac:picMkLst>
            <pc:docMk/>
            <pc:sldMk cId="737040560" sldId="3339"/>
            <ac:picMk id="10" creationId="{06C089A9-98D2-C788-B0EB-71CD5F16F2E1}"/>
          </ac:picMkLst>
        </pc:picChg>
      </pc:sldChg>
      <pc:sldChg chg="addSp delSp modSp add mod">
        <pc:chgData name="Ahmed Alghamdi" userId="fbe9dddd-5a69-44b1-8172-ebcf615bf0eb" providerId="ADAL" clId="{BAC174C3-C39A-410C-B2D2-D5F7D5C3CBC5}" dt="2023-07-09T12:18:00.367" v="2895"/>
        <pc:sldMkLst>
          <pc:docMk/>
          <pc:sldMk cId="4011127018" sldId="3340"/>
        </pc:sldMkLst>
        <pc:spChg chg="del">
          <ac:chgData name="Ahmed Alghamdi" userId="fbe9dddd-5a69-44b1-8172-ebcf615bf0eb" providerId="ADAL" clId="{BAC174C3-C39A-410C-B2D2-D5F7D5C3CBC5}" dt="2023-07-09T12:09:43.123" v="2519" actId="478"/>
          <ac:spMkLst>
            <pc:docMk/>
            <pc:sldMk cId="4011127018" sldId="3340"/>
            <ac:spMk id="3" creationId="{8EFC6C41-F84B-550F-C949-8A3AA4CECBA7}"/>
          </ac:spMkLst>
        </pc:spChg>
        <pc:spChg chg="mod">
          <ac:chgData name="Ahmed Alghamdi" userId="fbe9dddd-5a69-44b1-8172-ebcf615bf0eb" providerId="ADAL" clId="{BAC174C3-C39A-410C-B2D2-D5F7D5C3CBC5}" dt="2023-07-09T12:12:23.127" v="2572" actId="20577"/>
          <ac:spMkLst>
            <pc:docMk/>
            <pc:sldMk cId="4011127018" sldId="3340"/>
            <ac:spMk id="5" creationId="{47015298-F31D-2BCF-BD15-AC49ADA685FF}"/>
          </ac:spMkLst>
        </pc:spChg>
        <pc:spChg chg="del">
          <ac:chgData name="Ahmed Alghamdi" userId="fbe9dddd-5a69-44b1-8172-ebcf615bf0eb" providerId="ADAL" clId="{BAC174C3-C39A-410C-B2D2-D5F7D5C3CBC5}" dt="2023-07-09T12:09:43.123" v="2519" actId="478"/>
          <ac:spMkLst>
            <pc:docMk/>
            <pc:sldMk cId="4011127018" sldId="3340"/>
            <ac:spMk id="7" creationId="{FB7AB3C6-B558-2DE2-98FC-862B3C03A6B7}"/>
          </ac:spMkLst>
        </pc:spChg>
        <pc:spChg chg="del">
          <ac:chgData name="Ahmed Alghamdi" userId="fbe9dddd-5a69-44b1-8172-ebcf615bf0eb" providerId="ADAL" clId="{BAC174C3-C39A-410C-B2D2-D5F7D5C3CBC5}" dt="2023-07-09T12:09:43.123" v="2519" actId="478"/>
          <ac:spMkLst>
            <pc:docMk/>
            <pc:sldMk cId="4011127018" sldId="3340"/>
            <ac:spMk id="8" creationId="{5FA2DD8C-C11C-4768-2B4F-71E4F5014D69}"/>
          </ac:spMkLst>
        </pc:spChg>
        <pc:spChg chg="mod">
          <ac:chgData name="Ahmed Alghamdi" userId="fbe9dddd-5a69-44b1-8172-ebcf615bf0eb" providerId="ADAL" clId="{BAC174C3-C39A-410C-B2D2-D5F7D5C3CBC5}" dt="2023-07-09T12:12:38.926" v="2574"/>
          <ac:spMkLst>
            <pc:docMk/>
            <pc:sldMk cId="4011127018" sldId="3340"/>
            <ac:spMk id="11" creationId="{A9DBB428-7EFB-FE56-19C9-C1CAE499526B}"/>
          </ac:spMkLst>
        </pc:spChg>
        <pc:spChg chg="mod">
          <ac:chgData name="Ahmed Alghamdi" userId="fbe9dddd-5a69-44b1-8172-ebcf615bf0eb" providerId="ADAL" clId="{BAC174C3-C39A-410C-B2D2-D5F7D5C3CBC5}" dt="2023-07-09T12:17:07.677" v="2852" actId="14100"/>
          <ac:spMkLst>
            <pc:docMk/>
            <pc:sldMk cId="4011127018" sldId="3340"/>
            <ac:spMk id="13" creationId="{FCF7EB46-ED59-504A-1FAB-C304C7BC6CF8}"/>
          </ac:spMkLst>
        </pc:spChg>
        <pc:spChg chg="mod">
          <ac:chgData name="Ahmed Alghamdi" userId="fbe9dddd-5a69-44b1-8172-ebcf615bf0eb" providerId="ADAL" clId="{BAC174C3-C39A-410C-B2D2-D5F7D5C3CBC5}" dt="2023-07-09T12:18:00.367" v="2895"/>
          <ac:spMkLst>
            <pc:docMk/>
            <pc:sldMk cId="4011127018" sldId="3340"/>
            <ac:spMk id="14" creationId="{FC2780AD-84E6-54A7-CD5D-0870A798BA70}"/>
          </ac:spMkLst>
        </pc:spChg>
        <pc:spChg chg="mod">
          <ac:chgData name="Ahmed Alghamdi" userId="fbe9dddd-5a69-44b1-8172-ebcf615bf0eb" providerId="ADAL" clId="{BAC174C3-C39A-410C-B2D2-D5F7D5C3CBC5}" dt="2023-07-09T12:12:38.926" v="2574"/>
          <ac:spMkLst>
            <pc:docMk/>
            <pc:sldMk cId="4011127018" sldId="3340"/>
            <ac:spMk id="15" creationId="{6601A810-896E-C5E5-84C8-DFAEE0D15118}"/>
          </ac:spMkLst>
        </pc:spChg>
        <pc:grpChg chg="add mod">
          <ac:chgData name="Ahmed Alghamdi" userId="fbe9dddd-5a69-44b1-8172-ebcf615bf0eb" providerId="ADAL" clId="{BAC174C3-C39A-410C-B2D2-D5F7D5C3CBC5}" dt="2023-07-09T12:12:38.926" v="2574"/>
          <ac:grpSpMkLst>
            <pc:docMk/>
            <pc:sldMk cId="4011127018" sldId="3340"/>
            <ac:grpSpMk id="2" creationId="{BFF561CA-E2E4-4158-F18A-367D4EE01E4B}"/>
          </ac:grpSpMkLst>
        </pc:grpChg>
        <pc:grpChg chg="del">
          <ac:chgData name="Ahmed Alghamdi" userId="fbe9dddd-5a69-44b1-8172-ebcf615bf0eb" providerId="ADAL" clId="{BAC174C3-C39A-410C-B2D2-D5F7D5C3CBC5}" dt="2023-07-09T12:09:43.123" v="2519" actId="478"/>
          <ac:grpSpMkLst>
            <pc:docMk/>
            <pc:sldMk cId="4011127018" sldId="3340"/>
            <ac:grpSpMk id="6" creationId="{047F2B69-C038-724C-2446-63216BC7FA72}"/>
          </ac:grpSpMkLst>
        </pc:grpChg>
        <pc:grpChg chg="mod">
          <ac:chgData name="Ahmed Alghamdi" userId="fbe9dddd-5a69-44b1-8172-ebcf615bf0eb" providerId="ADAL" clId="{BAC174C3-C39A-410C-B2D2-D5F7D5C3CBC5}" dt="2023-07-09T12:12:38.926" v="2574"/>
          <ac:grpSpMkLst>
            <pc:docMk/>
            <pc:sldMk cId="4011127018" sldId="3340"/>
            <ac:grpSpMk id="12" creationId="{DF4897DB-0AD2-2D1E-272F-979894E6CD40}"/>
          </ac:grpSpMkLst>
        </pc:grpChg>
        <pc:picChg chg="mod">
          <ac:chgData name="Ahmed Alghamdi" userId="fbe9dddd-5a69-44b1-8172-ebcf615bf0eb" providerId="ADAL" clId="{BAC174C3-C39A-410C-B2D2-D5F7D5C3CBC5}" dt="2023-07-09T12:12:38.926" v="2574"/>
          <ac:picMkLst>
            <pc:docMk/>
            <pc:sldMk cId="4011127018" sldId="3340"/>
            <ac:picMk id="16" creationId="{52EA3308-A8DE-ADEC-2AF6-BAE82C892C11}"/>
          </ac:picMkLst>
        </pc:picChg>
      </pc:sldChg>
      <pc:sldChg chg="modSp add mod">
        <pc:chgData name="Ahmed Alghamdi" userId="fbe9dddd-5a69-44b1-8172-ebcf615bf0eb" providerId="ADAL" clId="{BAC174C3-C39A-410C-B2D2-D5F7D5C3CBC5}" dt="2023-07-09T12:24:03.344" v="3096" actId="20577"/>
        <pc:sldMkLst>
          <pc:docMk/>
          <pc:sldMk cId="2460414936" sldId="3341"/>
        </pc:sldMkLst>
        <pc:spChg chg="mod">
          <ac:chgData name="Ahmed Alghamdi" userId="fbe9dddd-5a69-44b1-8172-ebcf615bf0eb" providerId="ADAL" clId="{BAC174C3-C39A-410C-B2D2-D5F7D5C3CBC5}" dt="2023-07-09T12:19:26.050" v="2923" actId="20577"/>
          <ac:spMkLst>
            <pc:docMk/>
            <pc:sldMk cId="2460414936" sldId="3341"/>
            <ac:spMk id="5" creationId="{47015298-F31D-2BCF-BD15-AC49ADA685FF}"/>
          </ac:spMkLst>
        </pc:spChg>
        <pc:spChg chg="mod">
          <ac:chgData name="Ahmed Alghamdi" userId="fbe9dddd-5a69-44b1-8172-ebcf615bf0eb" providerId="ADAL" clId="{BAC174C3-C39A-410C-B2D2-D5F7D5C3CBC5}" dt="2023-07-09T12:19:34.783" v="2942" actId="20577"/>
          <ac:spMkLst>
            <pc:docMk/>
            <pc:sldMk cId="2460414936" sldId="3341"/>
            <ac:spMk id="13" creationId="{FCF7EB46-ED59-504A-1FAB-C304C7BC6CF8}"/>
          </ac:spMkLst>
        </pc:spChg>
        <pc:spChg chg="mod">
          <ac:chgData name="Ahmed Alghamdi" userId="fbe9dddd-5a69-44b1-8172-ebcf615bf0eb" providerId="ADAL" clId="{BAC174C3-C39A-410C-B2D2-D5F7D5C3CBC5}" dt="2023-07-09T12:24:03.344" v="3096" actId="20577"/>
          <ac:spMkLst>
            <pc:docMk/>
            <pc:sldMk cId="2460414936" sldId="3341"/>
            <ac:spMk id="14" creationId="{FC2780AD-84E6-54A7-CD5D-0870A798BA70}"/>
          </ac:spMkLst>
        </pc:spChg>
      </pc:sldChg>
      <pc:sldChg chg="addSp delSp modSp add mod">
        <pc:chgData name="Ahmed Alghamdi" userId="fbe9dddd-5a69-44b1-8172-ebcf615bf0eb" providerId="ADAL" clId="{BAC174C3-C39A-410C-B2D2-D5F7D5C3CBC5}" dt="2023-07-09T12:56:02.497" v="3183" actId="1076"/>
        <pc:sldMkLst>
          <pc:docMk/>
          <pc:sldMk cId="4271620174" sldId="3342"/>
        </pc:sldMkLst>
        <pc:spChg chg="mod">
          <ac:chgData name="Ahmed Alghamdi" userId="fbe9dddd-5a69-44b1-8172-ebcf615bf0eb" providerId="ADAL" clId="{BAC174C3-C39A-410C-B2D2-D5F7D5C3CBC5}" dt="2023-07-09T12:55:39.818" v="3175"/>
          <ac:spMkLst>
            <pc:docMk/>
            <pc:sldMk cId="4271620174" sldId="3342"/>
            <ac:spMk id="45" creationId="{326A56E2-0D66-331B-D0A7-409F9B0518DC}"/>
          </ac:spMkLst>
        </pc:spChg>
        <pc:spChg chg="mod">
          <ac:chgData name="Ahmed Alghamdi" userId="fbe9dddd-5a69-44b1-8172-ebcf615bf0eb" providerId="ADAL" clId="{BAC174C3-C39A-410C-B2D2-D5F7D5C3CBC5}" dt="2023-07-09T12:55:39.818" v="3175"/>
          <ac:spMkLst>
            <pc:docMk/>
            <pc:sldMk cId="4271620174" sldId="3342"/>
            <ac:spMk id="46" creationId="{F088754C-DD91-718B-633D-FAB5674FFC36}"/>
          </ac:spMkLst>
        </pc:spChg>
        <pc:spChg chg="mod">
          <ac:chgData name="Ahmed Alghamdi" userId="fbe9dddd-5a69-44b1-8172-ebcf615bf0eb" providerId="ADAL" clId="{BAC174C3-C39A-410C-B2D2-D5F7D5C3CBC5}" dt="2023-07-09T12:55:39.818" v="3175"/>
          <ac:spMkLst>
            <pc:docMk/>
            <pc:sldMk cId="4271620174" sldId="3342"/>
            <ac:spMk id="47" creationId="{CBF6E5FC-B575-AAD4-8DD0-C92384B26028}"/>
          </ac:spMkLst>
        </pc:spChg>
        <pc:spChg chg="mod">
          <ac:chgData name="Ahmed Alghamdi" userId="fbe9dddd-5a69-44b1-8172-ebcf615bf0eb" providerId="ADAL" clId="{BAC174C3-C39A-410C-B2D2-D5F7D5C3CBC5}" dt="2023-07-09T12:55:39.818" v="3175"/>
          <ac:spMkLst>
            <pc:docMk/>
            <pc:sldMk cId="4271620174" sldId="3342"/>
            <ac:spMk id="49" creationId="{B2661ED2-BFB5-72A0-10C5-62C62F15A2D3}"/>
          </ac:spMkLst>
        </pc:spChg>
        <pc:spChg chg="mod">
          <ac:chgData name="Ahmed Alghamdi" userId="fbe9dddd-5a69-44b1-8172-ebcf615bf0eb" providerId="ADAL" clId="{BAC174C3-C39A-410C-B2D2-D5F7D5C3CBC5}" dt="2023-07-09T12:55:39.818" v="3175"/>
          <ac:spMkLst>
            <pc:docMk/>
            <pc:sldMk cId="4271620174" sldId="3342"/>
            <ac:spMk id="50" creationId="{B6865BD9-8C6E-5805-B7A6-17F4404DA665}"/>
          </ac:spMkLst>
        </pc:spChg>
        <pc:spChg chg="mod">
          <ac:chgData name="Ahmed Alghamdi" userId="fbe9dddd-5a69-44b1-8172-ebcf615bf0eb" providerId="ADAL" clId="{BAC174C3-C39A-410C-B2D2-D5F7D5C3CBC5}" dt="2023-07-09T12:55:39.818" v="3175"/>
          <ac:spMkLst>
            <pc:docMk/>
            <pc:sldMk cId="4271620174" sldId="3342"/>
            <ac:spMk id="51" creationId="{6A68CE01-5997-A917-32AC-25DF2133E3A1}"/>
          </ac:spMkLst>
        </pc:spChg>
        <pc:spChg chg="mod">
          <ac:chgData name="Ahmed Alghamdi" userId="fbe9dddd-5a69-44b1-8172-ebcf615bf0eb" providerId="ADAL" clId="{BAC174C3-C39A-410C-B2D2-D5F7D5C3CBC5}" dt="2023-07-09T12:55:39.818" v="3175"/>
          <ac:spMkLst>
            <pc:docMk/>
            <pc:sldMk cId="4271620174" sldId="3342"/>
            <ac:spMk id="53" creationId="{5B1E1443-A269-B8F5-C5AE-244A0B931190}"/>
          </ac:spMkLst>
        </pc:spChg>
        <pc:spChg chg="mod">
          <ac:chgData name="Ahmed Alghamdi" userId="fbe9dddd-5a69-44b1-8172-ebcf615bf0eb" providerId="ADAL" clId="{BAC174C3-C39A-410C-B2D2-D5F7D5C3CBC5}" dt="2023-07-09T12:55:39.818" v="3175"/>
          <ac:spMkLst>
            <pc:docMk/>
            <pc:sldMk cId="4271620174" sldId="3342"/>
            <ac:spMk id="54" creationId="{07C8D831-66D8-ADBF-F57C-0343CD229B82}"/>
          </ac:spMkLst>
        </pc:spChg>
        <pc:spChg chg="mod">
          <ac:chgData name="Ahmed Alghamdi" userId="fbe9dddd-5a69-44b1-8172-ebcf615bf0eb" providerId="ADAL" clId="{BAC174C3-C39A-410C-B2D2-D5F7D5C3CBC5}" dt="2023-07-09T12:55:39.818" v="3175"/>
          <ac:spMkLst>
            <pc:docMk/>
            <pc:sldMk cId="4271620174" sldId="3342"/>
            <ac:spMk id="55" creationId="{A14CC3CD-9F03-3131-2D19-55EB3C00E393}"/>
          </ac:spMkLst>
        </pc:spChg>
        <pc:spChg chg="mod">
          <ac:chgData name="Ahmed Alghamdi" userId="fbe9dddd-5a69-44b1-8172-ebcf615bf0eb" providerId="ADAL" clId="{BAC174C3-C39A-410C-B2D2-D5F7D5C3CBC5}" dt="2023-07-09T12:55:47.557" v="3179"/>
          <ac:spMkLst>
            <pc:docMk/>
            <pc:sldMk cId="4271620174" sldId="3342"/>
            <ac:spMk id="155" creationId="{81E48DBF-9D63-1B03-BED3-CE6206D86199}"/>
          </ac:spMkLst>
        </pc:spChg>
        <pc:spChg chg="mod">
          <ac:chgData name="Ahmed Alghamdi" userId="fbe9dddd-5a69-44b1-8172-ebcf615bf0eb" providerId="ADAL" clId="{BAC174C3-C39A-410C-B2D2-D5F7D5C3CBC5}" dt="2023-07-09T12:53:40.581" v="3112" actId="164"/>
          <ac:spMkLst>
            <pc:docMk/>
            <pc:sldMk cId="4271620174" sldId="3342"/>
            <ac:spMk id="158" creationId="{31C79503-D5B8-9C8F-4823-809B3DB4A551}"/>
          </ac:spMkLst>
        </pc:spChg>
        <pc:spChg chg="mod">
          <ac:chgData name="Ahmed Alghamdi" userId="fbe9dddd-5a69-44b1-8172-ebcf615bf0eb" providerId="ADAL" clId="{BAC174C3-C39A-410C-B2D2-D5F7D5C3CBC5}" dt="2023-07-09T12:55:47.557" v="3179"/>
          <ac:spMkLst>
            <pc:docMk/>
            <pc:sldMk cId="4271620174" sldId="3342"/>
            <ac:spMk id="164" creationId="{DD48AFDB-59BE-6F4D-7236-9909B3813AE7}"/>
          </ac:spMkLst>
        </pc:spChg>
        <pc:spChg chg="mod">
          <ac:chgData name="Ahmed Alghamdi" userId="fbe9dddd-5a69-44b1-8172-ebcf615bf0eb" providerId="ADAL" clId="{BAC174C3-C39A-410C-B2D2-D5F7D5C3CBC5}" dt="2023-07-09T12:53:42.771" v="3113" actId="164"/>
          <ac:spMkLst>
            <pc:docMk/>
            <pc:sldMk cId="4271620174" sldId="3342"/>
            <ac:spMk id="167" creationId="{466CCF90-CE58-D78A-1B7D-34D649C032C6}"/>
          </ac:spMkLst>
        </pc:spChg>
        <pc:spChg chg="mod">
          <ac:chgData name="Ahmed Alghamdi" userId="fbe9dddd-5a69-44b1-8172-ebcf615bf0eb" providerId="ADAL" clId="{BAC174C3-C39A-410C-B2D2-D5F7D5C3CBC5}" dt="2023-07-09T12:55:47.557" v="3179"/>
          <ac:spMkLst>
            <pc:docMk/>
            <pc:sldMk cId="4271620174" sldId="3342"/>
            <ac:spMk id="176" creationId="{7B5220BF-E50C-3E5F-7140-B5F207F2D6B1}"/>
          </ac:spMkLst>
        </pc:spChg>
        <pc:spChg chg="del">
          <ac:chgData name="Ahmed Alghamdi" userId="fbe9dddd-5a69-44b1-8172-ebcf615bf0eb" providerId="ADAL" clId="{BAC174C3-C39A-410C-B2D2-D5F7D5C3CBC5}" dt="2023-07-09T12:53:12.241" v="3104" actId="478"/>
          <ac:spMkLst>
            <pc:docMk/>
            <pc:sldMk cId="4271620174" sldId="3342"/>
            <ac:spMk id="178" creationId="{7DAAAA5D-DBCD-98A3-9014-5BEBB35002DF}"/>
          </ac:spMkLst>
        </pc:spChg>
        <pc:spChg chg="mod">
          <ac:chgData name="Ahmed Alghamdi" userId="fbe9dddd-5a69-44b1-8172-ebcf615bf0eb" providerId="ADAL" clId="{BAC174C3-C39A-410C-B2D2-D5F7D5C3CBC5}" dt="2023-07-09T12:53:42.771" v="3113" actId="164"/>
          <ac:spMkLst>
            <pc:docMk/>
            <pc:sldMk cId="4271620174" sldId="3342"/>
            <ac:spMk id="181" creationId="{B1BB9435-86D0-CC31-EF3E-81868CFB1265}"/>
          </ac:spMkLst>
        </pc:spChg>
        <pc:spChg chg="mod">
          <ac:chgData name="Ahmed Alghamdi" userId="fbe9dddd-5a69-44b1-8172-ebcf615bf0eb" providerId="ADAL" clId="{BAC174C3-C39A-410C-B2D2-D5F7D5C3CBC5}" dt="2023-07-09T12:55:47.557" v="3179"/>
          <ac:spMkLst>
            <pc:docMk/>
            <pc:sldMk cId="4271620174" sldId="3342"/>
            <ac:spMk id="184" creationId="{064BBC98-EFB3-CB1A-350B-89E06C91D57D}"/>
          </ac:spMkLst>
        </pc:spChg>
        <pc:spChg chg="mod">
          <ac:chgData name="Ahmed Alghamdi" userId="fbe9dddd-5a69-44b1-8172-ebcf615bf0eb" providerId="ADAL" clId="{BAC174C3-C39A-410C-B2D2-D5F7D5C3CBC5}" dt="2023-07-09T12:53:40.581" v="3112" actId="164"/>
          <ac:spMkLst>
            <pc:docMk/>
            <pc:sldMk cId="4271620174" sldId="3342"/>
            <ac:spMk id="185" creationId="{808FA4BB-D72E-4051-07AE-E45373794711}"/>
          </ac:spMkLst>
        </pc:spChg>
        <pc:spChg chg="mod">
          <ac:chgData name="Ahmed Alghamdi" userId="fbe9dddd-5a69-44b1-8172-ebcf615bf0eb" providerId="ADAL" clId="{BAC174C3-C39A-410C-B2D2-D5F7D5C3CBC5}" dt="2023-07-09T12:55:47.557" v="3179"/>
          <ac:spMkLst>
            <pc:docMk/>
            <pc:sldMk cId="4271620174" sldId="3342"/>
            <ac:spMk id="186" creationId="{FCEAD94D-422D-BCA6-95FE-3C9ACD3EAC64}"/>
          </ac:spMkLst>
        </pc:spChg>
        <pc:spChg chg="mod">
          <ac:chgData name="Ahmed Alghamdi" userId="fbe9dddd-5a69-44b1-8172-ebcf615bf0eb" providerId="ADAL" clId="{BAC174C3-C39A-410C-B2D2-D5F7D5C3CBC5}" dt="2023-07-09T12:55:47.557" v="3179"/>
          <ac:spMkLst>
            <pc:docMk/>
            <pc:sldMk cId="4271620174" sldId="3342"/>
            <ac:spMk id="187" creationId="{E017D526-082D-161C-FB26-7A1BBF8F1453}"/>
          </ac:spMkLst>
        </pc:spChg>
        <pc:spChg chg="mod">
          <ac:chgData name="Ahmed Alghamdi" userId="fbe9dddd-5a69-44b1-8172-ebcf615bf0eb" providerId="ADAL" clId="{BAC174C3-C39A-410C-B2D2-D5F7D5C3CBC5}" dt="2023-07-09T12:53:44.674" v="3114" actId="164"/>
          <ac:spMkLst>
            <pc:docMk/>
            <pc:sldMk cId="4271620174" sldId="3342"/>
            <ac:spMk id="203" creationId="{8C04E5D5-675B-658B-3842-3F77DF56F624}"/>
          </ac:spMkLst>
        </pc:spChg>
        <pc:spChg chg="mod">
          <ac:chgData name="Ahmed Alghamdi" userId="fbe9dddd-5a69-44b1-8172-ebcf615bf0eb" providerId="ADAL" clId="{BAC174C3-C39A-410C-B2D2-D5F7D5C3CBC5}" dt="2023-07-09T12:53:42.771" v="3113" actId="164"/>
          <ac:spMkLst>
            <pc:docMk/>
            <pc:sldMk cId="4271620174" sldId="3342"/>
            <ac:spMk id="204" creationId="{92C75FC1-E0BA-B58B-A486-546466B41FEF}"/>
          </ac:spMkLst>
        </pc:spChg>
        <pc:spChg chg="mod">
          <ac:chgData name="Ahmed Alghamdi" userId="fbe9dddd-5a69-44b1-8172-ebcf615bf0eb" providerId="ADAL" clId="{BAC174C3-C39A-410C-B2D2-D5F7D5C3CBC5}" dt="2023-07-09T12:53:40.581" v="3112" actId="164"/>
          <ac:spMkLst>
            <pc:docMk/>
            <pc:sldMk cId="4271620174" sldId="3342"/>
            <ac:spMk id="205" creationId="{7F2379A8-EE0B-1D26-FF15-793A38DAE708}"/>
          </ac:spMkLst>
        </pc:spChg>
        <pc:spChg chg="mod">
          <ac:chgData name="Ahmed Alghamdi" userId="fbe9dddd-5a69-44b1-8172-ebcf615bf0eb" providerId="ADAL" clId="{BAC174C3-C39A-410C-B2D2-D5F7D5C3CBC5}" dt="2023-07-09T12:55:47.557" v="3179"/>
          <ac:spMkLst>
            <pc:docMk/>
            <pc:sldMk cId="4271620174" sldId="3342"/>
            <ac:spMk id="206" creationId="{B80C1B5A-3B19-4D8D-0F1E-43E3F2746B41}"/>
          </ac:spMkLst>
        </pc:spChg>
        <pc:spChg chg="mod">
          <ac:chgData name="Ahmed Alghamdi" userId="fbe9dddd-5a69-44b1-8172-ebcf615bf0eb" providerId="ADAL" clId="{BAC174C3-C39A-410C-B2D2-D5F7D5C3CBC5}" dt="2023-07-09T12:55:47.557" v="3179"/>
          <ac:spMkLst>
            <pc:docMk/>
            <pc:sldMk cId="4271620174" sldId="3342"/>
            <ac:spMk id="207" creationId="{20E516F9-B463-A4B5-999E-8572974B7F6D}"/>
          </ac:spMkLst>
        </pc:spChg>
        <pc:spChg chg="mod">
          <ac:chgData name="Ahmed Alghamdi" userId="fbe9dddd-5a69-44b1-8172-ebcf615bf0eb" providerId="ADAL" clId="{BAC174C3-C39A-410C-B2D2-D5F7D5C3CBC5}" dt="2023-07-09T12:55:47.557" v="3179"/>
          <ac:spMkLst>
            <pc:docMk/>
            <pc:sldMk cId="4271620174" sldId="3342"/>
            <ac:spMk id="208" creationId="{734F9CF4-B312-ACBA-7CDB-BBBD0F072C18}"/>
          </ac:spMkLst>
        </pc:spChg>
        <pc:grpChg chg="add mod">
          <ac:chgData name="Ahmed Alghamdi" userId="fbe9dddd-5a69-44b1-8172-ebcf615bf0eb" providerId="ADAL" clId="{BAC174C3-C39A-410C-B2D2-D5F7D5C3CBC5}" dt="2023-07-09T12:55:40.504" v="3176" actId="164"/>
          <ac:grpSpMkLst>
            <pc:docMk/>
            <pc:sldMk cId="4271620174" sldId="3342"/>
            <ac:grpSpMk id="18" creationId="{85400249-553A-E09F-AE25-BE10152C8518}"/>
          </ac:grpSpMkLst>
        </pc:grpChg>
        <pc:grpChg chg="add mod">
          <ac:chgData name="Ahmed Alghamdi" userId="fbe9dddd-5a69-44b1-8172-ebcf615bf0eb" providerId="ADAL" clId="{BAC174C3-C39A-410C-B2D2-D5F7D5C3CBC5}" dt="2023-07-09T12:55:40.504" v="3176" actId="164"/>
          <ac:grpSpMkLst>
            <pc:docMk/>
            <pc:sldMk cId="4271620174" sldId="3342"/>
            <ac:grpSpMk id="19" creationId="{E75B5E36-0176-BF3A-8EE1-E4126E30725C}"/>
          </ac:grpSpMkLst>
        </pc:grpChg>
        <pc:grpChg chg="add mod">
          <ac:chgData name="Ahmed Alghamdi" userId="fbe9dddd-5a69-44b1-8172-ebcf615bf0eb" providerId="ADAL" clId="{BAC174C3-C39A-410C-B2D2-D5F7D5C3CBC5}" dt="2023-07-09T12:55:40.504" v="3176" actId="164"/>
          <ac:grpSpMkLst>
            <pc:docMk/>
            <pc:sldMk cId="4271620174" sldId="3342"/>
            <ac:grpSpMk id="20" creationId="{2453003F-9B09-6CD3-FC67-F14C879CFBC5}"/>
          </ac:grpSpMkLst>
        </pc:grpChg>
        <pc:grpChg chg="add mod">
          <ac:chgData name="Ahmed Alghamdi" userId="fbe9dddd-5a69-44b1-8172-ebcf615bf0eb" providerId="ADAL" clId="{BAC174C3-C39A-410C-B2D2-D5F7D5C3CBC5}" dt="2023-07-09T12:55:47.557" v="3179"/>
          <ac:grpSpMkLst>
            <pc:docMk/>
            <pc:sldMk cId="4271620174" sldId="3342"/>
            <ac:grpSpMk id="22" creationId="{141F2EAE-E7C2-61FB-CCC3-5E087F13B034}"/>
          </ac:grpSpMkLst>
        </pc:grpChg>
        <pc:grpChg chg="add mod">
          <ac:chgData name="Ahmed Alghamdi" userId="fbe9dddd-5a69-44b1-8172-ebcf615bf0eb" providerId="ADAL" clId="{BAC174C3-C39A-410C-B2D2-D5F7D5C3CBC5}" dt="2023-07-09T12:55:47.557" v="3179"/>
          <ac:grpSpMkLst>
            <pc:docMk/>
            <pc:sldMk cId="4271620174" sldId="3342"/>
            <ac:grpSpMk id="23" creationId="{FB3B1FDD-1418-E7DB-56B2-EFD64F13C28D}"/>
          </ac:grpSpMkLst>
        </pc:grpChg>
        <pc:grpChg chg="add mod">
          <ac:chgData name="Ahmed Alghamdi" userId="fbe9dddd-5a69-44b1-8172-ebcf615bf0eb" providerId="ADAL" clId="{BAC174C3-C39A-410C-B2D2-D5F7D5C3CBC5}" dt="2023-07-09T12:55:47.557" v="3179"/>
          <ac:grpSpMkLst>
            <pc:docMk/>
            <pc:sldMk cId="4271620174" sldId="3342"/>
            <ac:grpSpMk id="24" creationId="{D7EB1B46-1D61-F2C3-ED89-742429CFC231}"/>
          </ac:grpSpMkLst>
        </pc:grpChg>
        <pc:grpChg chg="add mod">
          <ac:chgData name="Ahmed Alghamdi" userId="fbe9dddd-5a69-44b1-8172-ebcf615bf0eb" providerId="ADAL" clId="{BAC174C3-C39A-410C-B2D2-D5F7D5C3CBC5}" dt="2023-07-09T12:55:39.818" v="3175"/>
          <ac:grpSpMkLst>
            <pc:docMk/>
            <pc:sldMk cId="4271620174" sldId="3342"/>
            <ac:grpSpMk id="43" creationId="{0939CEB7-036F-3596-52CC-EA14E4D491BF}"/>
          </ac:grpSpMkLst>
        </pc:grpChg>
        <pc:grpChg chg="mod">
          <ac:chgData name="Ahmed Alghamdi" userId="fbe9dddd-5a69-44b1-8172-ebcf615bf0eb" providerId="ADAL" clId="{BAC174C3-C39A-410C-B2D2-D5F7D5C3CBC5}" dt="2023-07-09T12:55:39.818" v="3175"/>
          <ac:grpSpMkLst>
            <pc:docMk/>
            <pc:sldMk cId="4271620174" sldId="3342"/>
            <ac:grpSpMk id="44" creationId="{02C78C42-3F50-7517-865B-09B3BADF819B}"/>
          </ac:grpSpMkLst>
        </pc:grpChg>
        <pc:grpChg chg="add mod">
          <ac:chgData name="Ahmed Alghamdi" userId="fbe9dddd-5a69-44b1-8172-ebcf615bf0eb" providerId="ADAL" clId="{BAC174C3-C39A-410C-B2D2-D5F7D5C3CBC5}" dt="2023-07-09T12:55:39.818" v="3175"/>
          <ac:grpSpMkLst>
            <pc:docMk/>
            <pc:sldMk cId="4271620174" sldId="3342"/>
            <ac:grpSpMk id="48" creationId="{E59F1337-7F9F-F83C-FBFD-7769A455C0D8}"/>
          </ac:grpSpMkLst>
        </pc:grpChg>
        <pc:grpChg chg="add mod">
          <ac:chgData name="Ahmed Alghamdi" userId="fbe9dddd-5a69-44b1-8172-ebcf615bf0eb" providerId="ADAL" clId="{BAC174C3-C39A-410C-B2D2-D5F7D5C3CBC5}" dt="2023-07-09T12:55:39.818" v="3175"/>
          <ac:grpSpMkLst>
            <pc:docMk/>
            <pc:sldMk cId="4271620174" sldId="3342"/>
            <ac:grpSpMk id="52" creationId="{DF7FFB5E-EAA2-10FE-76FE-A11201B3FC42}"/>
          </ac:grpSpMkLst>
        </pc:grpChg>
        <pc:grpChg chg="add mod">
          <ac:chgData name="Ahmed Alghamdi" userId="fbe9dddd-5a69-44b1-8172-ebcf615bf0eb" providerId="ADAL" clId="{BAC174C3-C39A-410C-B2D2-D5F7D5C3CBC5}" dt="2023-07-09T12:55:40.504" v="3176" actId="164"/>
          <ac:grpSpMkLst>
            <pc:docMk/>
            <pc:sldMk cId="4271620174" sldId="3342"/>
            <ac:grpSpMk id="56" creationId="{D35FD90D-6C5A-AB17-DDBC-5EDA7E9E823A}"/>
          </ac:grpSpMkLst>
        </pc:grpChg>
        <pc:grpChg chg="add mod">
          <ac:chgData name="Ahmed Alghamdi" userId="fbe9dddd-5a69-44b1-8172-ebcf615bf0eb" providerId="ADAL" clId="{BAC174C3-C39A-410C-B2D2-D5F7D5C3CBC5}" dt="2023-07-09T12:55:47.557" v="3179"/>
          <ac:grpSpMkLst>
            <pc:docMk/>
            <pc:sldMk cId="4271620174" sldId="3342"/>
            <ac:grpSpMk id="57" creationId="{F4E18E62-AF13-6FC9-D8C1-F775B92F00F7}"/>
          </ac:grpSpMkLst>
        </pc:grpChg>
        <pc:grpChg chg="mod">
          <ac:chgData name="Ahmed Alghamdi" userId="fbe9dddd-5a69-44b1-8172-ebcf615bf0eb" providerId="ADAL" clId="{BAC174C3-C39A-410C-B2D2-D5F7D5C3CBC5}" dt="2023-07-09T12:53:44.674" v="3114" actId="164"/>
          <ac:grpSpMkLst>
            <pc:docMk/>
            <pc:sldMk cId="4271620174" sldId="3342"/>
            <ac:grpSpMk id="196" creationId="{A73F2B05-B19F-B42F-6F60-099D1FC5BEB9}"/>
          </ac:grpSpMkLst>
        </pc:grpChg>
        <pc:cxnChg chg="add mod">
          <ac:chgData name="Ahmed Alghamdi" userId="fbe9dddd-5a69-44b1-8172-ebcf615bf0eb" providerId="ADAL" clId="{BAC174C3-C39A-410C-B2D2-D5F7D5C3CBC5}" dt="2023-07-09T12:55:01.746" v="3161" actId="14100"/>
          <ac:cxnSpMkLst>
            <pc:docMk/>
            <pc:sldMk cId="4271620174" sldId="3342"/>
            <ac:cxnSpMk id="12" creationId="{BD7578B0-E281-B45C-F0AE-D76E5F534E70}"/>
          </ac:cxnSpMkLst>
        </pc:cxnChg>
        <pc:cxnChg chg="add mod">
          <ac:chgData name="Ahmed Alghamdi" userId="fbe9dddd-5a69-44b1-8172-ebcf615bf0eb" providerId="ADAL" clId="{BAC174C3-C39A-410C-B2D2-D5F7D5C3CBC5}" dt="2023-07-09T12:54:59.155" v="3160" actId="14100"/>
          <ac:cxnSpMkLst>
            <pc:docMk/>
            <pc:sldMk cId="4271620174" sldId="3342"/>
            <ac:cxnSpMk id="15" creationId="{AE58FE78-3132-D42C-D4BF-0A381B30AD3F}"/>
          </ac:cxnSpMkLst>
        </pc:cxnChg>
        <pc:cxnChg chg="add mod">
          <ac:chgData name="Ahmed Alghamdi" userId="fbe9dddd-5a69-44b1-8172-ebcf615bf0eb" providerId="ADAL" clId="{BAC174C3-C39A-410C-B2D2-D5F7D5C3CBC5}" dt="2023-07-09T12:55:11.870" v="3164"/>
          <ac:cxnSpMkLst>
            <pc:docMk/>
            <pc:sldMk cId="4271620174" sldId="3342"/>
            <ac:cxnSpMk id="28" creationId="{7603F1C0-119C-B3BB-8FB1-9C0CCA7C6DC7}"/>
          </ac:cxnSpMkLst>
        </pc:cxnChg>
        <pc:cxnChg chg="add mod">
          <ac:chgData name="Ahmed Alghamdi" userId="fbe9dddd-5a69-44b1-8172-ebcf615bf0eb" providerId="ADAL" clId="{BAC174C3-C39A-410C-B2D2-D5F7D5C3CBC5}" dt="2023-07-09T12:56:02.275" v="3182" actId="1076"/>
          <ac:cxnSpMkLst>
            <pc:docMk/>
            <pc:sldMk cId="4271620174" sldId="3342"/>
            <ac:cxnSpMk id="32" creationId="{E5B2800E-4F84-9FA4-405F-59E793A5D660}"/>
          </ac:cxnSpMkLst>
        </pc:cxnChg>
        <pc:cxnChg chg="add mod">
          <ac:chgData name="Ahmed Alghamdi" userId="fbe9dddd-5a69-44b1-8172-ebcf615bf0eb" providerId="ADAL" clId="{BAC174C3-C39A-410C-B2D2-D5F7D5C3CBC5}" dt="2023-07-09T12:55:47.557" v="3179"/>
          <ac:cxnSpMkLst>
            <pc:docMk/>
            <pc:sldMk cId="4271620174" sldId="3342"/>
            <ac:cxnSpMk id="37" creationId="{E9F64E7A-C7D5-C279-A3B8-2152FFDBC8FF}"/>
          </ac:cxnSpMkLst>
        </pc:cxnChg>
        <pc:cxnChg chg="add mod">
          <ac:chgData name="Ahmed Alghamdi" userId="fbe9dddd-5a69-44b1-8172-ebcf615bf0eb" providerId="ADAL" clId="{BAC174C3-C39A-410C-B2D2-D5F7D5C3CBC5}" dt="2023-07-09T12:55:47.557" v="3179"/>
          <ac:cxnSpMkLst>
            <pc:docMk/>
            <pc:sldMk cId="4271620174" sldId="3342"/>
            <ac:cxnSpMk id="40" creationId="{D6962A09-4344-05A5-EB4C-AB3D43E122FF}"/>
          </ac:cxnSpMkLst>
        </pc:cxnChg>
        <pc:cxnChg chg="mod">
          <ac:chgData name="Ahmed Alghamdi" userId="fbe9dddd-5a69-44b1-8172-ebcf615bf0eb" providerId="ADAL" clId="{BAC174C3-C39A-410C-B2D2-D5F7D5C3CBC5}" dt="2023-07-09T12:56:02.497" v="3183" actId="1076"/>
          <ac:cxnSpMkLst>
            <pc:docMk/>
            <pc:sldMk cId="4271620174" sldId="3342"/>
            <ac:cxnSpMk id="133" creationId="{EF87E772-FC0E-8710-7669-4393DCE86B97}"/>
          </ac:cxnSpMkLst>
        </pc:cxnChg>
      </pc:sldChg>
    </pc:docChg>
  </pc:docChgLst>
  <pc:docChgLst>
    <pc:chgData name="Mohamed  Eltayeb" userId="bbbd679a-8325-44c0-a4ab-e40a7c62b869" providerId="ADAL" clId="{BB1DE776-79C5-4D39-AAE3-6CE20726C5EE}"/>
    <pc:docChg chg="custSel delSld modSld modSection">
      <pc:chgData name="Mohamed  Eltayeb" userId="bbbd679a-8325-44c0-a4ab-e40a7c62b869" providerId="ADAL" clId="{BB1DE776-79C5-4D39-AAE3-6CE20726C5EE}" dt="2023-07-16T07:27:07.681" v="257" actId="1076"/>
      <pc:docMkLst>
        <pc:docMk/>
      </pc:docMkLst>
      <pc:sldChg chg="modSp mod">
        <pc:chgData name="Mohamed  Eltayeb" userId="bbbd679a-8325-44c0-a4ab-e40a7c62b869" providerId="ADAL" clId="{BB1DE776-79C5-4D39-AAE3-6CE20726C5EE}" dt="2023-07-15T13:48:27.357" v="5" actId="20577"/>
        <pc:sldMkLst>
          <pc:docMk/>
          <pc:sldMk cId="1275796798" sldId="256"/>
        </pc:sldMkLst>
        <pc:spChg chg="mod">
          <ac:chgData name="Mohamed  Eltayeb" userId="bbbd679a-8325-44c0-a4ab-e40a7c62b869" providerId="ADAL" clId="{BB1DE776-79C5-4D39-AAE3-6CE20726C5EE}" dt="2023-07-15T13:48:27.357" v="5" actId="20577"/>
          <ac:spMkLst>
            <pc:docMk/>
            <pc:sldMk cId="1275796798" sldId="256"/>
            <ac:spMk id="3" creationId="{76E27987-54DE-E747-59CD-004C6C048300}"/>
          </ac:spMkLst>
        </pc:spChg>
      </pc:sldChg>
      <pc:sldChg chg="delSp modSp mod">
        <pc:chgData name="Mohamed  Eltayeb" userId="bbbd679a-8325-44c0-a4ab-e40a7c62b869" providerId="ADAL" clId="{BB1DE776-79C5-4D39-AAE3-6CE20726C5EE}" dt="2023-07-15T13:50:50.979" v="70" actId="478"/>
        <pc:sldMkLst>
          <pc:docMk/>
          <pc:sldMk cId="4115892364" sldId="292"/>
        </pc:sldMkLst>
        <pc:spChg chg="del">
          <ac:chgData name="Mohamed  Eltayeb" userId="bbbd679a-8325-44c0-a4ab-e40a7c62b869" providerId="ADAL" clId="{BB1DE776-79C5-4D39-AAE3-6CE20726C5EE}" dt="2023-07-15T13:50:48.641" v="69" actId="478"/>
          <ac:spMkLst>
            <pc:docMk/>
            <pc:sldMk cId="4115892364" sldId="292"/>
            <ac:spMk id="6" creationId="{9408AF2D-CD07-2497-5F59-8783B02EFDE1}"/>
          </ac:spMkLst>
        </pc:spChg>
        <pc:spChg chg="del">
          <ac:chgData name="Mohamed  Eltayeb" userId="bbbd679a-8325-44c0-a4ab-e40a7c62b869" providerId="ADAL" clId="{BB1DE776-79C5-4D39-AAE3-6CE20726C5EE}" dt="2023-07-15T13:50:50.979" v="70" actId="478"/>
          <ac:spMkLst>
            <pc:docMk/>
            <pc:sldMk cId="4115892364" sldId="292"/>
            <ac:spMk id="7" creationId="{920D2EDD-06BC-ACDE-323E-6733607BA6DF}"/>
          </ac:spMkLst>
        </pc:spChg>
        <pc:spChg chg="mod">
          <ac:chgData name="Mohamed  Eltayeb" userId="bbbd679a-8325-44c0-a4ab-e40a7c62b869" providerId="ADAL" clId="{BB1DE776-79C5-4D39-AAE3-6CE20726C5EE}" dt="2023-07-15T13:50:45.734" v="68" actId="20577"/>
          <ac:spMkLst>
            <pc:docMk/>
            <pc:sldMk cId="4115892364" sldId="292"/>
            <ac:spMk id="8" creationId="{9E9F13B5-2B8D-7AC2-CC76-E4162B5C362F}"/>
          </ac:spMkLst>
        </pc:spChg>
      </pc:sldChg>
      <pc:sldChg chg="delSp modSp mod addCm delCm">
        <pc:chgData name="Mohamed  Eltayeb" userId="bbbd679a-8325-44c0-a4ab-e40a7c62b869" providerId="ADAL" clId="{BB1DE776-79C5-4D39-AAE3-6CE20726C5EE}" dt="2023-07-15T13:58:13.602" v="255"/>
        <pc:sldMkLst>
          <pc:docMk/>
          <pc:sldMk cId="253741468" sldId="296"/>
        </pc:sldMkLst>
        <pc:spChg chg="mod">
          <ac:chgData name="Mohamed  Eltayeb" userId="bbbd679a-8325-44c0-a4ab-e40a7c62b869" providerId="ADAL" clId="{BB1DE776-79C5-4D39-AAE3-6CE20726C5EE}" dt="2023-07-15T13:51:17.165" v="82" actId="20577"/>
          <ac:spMkLst>
            <pc:docMk/>
            <pc:sldMk cId="253741468" sldId="296"/>
            <ac:spMk id="5" creationId="{47015298-F31D-2BCF-BD15-AC49ADA685FF}"/>
          </ac:spMkLst>
        </pc:spChg>
        <pc:spChg chg="del">
          <ac:chgData name="Mohamed  Eltayeb" userId="bbbd679a-8325-44c0-a4ab-e40a7c62b869" providerId="ADAL" clId="{BB1DE776-79C5-4D39-AAE3-6CE20726C5EE}" dt="2023-07-15T13:51:26.314" v="84" actId="478"/>
          <ac:spMkLst>
            <pc:docMk/>
            <pc:sldMk cId="253741468" sldId="296"/>
            <ac:spMk id="6" creationId="{3BF04328-8F53-66B9-9B00-0F2F9592C1A9}"/>
          </ac:spMkLst>
        </pc:spChg>
        <pc:spChg chg="mod">
          <ac:chgData name="Mohamed  Eltayeb" userId="bbbd679a-8325-44c0-a4ab-e40a7c62b869" providerId="ADAL" clId="{BB1DE776-79C5-4D39-AAE3-6CE20726C5EE}" dt="2023-07-15T13:55:14.027" v="232" actId="6549"/>
          <ac:spMkLst>
            <pc:docMk/>
            <pc:sldMk cId="253741468" sldId="296"/>
            <ac:spMk id="7" creationId="{24DBD50D-DD27-1537-D37B-A4891B33744D}"/>
          </ac:spMkLst>
        </pc:spChg>
        <pc:spChg chg="del">
          <ac:chgData name="Mohamed  Eltayeb" userId="bbbd679a-8325-44c0-a4ab-e40a7c62b869" providerId="ADAL" clId="{BB1DE776-79C5-4D39-AAE3-6CE20726C5EE}" dt="2023-07-15T13:51:24.323" v="83" actId="478"/>
          <ac:spMkLst>
            <pc:docMk/>
            <pc:sldMk cId="253741468" sldId="296"/>
            <ac:spMk id="11" creationId="{171D6705-8333-3655-57C4-8F61CF7E6869}"/>
          </ac:spMkLst>
        </pc:spChg>
        <pc:spChg chg="del">
          <ac:chgData name="Mohamed  Eltayeb" userId="bbbd679a-8325-44c0-a4ab-e40a7c62b869" providerId="ADAL" clId="{BB1DE776-79C5-4D39-AAE3-6CE20726C5EE}" dt="2023-07-15T13:51:24.323" v="83" actId="478"/>
          <ac:spMkLst>
            <pc:docMk/>
            <pc:sldMk cId="253741468" sldId="296"/>
            <ac:spMk id="12" creationId="{039F2DE2-26BE-78BF-32E9-7F4DD63A490A}"/>
          </ac:spMkLst>
        </pc:spChg>
        <pc:spChg chg="del">
          <ac:chgData name="Mohamed  Eltayeb" userId="bbbd679a-8325-44c0-a4ab-e40a7c62b869" providerId="ADAL" clId="{BB1DE776-79C5-4D39-AAE3-6CE20726C5EE}" dt="2023-07-15T13:51:24.323" v="83" actId="478"/>
          <ac:spMkLst>
            <pc:docMk/>
            <pc:sldMk cId="253741468" sldId="296"/>
            <ac:spMk id="16" creationId="{3BBD6187-4773-CDE7-74FC-E8117F7E0A57}"/>
          </ac:spMkLst>
        </pc:spChg>
        <pc:spChg chg="del">
          <ac:chgData name="Mohamed  Eltayeb" userId="bbbd679a-8325-44c0-a4ab-e40a7c62b869" providerId="ADAL" clId="{BB1DE776-79C5-4D39-AAE3-6CE20726C5EE}" dt="2023-07-15T13:51:24.323" v="83" actId="478"/>
          <ac:spMkLst>
            <pc:docMk/>
            <pc:sldMk cId="253741468" sldId="296"/>
            <ac:spMk id="20" creationId="{5E442CF2-B3B6-FF3A-64EC-B5E6E67D15AE}"/>
          </ac:spMkLst>
        </pc:spChg>
        <pc:spChg chg="del">
          <ac:chgData name="Mohamed  Eltayeb" userId="bbbd679a-8325-44c0-a4ab-e40a7c62b869" providerId="ADAL" clId="{BB1DE776-79C5-4D39-AAE3-6CE20726C5EE}" dt="2023-07-15T13:51:24.323" v="83" actId="478"/>
          <ac:spMkLst>
            <pc:docMk/>
            <pc:sldMk cId="253741468" sldId="296"/>
            <ac:spMk id="24" creationId="{8D031BD5-502B-A7E0-57D8-913BF35E2C5C}"/>
          </ac:spMkLst>
        </pc:spChg>
        <pc:spChg chg="del">
          <ac:chgData name="Mohamed  Eltayeb" userId="bbbd679a-8325-44c0-a4ab-e40a7c62b869" providerId="ADAL" clId="{BB1DE776-79C5-4D39-AAE3-6CE20726C5EE}" dt="2023-07-15T13:51:24.323" v="83" actId="478"/>
          <ac:spMkLst>
            <pc:docMk/>
            <pc:sldMk cId="253741468" sldId="296"/>
            <ac:spMk id="25" creationId="{954C7805-3EB5-E1BD-F4CB-7174E6A6D41D}"/>
          </ac:spMkLst>
        </pc:spChg>
        <pc:picChg chg="del">
          <ac:chgData name="Mohamed  Eltayeb" userId="bbbd679a-8325-44c0-a4ab-e40a7c62b869" providerId="ADAL" clId="{BB1DE776-79C5-4D39-AAE3-6CE20726C5EE}" dt="2023-07-15T13:51:24.323" v="83" actId="478"/>
          <ac:picMkLst>
            <pc:docMk/>
            <pc:sldMk cId="253741468" sldId="296"/>
            <ac:picMk id="21" creationId="{B9909985-C12D-2C43-181C-11686466B0D0}"/>
          </ac:picMkLst>
        </pc:picChg>
        <pc:picChg chg="del">
          <ac:chgData name="Mohamed  Eltayeb" userId="bbbd679a-8325-44c0-a4ab-e40a7c62b869" providerId="ADAL" clId="{BB1DE776-79C5-4D39-AAE3-6CE20726C5EE}" dt="2023-07-15T13:51:24.323" v="83" actId="478"/>
          <ac:picMkLst>
            <pc:docMk/>
            <pc:sldMk cId="253741468" sldId="296"/>
            <ac:picMk id="22" creationId="{A03C61D1-6AE2-F9D5-C4B8-DDE94CB818E8}"/>
          </ac:picMkLst>
        </pc:picChg>
        <pc:extLst>
          <p:ext xmlns:p="http://schemas.openxmlformats.org/presentationml/2006/main" uri="{D6D511B9-2390-475A-947B-AFAB55BFBCF1}">
            <pc226:cmChg xmlns:pc226="http://schemas.microsoft.com/office/powerpoint/2022/06/main/command" chg="add">
              <pc226:chgData name="Mohamed  Eltayeb" userId="bbbd679a-8325-44c0-a4ab-e40a7c62b869" providerId="ADAL" clId="{BB1DE776-79C5-4D39-AAE3-6CE20726C5EE}" dt="2023-07-15T13:58:13.602" v="255"/>
              <pc2:cmMkLst xmlns:pc2="http://schemas.microsoft.com/office/powerpoint/2019/9/main/command">
                <pc:docMk/>
                <pc:sldMk cId="253741468" sldId="296"/>
                <pc2:cmMk id="{959D824D-7DD4-445B-B278-E348657F94F2}"/>
              </pc2:cmMkLst>
            </pc226:cmChg>
            <pc226:cmChg xmlns:pc226="http://schemas.microsoft.com/office/powerpoint/2022/06/main/command" chg="del">
              <pc226:chgData name="Mohamed  Eltayeb" userId="bbbd679a-8325-44c0-a4ab-e40a7c62b869" providerId="ADAL" clId="{BB1DE776-79C5-4D39-AAE3-6CE20726C5EE}" dt="2023-07-15T13:51:08.439" v="71"/>
              <pc2:cmMkLst xmlns:pc2="http://schemas.microsoft.com/office/powerpoint/2019/9/main/command">
                <pc:docMk/>
                <pc:sldMk cId="253741468" sldId="296"/>
                <pc2:cmMk id="{CC705CEE-8674-4555-8052-1FC2C12C9612}"/>
              </pc2:cmMkLst>
            </pc226:cmChg>
          </p:ext>
        </pc:extLst>
      </pc:sldChg>
      <pc:sldChg chg="del">
        <pc:chgData name="Mohamed  Eltayeb" userId="bbbd679a-8325-44c0-a4ab-e40a7c62b869" providerId="ADAL" clId="{BB1DE776-79C5-4D39-AAE3-6CE20726C5EE}" dt="2023-07-15T13:56:36.451" v="253" actId="47"/>
        <pc:sldMkLst>
          <pc:docMk/>
          <pc:sldMk cId="379000030" sldId="298"/>
        </pc:sldMkLst>
      </pc:sldChg>
      <pc:sldChg chg="del">
        <pc:chgData name="Mohamed  Eltayeb" userId="bbbd679a-8325-44c0-a4ab-e40a7c62b869" providerId="ADAL" clId="{BB1DE776-79C5-4D39-AAE3-6CE20726C5EE}" dt="2023-07-15T13:56:36.451" v="253" actId="47"/>
        <pc:sldMkLst>
          <pc:docMk/>
          <pc:sldMk cId="1345199346" sldId="302"/>
        </pc:sldMkLst>
      </pc:sldChg>
      <pc:sldChg chg="del">
        <pc:chgData name="Mohamed  Eltayeb" userId="bbbd679a-8325-44c0-a4ab-e40a7c62b869" providerId="ADAL" clId="{BB1DE776-79C5-4D39-AAE3-6CE20726C5EE}" dt="2023-07-15T13:56:36.451" v="253" actId="47"/>
        <pc:sldMkLst>
          <pc:docMk/>
          <pc:sldMk cId="2290996412" sldId="305"/>
        </pc:sldMkLst>
      </pc:sldChg>
      <pc:sldChg chg="delSp modSp mod modCm">
        <pc:chgData name="Mohamed  Eltayeb" userId="bbbd679a-8325-44c0-a4ab-e40a7c62b869" providerId="ADAL" clId="{BB1DE776-79C5-4D39-AAE3-6CE20726C5EE}" dt="2023-07-16T07:26:21.173" v="256" actId="2056"/>
        <pc:sldMkLst>
          <pc:docMk/>
          <pc:sldMk cId="161233799" sldId="308"/>
        </pc:sldMkLst>
        <pc:spChg chg="mod">
          <ac:chgData name="Mohamed  Eltayeb" userId="bbbd679a-8325-44c0-a4ab-e40a7c62b869" providerId="ADAL" clId="{BB1DE776-79C5-4D39-AAE3-6CE20726C5EE}" dt="2023-07-15T13:49:50.472" v="18" actId="20577"/>
          <ac:spMkLst>
            <pc:docMk/>
            <pc:sldMk cId="161233799" sldId="308"/>
            <ac:spMk id="77" creationId="{ECC0C974-7C9C-F122-E07F-E00E5780CFC5}"/>
          </ac:spMkLst>
        </pc:spChg>
        <pc:spChg chg="mod">
          <ac:chgData name="Mohamed  Eltayeb" userId="bbbd679a-8325-44c0-a4ab-e40a7c62b869" providerId="ADAL" clId="{BB1DE776-79C5-4D39-AAE3-6CE20726C5EE}" dt="2023-07-15T13:50:12.386" v="39" actId="20577"/>
          <ac:spMkLst>
            <pc:docMk/>
            <pc:sldMk cId="161233799" sldId="308"/>
            <ac:spMk id="84" creationId="{FCD766F3-DFD6-1F0D-7767-41E8EA349C82}"/>
          </ac:spMkLst>
        </pc:spChg>
        <pc:spChg chg="mod">
          <ac:chgData name="Mohamed  Eltayeb" userId="bbbd679a-8325-44c0-a4ab-e40a7c62b869" providerId="ADAL" clId="{BB1DE776-79C5-4D39-AAE3-6CE20726C5EE}" dt="2023-07-15T13:50:20.597" v="54" actId="20577"/>
          <ac:spMkLst>
            <pc:docMk/>
            <pc:sldMk cId="161233799" sldId="308"/>
            <ac:spMk id="91" creationId="{BA779CEC-91ED-D2C7-56B0-64C66052AA6A}"/>
          </ac:spMkLst>
        </pc:spChg>
        <pc:grpChg chg="del">
          <ac:chgData name="Mohamed  Eltayeb" userId="bbbd679a-8325-44c0-a4ab-e40a7c62b869" providerId="ADAL" clId="{BB1DE776-79C5-4D39-AAE3-6CE20726C5EE}" dt="2023-07-15T13:50:26.175" v="55" actId="478"/>
          <ac:grpSpMkLst>
            <pc:docMk/>
            <pc:sldMk cId="161233799" sldId="308"/>
            <ac:grpSpMk id="121" creationId="{A0E2B26C-6C67-D446-2FE2-E3AEA75BE88F}"/>
          </ac:grpSpMkLst>
        </pc:grpChg>
        <pc:grpChg chg="del">
          <ac:chgData name="Mohamed  Eltayeb" userId="bbbd679a-8325-44c0-a4ab-e40a7c62b869" providerId="ADAL" clId="{BB1DE776-79C5-4D39-AAE3-6CE20726C5EE}" dt="2023-07-15T13:50:26.175" v="55" actId="478"/>
          <ac:grpSpMkLst>
            <pc:docMk/>
            <pc:sldMk cId="161233799" sldId="308"/>
            <ac:grpSpMk id="128" creationId="{7F3F621A-D606-1087-8E05-4F91550DB4DD}"/>
          </ac:grpSpMkLst>
        </pc:grpChg>
        <pc:grpChg chg="del">
          <ac:chgData name="Mohamed  Eltayeb" userId="bbbd679a-8325-44c0-a4ab-e40a7c62b869" providerId="ADAL" clId="{BB1DE776-79C5-4D39-AAE3-6CE20726C5EE}" dt="2023-07-15T13:50:26.175" v="55" actId="478"/>
          <ac:grpSpMkLst>
            <pc:docMk/>
            <pc:sldMk cId="161233799" sldId="308"/>
            <ac:grpSpMk id="133" creationId="{7C994C01-9E92-2BCB-0351-890FA7554111}"/>
          </ac:grpSpMkLst>
        </pc:grpChg>
        <pc:extLst>
          <p:ext xmlns:p="http://schemas.openxmlformats.org/presentationml/2006/main" uri="{D6D511B9-2390-475A-947B-AFAB55BFBCF1}">
            <pc226:cmChg xmlns:pc226="http://schemas.microsoft.com/office/powerpoint/2022/06/main/command" chg="mod">
              <pc226:chgData name="Mohamed  Eltayeb" userId="bbbd679a-8325-44c0-a4ab-e40a7c62b869" providerId="ADAL" clId="{BB1DE776-79C5-4D39-AAE3-6CE20726C5EE}" dt="2023-07-16T07:26:21.173" v="256" actId="2056"/>
              <pc2:cmMkLst xmlns:pc2="http://schemas.microsoft.com/office/powerpoint/2019/9/main/command">
                <pc:docMk/>
                <pc:sldMk cId="161233799" sldId="308"/>
                <pc2:cmMk id="{35BD7D31-5704-48C5-9C81-D72F170A09F5}"/>
              </pc2:cmMkLst>
            </pc226:cmChg>
          </p:ext>
        </pc:extLst>
      </pc:sldChg>
      <pc:sldChg chg="del">
        <pc:chgData name="Mohamed  Eltayeb" userId="bbbd679a-8325-44c0-a4ab-e40a7c62b869" providerId="ADAL" clId="{BB1DE776-79C5-4D39-AAE3-6CE20726C5EE}" dt="2023-07-15T13:56:36.451" v="253" actId="47"/>
        <pc:sldMkLst>
          <pc:docMk/>
          <pc:sldMk cId="1576192164" sldId="309"/>
        </pc:sldMkLst>
      </pc:sldChg>
      <pc:sldChg chg="del">
        <pc:chgData name="Mohamed  Eltayeb" userId="bbbd679a-8325-44c0-a4ab-e40a7c62b869" providerId="ADAL" clId="{BB1DE776-79C5-4D39-AAE3-6CE20726C5EE}" dt="2023-07-15T13:56:36.451" v="253" actId="47"/>
        <pc:sldMkLst>
          <pc:docMk/>
          <pc:sldMk cId="2514958021" sldId="320"/>
        </pc:sldMkLst>
      </pc:sldChg>
      <pc:sldChg chg="del">
        <pc:chgData name="Mohamed  Eltayeb" userId="bbbd679a-8325-44c0-a4ab-e40a7c62b869" providerId="ADAL" clId="{BB1DE776-79C5-4D39-AAE3-6CE20726C5EE}" dt="2023-07-15T13:56:36.451" v="253" actId="47"/>
        <pc:sldMkLst>
          <pc:docMk/>
          <pc:sldMk cId="3057601317" sldId="323"/>
        </pc:sldMkLst>
      </pc:sldChg>
      <pc:sldChg chg="del">
        <pc:chgData name="Mohamed  Eltayeb" userId="bbbd679a-8325-44c0-a4ab-e40a7c62b869" providerId="ADAL" clId="{BB1DE776-79C5-4D39-AAE3-6CE20726C5EE}" dt="2023-07-15T13:56:36.451" v="253" actId="47"/>
        <pc:sldMkLst>
          <pc:docMk/>
          <pc:sldMk cId="1170794403" sldId="3321"/>
        </pc:sldMkLst>
      </pc:sldChg>
      <pc:sldChg chg="del">
        <pc:chgData name="Mohamed  Eltayeb" userId="bbbd679a-8325-44c0-a4ab-e40a7c62b869" providerId="ADAL" clId="{BB1DE776-79C5-4D39-AAE3-6CE20726C5EE}" dt="2023-07-15T13:56:36.451" v="253" actId="47"/>
        <pc:sldMkLst>
          <pc:docMk/>
          <pc:sldMk cId="604501113" sldId="3323"/>
        </pc:sldMkLst>
      </pc:sldChg>
      <pc:sldChg chg="del">
        <pc:chgData name="Mohamed  Eltayeb" userId="bbbd679a-8325-44c0-a4ab-e40a7c62b869" providerId="ADAL" clId="{BB1DE776-79C5-4D39-AAE3-6CE20726C5EE}" dt="2023-07-15T13:56:36.451" v="253" actId="47"/>
        <pc:sldMkLst>
          <pc:docMk/>
          <pc:sldMk cId="2379842561" sldId="3324"/>
        </pc:sldMkLst>
      </pc:sldChg>
      <pc:sldChg chg="del">
        <pc:chgData name="Mohamed  Eltayeb" userId="bbbd679a-8325-44c0-a4ab-e40a7c62b869" providerId="ADAL" clId="{BB1DE776-79C5-4D39-AAE3-6CE20726C5EE}" dt="2023-07-15T13:56:36.451" v="253" actId="47"/>
        <pc:sldMkLst>
          <pc:docMk/>
          <pc:sldMk cId="660509942" sldId="3325"/>
        </pc:sldMkLst>
      </pc:sldChg>
      <pc:sldChg chg="del">
        <pc:chgData name="Mohamed  Eltayeb" userId="bbbd679a-8325-44c0-a4ab-e40a7c62b869" providerId="ADAL" clId="{BB1DE776-79C5-4D39-AAE3-6CE20726C5EE}" dt="2023-07-15T13:56:36.451" v="253" actId="47"/>
        <pc:sldMkLst>
          <pc:docMk/>
          <pc:sldMk cId="1345878635" sldId="3326"/>
        </pc:sldMkLst>
      </pc:sldChg>
      <pc:sldChg chg="del">
        <pc:chgData name="Mohamed  Eltayeb" userId="bbbd679a-8325-44c0-a4ab-e40a7c62b869" providerId="ADAL" clId="{BB1DE776-79C5-4D39-AAE3-6CE20726C5EE}" dt="2023-07-15T13:56:36.451" v="253" actId="47"/>
        <pc:sldMkLst>
          <pc:docMk/>
          <pc:sldMk cId="1910313121" sldId="3328"/>
        </pc:sldMkLst>
      </pc:sldChg>
      <pc:sldChg chg="del">
        <pc:chgData name="Mohamed  Eltayeb" userId="bbbd679a-8325-44c0-a4ab-e40a7c62b869" providerId="ADAL" clId="{BB1DE776-79C5-4D39-AAE3-6CE20726C5EE}" dt="2023-07-15T13:56:36.451" v="253" actId="47"/>
        <pc:sldMkLst>
          <pc:docMk/>
          <pc:sldMk cId="3347859963" sldId="3329"/>
        </pc:sldMkLst>
      </pc:sldChg>
      <pc:sldChg chg="del">
        <pc:chgData name="Mohamed  Eltayeb" userId="bbbd679a-8325-44c0-a4ab-e40a7c62b869" providerId="ADAL" clId="{BB1DE776-79C5-4D39-AAE3-6CE20726C5EE}" dt="2023-07-15T13:55:19.371" v="233" actId="47"/>
        <pc:sldMkLst>
          <pc:docMk/>
          <pc:sldMk cId="3535836816" sldId="3330"/>
        </pc:sldMkLst>
      </pc:sldChg>
      <pc:sldChg chg="del">
        <pc:chgData name="Mohamed  Eltayeb" userId="bbbd679a-8325-44c0-a4ab-e40a7c62b869" providerId="ADAL" clId="{BB1DE776-79C5-4D39-AAE3-6CE20726C5EE}" dt="2023-07-15T13:56:36.451" v="253" actId="47"/>
        <pc:sldMkLst>
          <pc:docMk/>
          <pc:sldMk cId="3188016477" sldId="3331"/>
        </pc:sldMkLst>
      </pc:sldChg>
      <pc:sldChg chg="del">
        <pc:chgData name="Mohamed  Eltayeb" userId="bbbd679a-8325-44c0-a4ab-e40a7c62b869" providerId="ADAL" clId="{BB1DE776-79C5-4D39-AAE3-6CE20726C5EE}" dt="2023-07-15T13:56:36.451" v="253" actId="47"/>
        <pc:sldMkLst>
          <pc:docMk/>
          <pc:sldMk cId="179108427" sldId="3332"/>
        </pc:sldMkLst>
      </pc:sldChg>
      <pc:sldChg chg="del">
        <pc:chgData name="Mohamed  Eltayeb" userId="bbbd679a-8325-44c0-a4ab-e40a7c62b869" providerId="ADAL" clId="{BB1DE776-79C5-4D39-AAE3-6CE20726C5EE}" dt="2023-07-15T13:56:36.451" v="253" actId="47"/>
        <pc:sldMkLst>
          <pc:docMk/>
          <pc:sldMk cId="3801911292" sldId="3333"/>
        </pc:sldMkLst>
      </pc:sldChg>
      <pc:sldChg chg="del">
        <pc:chgData name="Mohamed  Eltayeb" userId="bbbd679a-8325-44c0-a4ab-e40a7c62b869" providerId="ADAL" clId="{BB1DE776-79C5-4D39-AAE3-6CE20726C5EE}" dt="2023-07-15T13:56:36.451" v="253" actId="47"/>
        <pc:sldMkLst>
          <pc:docMk/>
          <pc:sldMk cId="3351187532" sldId="3334"/>
        </pc:sldMkLst>
      </pc:sldChg>
      <pc:sldChg chg="del">
        <pc:chgData name="Mohamed  Eltayeb" userId="bbbd679a-8325-44c0-a4ab-e40a7c62b869" providerId="ADAL" clId="{BB1DE776-79C5-4D39-AAE3-6CE20726C5EE}" dt="2023-07-15T13:56:36.451" v="253" actId="47"/>
        <pc:sldMkLst>
          <pc:docMk/>
          <pc:sldMk cId="2797306279" sldId="3335"/>
        </pc:sldMkLst>
      </pc:sldChg>
      <pc:sldChg chg="del">
        <pc:chgData name="Mohamed  Eltayeb" userId="bbbd679a-8325-44c0-a4ab-e40a7c62b869" providerId="ADAL" clId="{BB1DE776-79C5-4D39-AAE3-6CE20726C5EE}" dt="2023-07-15T13:56:36.451" v="253" actId="47"/>
        <pc:sldMkLst>
          <pc:docMk/>
          <pc:sldMk cId="3530887105" sldId="3336"/>
        </pc:sldMkLst>
      </pc:sldChg>
      <pc:sldChg chg="del">
        <pc:chgData name="Mohamed  Eltayeb" userId="bbbd679a-8325-44c0-a4ab-e40a7c62b869" providerId="ADAL" clId="{BB1DE776-79C5-4D39-AAE3-6CE20726C5EE}" dt="2023-07-15T13:56:36.451" v="253" actId="47"/>
        <pc:sldMkLst>
          <pc:docMk/>
          <pc:sldMk cId="2858624197" sldId="3338"/>
        </pc:sldMkLst>
      </pc:sldChg>
      <pc:sldChg chg="del">
        <pc:chgData name="Mohamed  Eltayeb" userId="bbbd679a-8325-44c0-a4ab-e40a7c62b869" providerId="ADAL" clId="{BB1DE776-79C5-4D39-AAE3-6CE20726C5EE}" dt="2023-07-15T13:56:36.451" v="253" actId="47"/>
        <pc:sldMkLst>
          <pc:docMk/>
          <pc:sldMk cId="737040560" sldId="3339"/>
        </pc:sldMkLst>
      </pc:sldChg>
      <pc:sldChg chg="del">
        <pc:chgData name="Mohamed  Eltayeb" userId="bbbd679a-8325-44c0-a4ab-e40a7c62b869" providerId="ADAL" clId="{BB1DE776-79C5-4D39-AAE3-6CE20726C5EE}" dt="2023-07-15T13:56:36.451" v="253" actId="47"/>
        <pc:sldMkLst>
          <pc:docMk/>
          <pc:sldMk cId="4011127018" sldId="3340"/>
        </pc:sldMkLst>
      </pc:sldChg>
      <pc:sldChg chg="del">
        <pc:chgData name="Mohamed  Eltayeb" userId="bbbd679a-8325-44c0-a4ab-e40a7c62b869" providerId="ADAL" clId="{BB1DE776-79C5-4D39-AAE3-6CE20726C5EE}" dt="2023-07-15T13:56:36.451" v="253" actId="47"/>
        <pc:sldMkLst>
          <pc:docMk/>
          <pc:sldMk cId="2460414936" sldId="3341"/>
        </pc:sldMkLst>
      </pc:sldChg>
      <pc:sldChg chg="del">
        <pc:chgData name="Mohamed  Eltayeb" userId="bbbd679a-8325-44c0-a4ab-e40a7c62b869" providerId="ADAL" clId="{BB1DE776-79C5-4D39-AAE3-6CE20726C5EE}" dt="2023-07-15T13:56:36.451" v="253" actId="47"/>
        <pc:sldMkLst>
          <pc:docMk/>
          <pc:sldMk cId="4271620174" sldId="3342"/>
        </pc:sldMkLst>
      </pc:sldChg>
      <pc:sldChg chg="del">
        <pc:chgData name="Mohamed  Eltayeb" userId="bbbd679a-8325-44c0-a4ab-e40a7c62b869" providerId="ADAL" clId="{BB1DE776-79C5-4D39-AAE3-6CE20726C5EE}" dt="2023-07-15T13:56:36.451" v="253" actId="47"/>
        <pc:sldMkLst>
          <pc:docMk/>
          <pc:sldMk cId="978831208" sldId="3343"/>
        </pc:sldMkLst>
      </pc:sldChg>
      <pc:sldChg chg="del">
        <pc:chgData name="Mohamed  Eltayeb" userId="bbbd679a-8325-44c0-a4ab-e40a7c62b869" providerId="ADAL" clId="{BB1DE776-79C5-4D39-AAE3-6CE20726C5EE}" dt="2023-07-15T13:56:36.451" v="253" actId="47"/>
        <pc:sldMkLst>
          <pc:docMk/>
          <pc:sldMk cId="2009068536" sldId="3344"/>
        </pc:sldMkLst>
      </pc:sldChg>
      <pc:sldChg chg="del">
        <pc:chgData name="Mohamed  Eltayeb" userId="bbbd679a-8325-44c0-a4ab-e40a7c62b869" providerId="ADAL" clId="{BB1DE776-79C5-4D39-AAE3-6CE20726C5EE}" dt="2023-07-15T13:56:36.451" v="253" actId="47"/>
        <pc:sldMkLst>
          <pc:docMk/>
          <pc:sldMk cId="4032950355" sldId="3345"/>
        </pc:sldMkLst>
      </pc:sldChg>
      <pc:sldChg chg="del">
        <pc:chgData name="Mohamed  Eltayeb" userId="bbbd679a-8325-44c0-a4ab-e40a7c62b869" providerId="ADAL" clId="{BB1DE776-79C5-4D39-AAE3-6CE20726C5EE}" dt="2023-07-15T13:56:36.451" v="253" actId="47"/>
        <pc:sldMkLst>
          <pc:docMk/>
          <pc:sldMk cId="2743861232" sldId="3346"/>
        </pc:sldMkLst>
      </pc:sldChg>
      <pc:sldChg chg="modSp mod addCm">
        <pc:chgData name="Mohamed  Eltayeb" userId="bbbd679a-8325-44c0-a4ab-e40a7c62b869" providerId="ADAL" clId="{BB1DE776-79C5-4D39-AAE3-6CE20726C5EE}" dt="2023-07-16T07:27:07.681" v="257" actId="1076"/>
        <pc:sldMkLst>
          <pc:docMk/>
          <pc:sldMk cId="2426325325" sldId="3347"/>
        </pc:sldMkLst>
        <pc:spChg chg="mod">
          <ac:chgData name="Mohamed  Eltayeb" userId="bbbd679a-8325-44c0-a4ab-e40a7c62b869" providerId="ADAL" clId="{BB1DE776-79C5-4D39-AAE3-6CE20726C5EE}" dt="2023-07-15T13:55:39.748" v="248" actId="20577"/>
          <ac:spMkLst>
            <pc:docMk/>
            <pc:sldMk cId="2426325325" sldId="3347"/>
            <ac:spMk id="5" creationId="{47015298-F31D-2BCF-BD15-AC49ADA685FF}"/>
          </ac:spMkLst>
        </pc:spChg>
        <pc:spChg chg="mod">
          <ac:chgData name="Mohamed  Eltayeb" userId="bbbd679a-8325-44c0-a4ab-e40a7c62b869" providerId="ADAL" clId="{BB1DE776-79C5-4D39-AAE3-6CE20726C5EE}" dt="2023-07-16T07:27:07.681" v="257" actId="1076"/>
          <ac:spMkLst>
            <pc:docMk/>
            <pc:sldMk cId="2426325325" sldId="3347"/>
            <ac:spMk id="7" creationId="{24DBD50D-DD27-1537-D37B-A4891B33744D}"/>
          </ac:spMkLst>
        </pc:spChg>
        <pc:extLst>
          <p:ext xmlns:p="http://schemas.openxmlformats.org/presentationml/2006/main" uri="{D6D511B9-2390-475A-947B-AFAB55BFBCF1}">
            <pc226:cmChg xmlns:pc226="http://schemas.microsoft.com/office/powerpoint/2022/06/main/command" chg="add">
              <pc226:chgData name="Mohamed  Eltayeb" userId="bbbd679a-8325-44c0-a4ab-e40a7c62b869" providerId="ADAL" clId="{BB1DE776-79C5-4D39-AAE3-6CE20726C5EE}" dt="2023-07-15T13:57:25.657" v="254"/>
              <pc2:cmMkLst xmlns:pc2="http://schemas.microsoft.com/office/powerpoint/2019/9/main/command">
                <pc:docMk/>
                <pc:sldMk cId="2426325325" sldId="3347"/>
                <pc2:cmMk id="{BE5EDF40-EE6B-4CB7-80C7-37AAFD39B39E}"/>
              </pc2:cmMkLst>
            </pc226:cmChg>
          </p:ext>
        </pc:extLst>
      </pc:sldChg>
    </pc:docChg>
  </pc:docChgLst>
  <pc:docChgLst>
    <pc:chgData name="Amal Odeh" userId="26d7fd46-013e-471d-ba83-cb01ea747ad1" providerId="ADAL" clId="{07E9A7A0-995F-4DD5-AF0D-19190A66FD40}"/>
    <pc:docChg chg="undo redo custSel modSld">
      <pc:chgData name="Amal Odeh" userId="26d7fd46-013e-471d-ba83-cb01ea747ad1" providerId="ADAL" clId="{07E9A7A0-995F-4DD5-AF0D-19190A66FD40}" dt="2023-07-16T18:03:05.094" v="284" actId="20577"/>
      <pc:docMkLst>
        <pc:docMk/>
      </pc:docMkLst>
      <pc:sldChg chg="modSp mod">
        <pc:chgData name="Amal Odeh" userId="26d7fd46-013e-471d-ba83-cb01ea747ad1" providerId="ADAL" clId="{07E9A7A0-995F-4DD5-AF0D-19190A66FD40}" dt="2023-07-16T17:09:57.029" v="93" actId="20577"/>
        <pc:sldMkLst>
          <pc:docMk/>
          <pc:sldMk cId="3340207957" sldId="3349"/>
        </pc:sldMkLst>
        <pc:spChg chg="mod">
          <ac:chgData name="Amal Odeh" userId="26d7fd46-013e-471d-ba83-cb01ea747ad1" providerId="ADAL" clId="{07E9A7A0-995F-4DD5-AF0D-19190A66FD40}" dt="2023-07-16T17:09:57.029" v="93" actId="20577"/>
          <ac:spMkLst>
            <pc:docMk/>
            <pc:sldMk cId="3340207957" sldId="3349"/>
            <ac:spMk id="5" creationId="{47015298-F31D-2BCF-BD15-AC49ADA685FF}"/>
          </ac:spMkLst>
        </pc:spChg>
      </pc:sldChg>
      <pc:sldChg chg="modSp mod">
        <pc:chgData name="Amal Odeh" userId="26d7fd46-013e-471d-ba83-cb01ea747ad1" providerId="ADAL" clId="{07E9A7A0-995F-4DD5-AF0D-19190A66FD40}" dt="2023-07-16T17:13:20.539" v="173" actId="14100"/>
        <pc:sldMkLst>
          <pc:docMk/>
          <pc:sldMk cId="77144360" sldId="3354"/>
        </pc:sldMkLst>
        <pc:spChg chg="mod">
          <ac:chgData name="Amal Odeh" userId="26d7fd46-013e-471d-ba83-cb01ea747ad1" providerId="ADAL" clId="{07E9A7A0-995F-4DD5-AF0D-19190A66FD40}" dt="2023-07-16T17:13:20.539" v="173" actId="14100"/>
          <ac:spMkLst>
            <pc:docMk/>
            <pc:sldMk cId="77144360" sldId="3354"/>
            <ac:spMk id="5" creationId="{47015298-F31D-2BCF-BD15-AC49ADA685FF}"/>
          </ac:spMkLst>
        </pc:spChg>
      </pc:sldChg>
      <pc:sldChg chg="modSp mod">
        <pc:chgData name="Amal Odeh" userId="26d7fd46-013e-471d-ba83-cb01ea747ad1" providerId="ADAL" clId="{07E9A7A0-995F-4DD5-AF0D-19190A66FD40}" dt="2023-07-16T17:49:12.967" v="251" actId="20577"/>
        <pc:sldMkLst>
          <pc:docMk/>
          <pc:sldMk cId="4293419080" sldId="3355"/>
        </pc:sldMkLst>
        <pc:spChg chg="mod">
          <ac:chgData name="Amal Odeh" userId="26d7fd46-013e-471d-ba83-cb01ea747ad1" providerId="ADAL" clId="{07E9A7A0-995F-4DD5-AF0D-19190A66FD40}" dt="2023-07-16T17:44:54.925" v="248" actId="20577"/>
          <ac:spMkLst>
            <pc:docMk/>
            <pc:sldMk cId="4293419080" sldId="3355"/>
            <ac:spMk id="5" creationId="{47015298-F31D-2BCF-BD15-AC49ADA685FF}"/>
          </ac:spMkLst>
        </pc:spChg>
        <pc:graphicFrameChg chg="modGraphic">
          <ac:chgData name="Amal Odeh" userId="26d7fd46-013e-471d-ba83-cb01ea747ad1" providerId="ADAL" clId="{07E9A7A0-995F-4DD5-AF0D-19190A66FD40}" dt="2023-07-16T17:49:12.967" v="251" actId="20577"/>
          <ac:graphicFrameMkLst>
            <pc:docMk/>
            <pc:sldMk cId="4293419080" sldId="3355"/>
            <ac:graphicFrameMk id="8" creationId="{05712121-D5D6-7E87-C2C8-EC09E95834AE}"/>
          </ac:graphicFrameMkLst>
        </pc:graphicFrameChg>
      </pc:sldChg>
      <pc:sldChg chg="modSp mod">
        <pc:chgData name="Amal Odeh" userId="26d7fd46-013e-471d-ba83-cb01ea747ad1" providerId="ADAL" clId="{07E9A7A0-995F-4DD5-AF0D-19190A66FD40}" dt="2023-07-16T18:03:05.094" v="284" actId="20577"/>
        <pc:sldMkLst>
          <pc:docMk/>
          <pc:sldMk cId="2442566001" sldId="3356"/>
        </pc:sldMkLst>
        <pc:spChg chg="mod">
          <ac:chgData name="Amal Odeh" userId="26d7fd46-013e-471d-ba83-cb01ea747ad1" providerId="ADAL" clId="{07E9A7A0-995F-4DD5-AF0D-19190A66FD40}" dt="2023-07-16T18:03:05.094" v="284" actId="20577"/>
          <ac:spMkLst>
            <pc:docMk/>
            <pc:sldMk cId="2442566001" sldId="3356"/>
            <ac:spMk id="6" creationId="{4A11A99F-3212-C900-58C1-ED2E5E4897D2}"/>
          </ac:spMkLst>
        </pc:spChg>
      </pc:sldChg>
      <pc:sldChg chg="modSp mod">
        <pc:chgData name="Amal Odeh" userId="26d7fd46-013e-471d-ba83-cb01ea747ad1" providerId="ADAL" clId="{07E9A7A0-995F-4DD5-AF0D-19190A66FD40}" dt="2023-07-16T17:17:07.272" v="246" actId="20577"/>
        <pc:sldMkLst>
          <pc:docMk/>
          <pc:sldMk cId="1380684006" sldId="3357"/>
        </pc:sldMkLst>
        <pc:spChg chg="mod">
          <ac:chgData name="Amal Odeh" userId="26d7fd46-013e-471d-ba83-cb01ea747ad1" providerId="ADAL" clId="{07E9A7A0-995F-4DD5-AF0D-19190A66FD40}" dt="2023-07-16T17:17:07.272" v="246" actId="20577"/>
          <ac:spMkLst>
            <pc:docMk/>
            <pc:sldMk cId="1380684006" sldId="3357"/>
            <ac:spMk id="5" creationId="{47015298-F31D-2BCF-BD15-AC49ADA685FF}"/>
          </ac:spMkLst>
        </pc:spChg>
      </pc:sldChg>
    </pc:docChg>
  </pc:docChgLst>
  <pc:docChgLst>
    <pc:chgData name="Ahmed Alghamdi" userId="fbe9dddd-5a69-44b1-8172-ebcf615bf0eb" providerId="ADAL" clId="{9EF0E6DD-6BDA-4556-8248-53C6E77E7A34}"/>
    <pc:docChg chg="undo redo custSel addSld delSld modSld sldOrd modMainMaster">
      <pc:chgData name="Ahmed Alghamdi" userId="fbe9dddd-5a69-44b1-8172-ebcf615bf0eb" providerId="ADAL" clId="{9EF0E6DD-6BDA-4556-8248-53C6E77E7A34}" dt="2023-07-20T16:25:08.230" v="1431" actId="47"/>
      <pc:docMkLst>
        <pc:docMk/>
      </pc:docMkLst>
      <pc:sldChg chg="modSp mod">
        <pc:chgData name="Ahmed Alghamdi" userId="fbe9dddd-5a69-44b1-8172-ebcf615bf0eb" providerId="ADAL" clId="{9EF0E6DD-6BDA-4556-8248-53C6E77E7A34}" dt="2023-07-16T09:11:41.711" v="28" actId="20577"/>
        <pc:sldMkLst>
          <pc:docMk/>
          <pc:sldMk cId="1275796798" sldId="256"/>
        </pc:sldMkLst>
        <pc:spChg chg="mod">
          <ac:chgData name="Ahmed Alghamdi" userId="fbe9dddd-5a69-44b1-8172-ebcf615bf0eb" providerId="ADAL" clId="{9EF0E6DD-6BDA-4556-8248-53C6E77E7A34}" dt="2023-07-16T09:11:41.711" v="28" actId="20577"/>
          <ac:spMkLst>
            <pc:docMk/>
            <pc:sldMk cId="1275796798" sldId="256"/>
            <ac:spMk id="3" creationId="{76E27987-54DE-E747-59CD-004C6C048300}"/>
          </ac:spMkLst>
        </pc:spChg>
      </pc:sldChg>
      <pc:sldChg chg="del delCm">
        <pc:chgData name="Ahmed Alghamdi" userId="fbe9dddd-5a69-44b1-8172-ebcf615bf0eb" providerId="ADAL" clId="{9EF0E6DD-6BDA-4556-8248-53C6E77E7A34}" dt="2023-07-16T09:12:22.498" v="33" actId="47"/>
        <pc:sldMkLst>
          <pc:docMk/>
          <pc:sldMk cId="253741468" sldId="296"/>
        </pc:sldMkLst>
        <pc:extLst>
          <p:ext xmlns:p="http://schemas.openxmlformats.org/presentationml/2006/main" uri="{D6D511B9-2390-475A-947B-AFAB55BFBCF1}">
            <pc226:cmChg xmlns:pc226="http://schemas.microsoft.com/office/powerpoint/2022/06/main/command" chg="del">
              <pc226:chgData name="Ahmed Alghamdi" userId="fbe9dddd-5a69-44b1-8172-ebcf615bf0eb" providerId="ADAL" clId="{9EF0E6DD-6BDA-4556-8248-53C6E77E7A34}" dt="2023-07-16T09:12:08.292" v="30"/>
              <pc2:cmMkLst xmlns:pc2="http://schemas.microsoft.com/office/powerpoint/2019/9/main/command">
                <pc:docMk/>
                <pc:sldMk cId="253741468" sldId="296"/>
                <pc2:cmMk id="{959D824D-7DD4-445B-B278-E348657F94F2}"/>
              </pc2:cmMkLst>
            </pc226:cmChg>
            <pc226:cmChg xmlns:pc226="http://schemas.microsoft.com/office/powerpoint/2022/06/main/command" chg="del">
              <pc226:chgData name="Ahmed Alghamdi" userId="fbe9dddd-5a69-44b1-8172-ebcf615bf0eb" providerId="ADAL" clId="{9EF0E6DD-6BDA-4556-8248-53C6E77E7A34}" dt="2023-07-16T09:12:09.959" v="31"/>
              <pc2:cmMkLst xmlns:pc2="http://schemas.microsoft.com/office/powerpoint/2019/9/main/command">
                <pc:docMk/>
                <pc:sldMk cId="253741468" sldId="296"/>
                <pc2:cmMk id="{6DDC887D-E66D-4082-AF7A-1382B40F2532}"/>
              </pc2:cmMkLst>
            </pc226:cmChg>
          </p:ext>
        </pc:extLst>
      </pc:sldChg>
      <pc:sldChg chg="addSp modSp mod delCm">
        <pc:chgData name="Ahmed Alghamdi" userId="fbe9dddd-5a69-44b1-8172-ebcf615bf0eb" providerId="ADAL" clId="{9EF0E6DD-6BDA-4556-8248-53C6E77E7A34}" dt="2023-07-16T12:00:00.508" v="1035" actId="14100"/>
        <pc:sldMkLst>
          <pc:docMk/>
          <pc:sldMk cId="161233799" sldId="308"/>
        </pc:sldMkLst>
        <pc:spChg chg="mod">
          <ac:chgData name="Ahmed Alghamdi" userId="fbe9dddd-5a69-44b1-8172-ebcf615bf0eb" providerId="ADAL" clId="{9EF0E6DD-6BDA-4556-8248-53C6E77E7A34}" dt="2023-07-16T11:52:47.069" v="1016" actId="164"/>
          <ac:spMkLst>
            <pc:docMk/>
            <pc:sldMk cId="161233799" sldId="308"/>
            <ac:spMk id="4" creationId="{D87E8FBC-A0BC-8E0E-58A3-93C73F209568}"/>
          </ac:spMkLst>
        </pc:spChg>
        <pc:spChg chg="mod">
          <ac:chgData name="Ahmed Alghamdi" userId="fbe9dddd-5a69-44b1-8172-ebcf615bf0eb" providerId="ADAL" clId="{9EF0E6DD-6BDA-4556-8248-53C6E77E7A34}" dt="2023-07-16T11:52:47.069" v="1016" actId="164"/>
          <ac:spMkLst>
            <pc:docMk/>
            <pc:sldMk cId="161233799" sldId="308"/>
            <ac:spMk id="5" creationId="{2F2C7924-7741-BD8D-758B-CC33DA0E3FA5}"/>
          </ac:spMkLst>
        </pc:spChg>
        <pc:spChg chg="add mod">
          <ac:chgData name="Ahmed Alghamdi" userId="fbe9dddd-5a69-44b1-8172-ebcf615bf0eb" providerId="ADAL" clId="{9EF0E6DD-6BDA-4556-8248-53C6E77E7A34}" dt="2023-07-16T11:59:46.981" v="1032"/>
          <ac:spMkLst>
            <pc:docMk/>
            <pc:sldMk cId="161233799" sldId="308"/>
            <ac:spMk id="9" creationId="{F7198E33-611E-9343-DBBA-A7FDF410709F}"/>
          </ac:spMkLst>
        </pc:spChg>
        <pc:spChg chg="mod">
          <ac:chgData name="Ahmed Alghamdi" userId="fbe9dddd-5a69-44b1-8172-ebcf615bf0eb" providerId="ADAL" clId="{9EF0E6DD-6BDA-4556-8248-53C6E77E7A34}" dt="2023-07-16T11:59:54.270" v="1033" actId="207"/>
          <ac:spMkLst>
            <pc:docMk/>
            <pc:sldMk cId="161233799" sldId="308"/>
            <ac:spMk id="70" creationId="{1776B511-EF9F-BA5B-0C9A-8AB0423E750E}"/>
          </ac:spMkLst>
        </pc:spChg>
        <pc:spChg chg="mod">
          <ac:chgData name="Ahmed Alghamdi" userId="fbe9dddd-5a69-44b1-8172-ebcf615bf0eb" providerId="ADAL" clId="{9EF0E6DD-6BDA-4556-8248-53C6E77E7A34}" dt="2023-07-16T11:52:47.069" v="1016" actId="164"/>
          <ac:spMkLst>
            <pc:docMk/>
            <pc:sldMk cId="161233799" sldId="308"/>
            <ac:spMk id="76" creationId="{7BECB068-0A77-7500-346A-69C9EEC6A24B}"/>
          </ac:spMkLst>
        </pc:spChg>
        <pc:spChg chg="mod">
          <ac:chgData name="Ahmed Alghamdi" userId="fbe9dddd-5a69-44b1-8172-ebcf615bf0eb" providerId="ADAL" clId="{9EF0E6DD-6BDA-4556-8248-53C6E77E7A34}" dt="2023-07-16T11:52:47.069" v="1016" actId="164"/>
          <ac:spMkLst>
            <pc:docMk/>
            <pc:sldMk cId="161233799" sldId="308"/>
            <ac:spMk id="77" creationId="{ECC0C974-7C9C-F122-E07F-E00E5780CFC5}"/>
          </ac:spMkLst>
        </pc:spChg>
        <pc:spChg chg="mod">
          <ac:chgData name="Ahmed Alghamdi" userId="fbe9dddd-5a69-44b1-8172-ebcf615bf0eb" providerId="ADAL" clId="{9EF0E6DD-6BDA-4556-8248-53C6E77E7A34}" dt="2023-07-16T11:52:47.069" v="1016" actId="164"/>
          <ac:spMkLst>
            <pc:docMk/>
            <pc:sldMk cId="161233799" sldId="308"/>
            <ac:spMk id="83" creationId="{BE737DF7-7E4C-0393-2145-87BA3AA21FFB}"/>
          </ac:spMkLst>
        </pc:spChg>
        <pc:spChg chg="mod">
          <ac:chgData name="Ahmed Alghamdi" userId="fbe9dddd-5a69-44b1-8172-ebcf615bf0eb" providerId="ADAL" clId="{9EF0E6DD-6BDA-4556-8248-53C6E77E7A34}" dt="2023-07-16T11:52:47.069" v="1016" actId="164"/>
          <ac:spMkLst>
            <pc:docMk/>
            <pc:sldMk cId="161233799" sldId="308"/>
            <ac:spMk id="84" creationId="{FCD766F3-DFD6-1F0D-7767-41E8EA349C82}"/>
          </ac:spMkLst>
        </pc:spChg>
        <pc:spChg chg="mod">
          <ac:chgData name="Ahmed Alghamdi" userId="fbe9dddd-5a69-44b1-8172-ebcf615bf0eb" providerId="ADAL" clId="{9EF0E6DD-6BDA-4556-8248-53C6E77E7A34}" dt="2023-07-16T11:52:47.069" v="1016" actId="164"/>
          <ac:spMkLst>
            <pc:docMk/>
            <pc:sldMk cId="161233799" sldId="308"/>
            <ac:spMk id="90" creationId="{136B55E8-92FA-97F2-1144-5EA809B916E8}"/>
          </ac:spMkLst>
        </pc:spChg>
        <pc:spChg chg="mod">
          <ac:chgData name="Ahmed Alghamdi" userId="fbe9dddd-5a69-44b1-8172-ebcf615bf0eb" providerId="ADAL" clId="{9EF0E6DD-6BDA-4556-8248-53C6E77E7A34}" dt="2023-07-16T11:52:47.069" v="1016" actId="164"/>
          <ac:spMkLst>
            <pc:docMk/>
            <pc:sldMk cId="161233799" sldId="308"/>
            <ac:spMk id="91" creationId="{BA779CEC-91ED-D2C7-56B0-64C66052AA6A}"/>
          </ac:spMkLst>
        </pc:spChg>
        <pc:spChg chg="mod">
          <ac:chgData name="Ahmed Alghamdi" userId="fbe9dddd-5a69-44b1-8172-ebcf615bf0eb" providerId="ADAL" clId="{9EF0E6DD-6BDA-4556-8248-53C6E77E7A34}" dt="2023-07-16T12:00:00.508" v="1035" actId="14100"/>
          <ac:spMkLst>
            <pc:docMk/>
            <pc:sldMk cId="161233799" sldId="308"/>
            <ac:spMk id="102" creationId="{DED5B287-7619-E4A4-C764-4A8EA7CC30B8}"/>
          </ac:spMkLst>
        </pc:spChg>
        <pc:grpChg chg="add mod">
          <ac:chgData name="Ahmed Alghamdi" userId="fbe9dddd-5a69-44b1-8172-ebcf615bf0eb" providerId="ADAL" clId="{9EF0E6DD-6BDA-4556-8248-53C6E77E7A34}" dt="2023-07-16T11:52:47.069" v="1016" actId="164"/>
          <ac:grpSpMkLst>
            <pc:docMk/>
            <pc:sldMk cId="161233799" sldId="308"/>
            <ac:grpSpMk id="2" creationId="{A58838E7-EABA-41E9-7C4F-A34E0E741D03}"/>
          </ac:grpSpMkLst>
        </pc:grpChg>
        <pc:grpChg chg="mod">
          <ac:chgData name="Ahmed Alghamdi" userId="fbe9dddd-5a69-44b1-8172-ebcf615bf0eb" providerId="ADAL" clId="{9EF0E6DD-6BDA-4556-8248-53C6E77E7A34}" dt="2023-07-16T11:52:47.069" v="1016" actId="164"/>
          <ac:grpSpMkLst>
            <pc:docMk/>
            <pc:sldMk cId="161233799" sldId="308"/>
            <ac:grpSpMk id="3" creationId="{98ACF776-8961-4E33-1CC2-432F32A92F01}"/>
          </ac:grpSpMkLst>
        </pc:grpChg>
        <pc:grpChg chg="add mod">
          <ac:chgData name="Ahmed Alghamdi" userId="fbe9dddd-5a69-44b1-8172-ebcf615bf0eb" providerId="ADAL" clId="{9EF0E6DD-6BDA-4556-8248-53C6E77E7A34}" dt="2023-07-16T11:52:47.069" v="1016" actId="164"/>
          <ac:grpSpMkLst>
            <pc:docMk/>
            <pc:sldMk cId="161233799" sldId="308"/>
            <ac:grpSpMk id="8" creationId="{113AED56-2BC5-1DD0-EB17-EB3D6E181E61}"/>
          </ac:grpSpMkLst>
        </pc:grpChg>
        <pc:grpChg chg="mod">
          <ac:chgData name="Ahmed Alghamdi" userId="fbe9dddd-5a69-44b1-8172-ebcf615bf0eb" providerId="ADAL" clId="{9EF0E6DD-6BDA-4556-8248-53C6E77E7A34}" dt="2023-07-16T11:52:47.069" v="1016" actId="164"/>
          <ac:grpSpMkLst>
            <pc:docMk/>
            <pc:sldMk cId="161233799" sldId="308"/>
            <ac:grpSpMk id="75" creationId="{7C03C40F-9CE5-456C-37D1-4B1F5A98777A}"/>
          </ac:grpSpMkLst>
        </pc:grpChg>
        <pc:grpChg chg="mod">
          <ac:chgData name="Ahmed Alghamdi" userId="fbe9dddd-5a69-44b1-8172-ebcf615bf0eb" providerId="ADAL" clId="{9EF0E6DD-6BDA-4556-8248-53C6E77E7A34}" dt="2023-07-16T11:52:47.069" v="1016" actId="164"/>
          <ac:grpSpMkLst>
            <pc:docMk/>
            <pc:sldMk cId="161233799" sldId="308"/>
            <ac:grpSpMk id="82" creationId="{4DFD429A-A802-279B-698B-18F6A6CBB807}"/>
          </ac:grpSpMkLst>
        </pc:grpChg>
        <pc:grpChg chg="mod">
          <ac:chgData name="Ahmed Alghamdi" userId="fbe9dddd-5a69-44b1-8172-ebcf615bf0eb" providerId="ADAL" clId="{9EF0E6DD-6BDA-4556-8248-53C6E77E7A34}" dt="2023-07-16T11:52:47.069" v="1016" actId="164"/>
          <ac:grpSpMkLst>
            <pc:docMk/>
            <pc:sldMk cId="161233799" sldId="308"/>
            <ac:grpSpMk id="89" creationId="{ABDA8F37-B645-1EB9-C2F5-13952C8C96F3}"/>
          </ac:grpSpMkLst>
        </pc:grpChg>
        <pc:grpChg chg="mod">
          <ac:chgData name="Ahmed Alghamdi" userId="fbe9dddd-5a69-44b1-8172-ebcf615bf0eb" providerId="ADAL" clId="{9EF0E6DD-6BDA-4556-8248-53C6E77E7A34}" dt="2023-07-16T11:52:47.069" v="1016" actId="164"/>
          <ac:grpSpMkLst>
            <pc:docMk/>
            <pc:sldMk cId="161233799" sldId="308"/>
            <ac:grpSpMk id="130" creationId="{A9365483-548C-CECB-7D81-329A807B404A}"/>
          </ac:grpSpMkLst>
        </pc:grpChg>
        <pc:grpChg chg="mod">
          <ac:chgData name="Ahmed Alghamdi" userId="fbe9dddd-5a69-44b1-8172-ebcf615bf0eb" providerId="ADAL" clId="{9EF0E6DD-6BDA-4556-8248-53C6E77E7A34}" dt="2023-07-16T11:52:47.069" v="1016" actId="164"/>
          <ac:grpSpMkLst>
            <pc:docMk/>
            <pc:sldMk cId="161233799" sldId="308"/>
            <ac:grpSpMk id="131" creationId="{A9A839A9-05D1-4D1C-DE74-3D05E6363E2F}"/>
          </ac:grpSpMkLst>
        </pc:grpChg>
        <pc:grpChg chg="mod">
          <ac:chgData name="Ahmed Alghamdi" userId="fbe9dddd-5a69-44b1-8172-ebcf615bf0eb" providerId="ADAL" clId="{9EF0E6DD-6BDA-4556-8248-53C6E77E7A34}" dt="2023-07-16T11:52:47.069" v="1016" actId="164"/>
          <ac:grpSpMkLst>
            <pc:docMk/>
            <pc:sldMk cId="161233799" sldId="308"/>
            <ac:grpSpMk id="132" creationId="{0C20E529-751E-5980-F3DF-D1BE8D7A4483}"/>
          </ac:grpSpMkLst>
        </pc:grpChg>
        <pc:cxnChg chg="mod">
          <ac:chgData name="Ahmed Alghamdi" userId="fbe9dddd-5a69-44b1-8172-ebcf615bf0eb" providerId="ADAL" clId="{9EF0E6DD-6BDA-4556-8248-53C6E77E7A34}" dt="2023-07-16T11:52:47.069" v="1016" actId="164"/>
          <ac:cxnSpMkLst>
            <pc:docMk/>
            <pc:sldMk cId="161233799" sldId="308"/>
            <ac:cxnSpMk id="6" creationId="{BDB53136-1761-2041-8636-0A6A3E6E5FF3}"/>
          </ac:cxnSpMkLst>
        </pc:cxnChg>
        <pc:cxnChg chg="mod">
          <ac:chgData name="Ahmed Alghamdi" userId="fbe9dddd-5a69-44b1-8172-ebcf615bf0eb" providerId="ADAL" clId="{9EF0E6DD-6BDA-4556-8248-53C6E77E7A34}" dt="2023-07-16T11:52:47.069" v="1016" actId="164"/>
          <ac:cxnSpMkLst>
            <pc:docMk/>
            <pc:sldMk cId="161233799" sldId="308"/>
            <ac:cxnSpMk id="7" creationId="{6A6D0B11-32F7-B2D7-05BB-9D3038E88432}"/>
          </ac:cxnSpMkLst>
        </pc:cxnChg>
        <pc:cxnChg chg="mod">
          <ac:chgData name="Ahmed Alghamdi" userId="fbe9dddd-5a69-44b1-8172-ebcf615bf0eb" providerId="ADAL" clId="{9EF0E6DD-6BDA-4556-8248-53C6E77E7A34}" dt="2023-07-16T11:52:47.069" v="1016" actId="164"/>
          <ac:cxnSpMkLst>
            <pc:docMk/>
            <pc:sldMk cId="161233799" sldId="308"/>
            <ac:cxnSpMk id="78" creationId="{83291B36-05F1-30C2-7AD0-B555CA45C2EB}"/>
          </ac:cxnSpMkLst>
        </pc:cxnChg>
        <pc:cxnChg chg="mod">
          <ac:chgData name="Ahmed Alghamdi" userId="fbe9dddd-5a69-44b1-8172-ebcf615bf0eb" providerId="ADAL" clId="{9EF0E6DD-6BDA-4556-8248-53C6E77E7A34}" dt="2023-07-16T11:52:47.069" v="1016" actId="164"/>
          <ac:cxnSpMkLst>
            <pc:docMk/>
            <pc:sldMk cId="161233799" sldId="308"/>
            <ac:cxnSpMk id="79" creationId="{3D49BC01-1487-8AF8-0EDB-E3B8EF1B123E}"/>
          </ac:cxnSpMkLst>
        </pc:cxnChg>
        <pc:cxnChg chg="mod">
          <ac:chgData name="Ahmed Alghamdi" userId="fbe9dddd-5a69-44b1-8172-ebcf615bf0eb" providerId="ADAL" clId="{9EF0E6DD-6BDA-4556-8248-53C6E77E7A34}" dt="2023-07-16T11:52:47.069" v="1016" actId="164"/>
          <ac:cxnSpMkLst>
            <pc:docMk/>
            <pc:sldMk cId="161233799" sldId="308"/>
            <ac:cxnSpMk id="85" creationId="{3E771398-5B02-9D94-807A-B98ABABAE239}"/>
          </ac:cxnSpMkLst>
        </pc:cxnChg>
        <pc:cxnChg chg="mod">
          <ac:chgData name="Ahmed Alghamdi" userId="fbe9dddd-5a69-44b1-8172-ebcf615bf0eb" providerId="ADAL" clId="{9EF0E6DD-6BDA-4556-8248-53C6E77E7A34}" dt="2023-07-16T11:52:47.069" v="1016" actId="164"/>
          <ac:cxnSpMkLst>
            <pc:docMk/>
            <pc:sldMk cId="161233799" sldId="308"/>
            <ac:cxnSpMk id="86" creationId="{50CE4DEB-FA18-D622-C808-E5FA8743FD47}"/>
          </ac:cxnSpMkLst>
        </pc:cxnChg>
        <pc:cxnChg chg="mod">
          <ac:chgData name="Ahmed Alghamdi" userId="fbe9dddd-5a69-44b1-8172-ebcf615bf0eb" providerId="ADAL" clId="{9EF0E6DD-6BDA-4556-8248-53C6E77E7A34}" dt="2023-07-16T11:52:47.069" v="1016" actId="164"/>
          <ac:cxnSpMkLst>
            <pc:docMk/>
            <pc:sldMk cId="161233799" sldId="308"/>
            <ac:cxnSpMk id="92" creationId="{7D82EC76-F9CD-BDF1-6274-68C756543D25}"/>
          </ac:cxnSpMkLst>
        </pc:cxnChg>
        <pc:cxnChg chg="mod">
          <ac:chgData name="Ahmed Alghamdi" userId="fbe9dddd-5a69-44b1-8172-ebcf615bf0eb" providerId="ADAL" clId="{9EF0E6DD-6BDA-4556-8248-53C6E77E7A34}" dt="2023-07-16T11:52:47.069" v="1016" actId="164"/>
          <ac:cxnSpMkLst>
            <pc:docMk/>
            <pc:sldMk cId="161233799" sldId="308"/>
            <ac:cxnSpMk id="93" creationId="{F1C72B6F-A6FE-36CB-8ABE-07CD29DCAE73}"/>
          </ac:cxnSpMkLst>
        </pc:cxnChg>
        <pc:extLst>
          <p:ext xmlns:p="http://schemas.openxmlformats.org/presentationml/2006/main" uri="{D6D511B9-2390-475A-947B-AFAB55BFBCF1}">
            <pc226:cmChg xmlns:pc226="http://schemas.microsoft.com/office/powerpoint/2022/06/main/command" chg="del">
              <pc226:chgData name="Ahmed Alghamdi" userId="fbe9dddd-5a69-44b1-8172-ebcf615bf0eb" providerId="ADAL" clId="{9EF0E6DD-6BDA-4556-8248-53C6E77E7A34}" dt="2023-07-16T09:12:03.781" v="29"/>
              <pc2:cmMkLst xmlns:pc2="http://schemas.microsoft.com/office/powerpoint/2019/9/main/command">
                <pc:docMk/>
                <pc:sldMk cId="161233799" sldId="308"/>
                <pc2:cmMk id="{35BD7D31-5704-48C5-9C81-D72F170A09F5}"/>
              </pc2:cmMkLst>
            </pc226:cmChg>
          </p:ext>
        </pc:extLst>
      </pc:sldChg>
      <pc:sldChg chg="modSp add mod">
        <pc:chgData name="Ahmed Alghamdi" userId="fbe9dddd-5a69-44b1-8172-ebcf615bf0eb" providerId="ADAL" clId="{9EF0E6DD-6BDA-4556-8248-53C6E77E7A34}" dt="2023-07-20T16:25:05.531" v="1430"/>
        <pc:sldMkLst>
          <pc:docMk/>
          <pc:sldMk cId="3530887105" sldId="3336"/>
        </pc:sldMkLst>
        <pc:spChg chg="mod">
          <ac:chgData name="Ahmed Alghamdi" userId="fbe9dddd-5a69-44b1-8172-ebcf615bf0eb" providerId="ADAL" clId="{9EF0E6DD-6BDA-4556-8248-53C6E77E7A34}" dt="2023-07-20T16:25:05.531" v="1430"/>
          <ac:spMkLst>
            <pc:docMk/>
            <pc:sldMk cId="3530887105" sldId="3336"/>
            <ac:spMk id="5" creationId="{47015298-F31D-2BCF-BD15-AC49ADA685FF}"/>
          </ac:spMkLst>
        </pc:spChg>
      </pc:sldChg>
      <pc:sldChg chg="del delCm">
        <pc:chgData name="Ahmed Alghamdi" userId="fbe9dddd-5a69-44b1-8172-ebcf615bf0eb" providerId="ADAL" clId="{9EF0E6DD-6BDA-4556-8248-53C6E77E7A34}" dt="2023-07-16T09:12:22.498" v="33" actId="47"/>
        <pc:sldMkLst>
          <pc:docMk/>
          <pc:sldMk cId="2426325325" sldId="3347"/>
        </pc:sldMkLst>
        <pc:extLst>
          <p:ext xmlns:p="http://schemas.openxmlformats.org/presentationml/2006/main" uri="{D6D511B9-2390-475A-947B-AFAB55BFBCF1}">
            <pc226:cmChg xmlns:pc226="http://schemas.microsoft.com/office/powerpoint/2022/06/main/command" chg="del">
              <pc226:chgData name="Ahmed Alghamdi" userId="fbe9dddd-5a69-44b1-8172-ebcf615bf0eb" providerId="ADAL" clId="{9EF0E6DD-6BDA-4556-8248-53C6E77E7A34}" dt="2023-07-16T09:12:13.125" v="32"/>
              <pc2:cmMkLst xmlns:pc2="http://schemas.microsoft.com/office/powerpoint/2019/9/main/command">
                <pc:docMk/>
                <pc:sldMk cId="2426325325" sldId="3347"/>
                <pc2:cmMk id="{BE5EDF40-EE6B-4CB7-80C7-37AAFD39B39E}"/>
              </pc2:cmMkLst>
            </pc226:cmChg>
          </p:ext>
        </pc:extLst>
      </pc:sldChg>
      <pc:sldChg chg="addSp delSp modSp mod ord">
        <pc:chgData name="Ahmed Alghamdi" userId="fbe9dddd-5a69-44b1-8172-ebcf615bf0eb" providerId="ADAL" clId="{9EF0E6DD-6BDA-4556-8248-53C6E77E7A34}" dt="2023-07-16T10:38:22.798" v="634"/>
        <pc:sldMkLst>
          <pc:docMk/>
          <pc:sldMk cId="3340207957" sldId="3349"/>
        </pc:sldMkLst>
        <pc:spChg chg="add del mod">
          <ac:chgData name="Ahmed Alghamdi" userId="fbe9dddd-5a69-44b1-8172-ebcf615bf0eb" providerId="ADAL" clId="{9EF0E6DD-6BDA-4556-8248-53C6E77E7A34}" dt="2023-07-16T09:29:37.429" v="163"/>
          <ac:spMkLst>
            <pc:docMk/>
            <pc:sldMk cId="3340207957" sldId="3349"/>
            <ac:spMk id="3" creationId="{6C0274B9-B16F-3C80-E1EB-9A2A435ECEDA}"/>
          </ac:spMkLst>
        </pc:spChg>
        <pc:spChg chg="mod">
          <ac:chgData name="Ahmed Alghamdi" userId="fbe9dddd-5a69-44b1-8172-ebcf615bf0eb" providerId="ADAL" clId="{9EF0E6DD-6BDA-4556-8248-53C6E77E7A34}" dt="2023-07-16T09:12:30.548" v="38" actId="20577"/>
          <ac:spMkLst>
            <pc:docMk/>
            <pc:sldMk cId="3340207957" sldId="3349"/>
            <ac:spMk id="5" creationId="{47015298-F31D-2BCF-BD15-AC49ADA685FF}"/>
          </ac:spMkLst>
        </pc:spChg>
        <pc:spChg chg="add del mod">
          <ac:chgData name="Ahmed Alghamdi" userId="fbe9dddd-5a69-44b1-8172-ebcf615bf0eb" providerId="ADAL" clId="{9EF0E6DD-6BDA-4556-8248-53C6E77E7A34}" dt="2023-07-16T09:29:38.643" v="165"/>
          <ac:spMkLst>
            <pc:docMk/>
            <pc:sldMk cId="3340207957" sldId="3349"/>
            <ac:spMk id="6" creationId="{7F091206-388A-3551-7E7A-B6FF88C8E14C}"/>
          </ac:spMkLst>
        </pc:spChg>
        <pc:spChg chg="add del mod">
          <ac:chgData name="Ahmed Alghamdi" userId="fbe9dddd-5a69-44b1-8172-ebcf615bf0eb" providerId="ADAL" clId="{9EF0E6DD-6BDA-4556-8248-53C6E77E7A34}" dt="2023-07-16T09:58:45.182" v="395" actId="478"/>
          <ac:spMkLst>
            <pc:docMk/>
            <pc:sldMk cId="3340207957" sldId="3349"/>
            <ac:spMk id="7" creationId="{908C446B-6225-A75A-56C6-62AE69CA1988}"/>
          </ac:spMkLst>
        </pc:spChg>
        <pc:spChg chg="add mod">
          <ac:chgData name="Ahmed Alghamdi" userId="fbe9dddd-5a69-44b1-8172-ebcf615bf0eb" providerId="ADAL" clId="{9EF0E6DD-6BDA-4556-8248-53C6E77E7A34}" dt="2023-07-16T10:38:22.798" v="634"/>
          <ac:spMkLst>
            <pc:docMk/>
            <pc:sldMk cId="3340207957" sldId="3349"/>
            <ac:spMk id="8" creationId="{B39C74F5-0CA3-FB33-BF31-B6C32ED4A4F1}"/>
          </ac:spMkLst>
        </pc:spChg>
        <pc:spChg chg="add mod">
          <ac:chgData name="Ahmed Alghamdi" userId="fbe9dddd-5a69-44b1-8172-ebcf615bf0eb" providerId="ADAL" clId="{9EF0E6DD-6BDA-4556-8248-53C6E77E7A34}" dt="2023-07-16T10:38:22.798" v="632"/>
          <ac:spMkLst>
            <pc:docMk/>
            <pc:sldMk cId="3340207957" sldId="3349"/>
            <ac:spMk id="9" creationId="{0499DDDF-7C31-7B4F-E708-57151862064B}"/>
          </ac:spMkLst>
        </pc:spChg>
        <pc:spChg chg="add mod">
          <ac:chgData name="Ahmed Alghamdi" userId="fbe9dddd-5a69-44b1-8172-ebcf615bf0eb" providerId="ADAL" clId="{9EF0E6DD-6BDA-4556-8248-53C6E77E7A34}" dt="2023-07-16T10:38:16.188" v="630"/>
          <ac:spMkLst>
            <pc:docMk/>
            <pc:sldMk cId="3340207957" sldId="3349"/>
            <ac:spMk id="10" creationId="{0B9CC65E-80DA-92C5-4E53-C90BCF1F8A85}"/>
          </ac:spMkLst>
        </pc:spChg>
        <pc:spChg chg="add mod">
          <ac:chgData name="Ahmed Alghamdi" userId="fbe9dddd-5a69-44b1-8172-ebcf615bf0eb" providerId="ADAL" clId="{9EF0E6DD-6BDA-4556-8248-53C6E77E7A34}" dt="2023-07-16T10:38:16.188" v="630"/>
          <ac:spMkLst>
            <pc:docMk/>
            <pc:sldMk cId="3340207957" sldId="3349"/>
            <ac:spMk id="11" creationId="{AE6A5340-AE19-2DA0-E6CD-214591489BD4}"/>
          </ac:spMkLst>
        </pc:spChg>
        <pc:spChg chg="add mod">
          <ac:chgData name="Ahmed Alghamdi" userId="fbe9dddd-5a69-44b1-8172-ebcf615bf0eb" providerId="ADAL" clId="{9EF0E6DD-6BDA-4556-8248-53C6E77E7A34}" dt="2023-07-16T10:38:16.188" v="630"/>
          <ac:spMkLst>
            <pc:docMk/>
            <pc:sldMk cId="3340207957" sldId="3349"/>
            <ac:spMk id="12" creationId="{ED79A626-C481-377B-854C-74E2A8DCD469}"/>
          </ac:spMkLst>
        </pc:spChg>
        <pc:spChg chg="add mod">
          <ac:chgData name="Ahmed Alghamdi" userId="fbe9dddd-5a69-44b1-8172-ebcf615bf0eb" providerId="ADAL" clId="{9EF0E6DD-6BDA-4556-8248-53C6E77E7A34}" dt="2023-07-16T10:38:16.188" v="630"/>
          <ac:spMkLst>
            <pc:docMk/>
            <pc:sldMk cId="3340207957" sldId="3349"/>
            <ac:spMk id="13" creationId="{064D9DEC-EF36-03C4-5E86-650F65A0A555}"/>
          </ac:spMkLst>
        </pc:spChg>
        <pc:spChg chg="add mod">
          <ac:chgData name="Ahmed Alghamdi" userId="fbe9dddd-5a69-44b1-8172-ebcf615bf0eb" providerId="ADAL" clId="{9EF0E6DD-6BDA-4556-8248-53C6E77E7A34}" dt="2023-07-16T10:38:22.798" v="632"/>
          <ac:spMkLst>
            <pc:docMk/>
            <pc:sldMk cId="3340207957" sldId="3349"/>
            <ac:spMk id="16" creationId="{E83D02B8-1C4D-A8E4-20A9-460C9A96CF4C}"/>
          </ac:spMkLst>
        </pc:spChg>
        <pc:grpChg chg="add mod">
          <ac:chgData name="Ahmed Alghamdi" userId="fbe9dddd-5a69-44b1-8172-ebcf615bf0eb" providerId="ADAL" clId="{9EF0E6DD-6BDA-4556-8248-53C6E77E7A34}" dt="2023-07-16T10:38:22.798" v="632"/>
          <ac:grpSpMkLst>
            <pc:docMk/>
            <pc:sldMk cId="3340207957" sldId="3349"/>
            <ac:grpSpMk id="17" creationId="{5F89BB38-4B3D-2B1D-7890-5652A3C6047C}"/>
          </ac:grpSpMkLst>
        </pc:grpChg>
        <pc:grpChg chg="add mod">
          <ac:chgData name="Ahmed Alghamdi" userId="fbe9dddd-5a69-44b1-8172-ebcf615bf0eb" providerId="ADAL" clId="{9EF0E6DD-6BDA-4556-8248-53C6E77E7A34}" dt="2023-07-16T10:38:16.188" v="630"/>
          <ac:grpSpMkLst>
            <pc:docMk/>
            <pc:sldMk cId="3340207957" sldId="3349"/>
            <ac:grpSpMk id="18" creationId="{531A48B1-2C03-3DA1-D3B7-75656A2A5B35}"/>
          </ac:grpSpMkLst>
        </pc:grpChg>
        <pc:graphicFrameChg chg="del modGraphic">
          <ac:chgData name="Ahmed Alghamdi" userId="fbe9dddd-5a69-44b1-8172-ebcf615bf0eb" providerId="ADAL" clId="{9EF0E6DD-6BDA-4556-8248-53C6E77E7A34}" dt="2023-07-16T09:12:27.466" v="35" actId="478"/>
          <ac:graphicFrameMkLst>
            <pc:docMk/>
            <pc:sldMk cId="3340207957" sldId="3349"/>
            <ac:graphicFrameMk id="2" creationId="{770B9865-081D-4EA4-62FB-3B351E2DB8D1}"/>
          </ac:graphicFrameMkLst>
        </pc:graphicFrameChg>
        <pc:picChg chg="add mod">
          <ac:chgData name="Ahmed Alghamdi" userId="fbe9dddd-5a69-44b1-8172-ebcf615bf0eb" providerId="ADAL" clId="{9EF0E6DD-6BDA-4556-8248-53C6E77E7A34}" dt="2023-07-16T10:38:16.188" v="630"/>
          <ac:picMkLst>
            <pc:docMk/>
            <pc:sldMk cId="3340207957" sldId="3349"/>
            <ac:picMk id="14" creationId="{0DBC25E1-BC6E-745F-5A2B-1E1F906ECA59}"/>
          </ac:picMkLst>
        </pc:picChg>
        <pc:picChg chg="add mod">
          <ac:chgData name="Ahmed Alghamdi" userId="fbe9dddd-5a69-44b1-8172-ebcf615bf0eb" providerId="ADAL" clId="{9EF0E6DD-6BDA-4556-8248-53C6E77E7A34}" dt="2023-07-16T10:38:16.188" v="630"/>
          <ac:picMkLst>
            <pc:docMk/>
            <pc:sldMk cId="3340207957" sldId="3349"/>
            <ac:picMk id="15" creationId="{377457E5-840D-0C8D-E355-EA14600E2894}"/>
          </ac:picMkLst>
        </pc:picChg>
      </pc:sldChg>
      <pc:sldChg chg="addSp delSp modSp new mod">
        <pc:chgData name="Ahmed Alghamdi" userId="fbe9dddd-5a69-44b1-8172-ebcf615bf0eb" providerId="ADAL" clId="{9EF0E6DD-6BDA-4556-8248-53C6E77E7A34}" dt="2023-07-16T10:36:45.099" v="612" actId="478"/>
        <pc:sldMkLst>
          <pc:docMk/>
          <pc:sldMk cId="3328338950" sldId="3350"/>
        </pc:sldMkLst>
        <pc:spChg chg="mod">
          <ac:chgData name="Ahmed Alghamdi" userId="fbe9dddd-5a69-44b1-8172-ebcf615bf0eb" providerId="ADAL" clId="{9EF0E6DD-6BDA-4556-8248-53C6E77E7A34}" dt="2023-07-16T09:17:38.757" v="124" actId="20577"/>
          <ac:spMkLst>
            <pc:docMk/>
            <pc:sldMk cId="3328338950" sldId="3350"/>
            <ac:spMk id="2" creationId="{928382A1-F68C-B035-CFFA-6B1EB38CC425}"/>
          </ac:spMkLst>
        </pc:spChg>
        <pc:spChg chg="del">
          <ac:chgData name="Ahmed Alghamdi" userId="fbe9dddd-5a69-44b1-8172-ebcf615bf0eb" providerId="ADAL" clId="{9EF0E6DD-6BDA-4556-8248-53C6E77E7A34}" dt="2023-07-16T09:18:41.456" v="148" actId="478"/>
          <ac:spMkLst>
            <pc:docMk/>
            <pc:sldMk cId="3328338950" sldId="3350"/>
            <ac:spMk id="3" creationId="{162AA5C3-6B53-C9E1-FCE7-B16A33E477BC}"/>
          </ac:spMkLst>
        </pc:spChg>
        <pc:spChg chg="mod">
          <ac:chgData name="Ahmed Alghamdi" userId="fbe9dddd-5a69-44b1-8172-ebcf615bf0eb" providerId="ADAL" clId="{9EF0E6DD-6BDA-4556-8248-53C6E77E7A34}" dt="2023-07-16T09:18:14.081" v="138" actId="20577"/>
          <ac:spMkLst>
            <pc:docMk/>
            <pc:sldMk cId="3328338950" sldId="3350"/>
            <ac:spMk id="4" creationId="{422849DD-C8D5-E173-AA2D-1ED6E627837D}"/>
          </ac:spMkLst>
        </pc:spChg>
        <pc:spChg chg="add del mod">
          <ac:chgData name="Ahmed Alghamdi" userId="fbe9dddd-5a69-44b1-8172-ebcf615bf0eb" providerId="ADAL" clId="{9EF0E6DD-6BDA-4556-8248-53C6E77E7A34}" dt="2023-07-16T09:29:31.626" v="161"/>
          <ac:spMkLst>
            <pc:docMk/>
            <pc:sldMk cId="3328338950" sldId="3350"/>
            <ac:spMk id="5" creationId="{9FF1A95B-0382-AADF-E101-6F7F374E9D2D}"/>
          </ac:spMkLst>
        </pc:spChg>
        <pc:graphicFrameChg chg="add del mod modGraphic">
          <ac:chgData name="Ahmed Alghamdi" userId="fbe9dddd-5a69-44b1-8172-ebcf615bf0eb" providerId="ADAL" clId="{9EF0E6DD-6BDA-4556-8248-53C6E77E7A34}" dt="2023-07-16T10:36:45.099" v="612" actId="478"/>
          <ac:graphicFrameMkLst>
            <pc:docMk/>
            <pc:sldMk cId="3328338950" sldId="3350"/>
            <ac:graphicFrameMk id="7" creationId="{DDD88350-CF90-D293-B8AD-02D923898B24}"/>
          </ac:graphicFrameMkLst>
        </pc:graphicFrameChg>
        <pc:picChg chg="add del mod">
          <ac:chgData name="Ahmed Alghamdi" userId="fbe9dddd-5a69-44b1-8172-ebcf615bf0eb" providerId="ADAL" clId="{9EF0E6DD-6BDA-4556-8248-53C6E77E7A34}" dt="2023-07-16T10:36:45.099" v="612" actId="478"/>
          <ac:picMkLst>
            <pc:docMk/>
            <pc:sldMk cId="3328338950" sldId="3350"/>
            <ac:picMk id="8" creationId="{443060F2-66A1-07C4-D391-43A2398A0354}"/>
          </ac:picMkLst>
        </pc:picChg>
      </pc:sldChg>
      <pc:sldChg chg="delSp modSp add mod">
        <pc:chgData name="Ahmed Alghamdi" userId="fbe9dddd-5a69-44b1-8172-ebcf615bf0eb" providerId="ADAL" clId="{9EF0E6DD-6BDA-4556-8248-53C6E77E7A34}" dt="2023-07-16T09:18:38.733" v="147" actId="478"/>
        <pc:sldMkLst>
          <pc:docMk/>
          <pc:sldMk cId="3000441705" sldId="3351"/>
        </pc:sldMkLst>
        <pc:spChg chg="mod">
          <ac:chgData name="Ahmed Alghamdi" userId="fbe9dddd-5a69-44b1-8172-ebcf615bf0eb" providerId="ADAL" clId="{9EF0E6DD-6BDA-4556-8248-53C6E77E7A34}" dt="2023-07-16T09:17:49.178" v="128"/>
          <ac:spMkLst>
            <pc:docMk/>
            <pc:sldMk cId="3000441705" sldId="3351"/>
            <ac:spMk id="2" creationId="{928382A1-F68C-B035-CFFA-6B1EB38CC425}"/>
          </ac:spMkLst>
        </pc:spChg>
        <pc:spChg chg="del">
          <ac:chgData name="Ahmed Alghamdi" userId="fbe9dddd-5a69-44b1-8172-ebcf615bf0eb" providerId="ADAL" clId="{9EF0E6DD-6BDA-4556-8248-53C6E77E7A34}" dt="2023-07-16T09:18:38.733" v="147" actId="478"/>
          <ac:spMkLst>
            <pc:docMk/>
            <pc:sldMk cId="3000441705" sldId="3351"/>
            <ac:spMk id="3" creationId="{162AA5C3-6B53-C9E1-FCE7-B16A33E477BC}"/>
          </ac:spMkLst>
        </pc:spChg>
        <pc:spChg chg="mod">
          <ac:chgData name="Ahmed Alghamdi" userId="fbe9dddd-5a69-44b1-8172-ebcf615bf0eb" providerId="ADAL" clId="{9EF0E6DD-6BDA-4556-8248-53C6E77E7A34}" dt="2023-07-16T09:18:18.580" v="140" actId="20577"/>
          <ac:spMkLst>
            <pc:docMk/>
            <pc:sldMk cId="3000441705" sldId="3351"/>
            <ac:spMk id="4" creationId="{422849DD-C8D5-E173-AA2D-1ED6E627837D}"/>
          </ac:spMkLst>
        </pc:spChg>
      </pc:sldChg>
      <pc:sldChg chg="delSp modSp add mod">
        <pc:chgData name="Ahmed Alghamdi" userId="fbe9dddd-5a69-44b1-8172-ebcf615bf0eb" providerId="ADAL" clId="{9EF0E6DD-6BDA-4556-8248-53C6E77E7A34}" dt="2023-07-16T09:18:36.093" v="146" actId="478"/>
        <pc:sldMkLst>
          <pc:docMk/>
          <pc:sldMk cId="1148142951" sldId="3352"/>
        </pc:sldMkLst>
        <pc:spChg chg="mod">
          <ac:chgData name="Ahmed Alghamdi" userId="fbe9dddd-5a69-44b1-8172-ebcf615bf0eb" providerId="ADAL" clId="{9EF0E6DD-6BDA-4556-8248-53C6E77E7A34}" dt="2023-07-16T09:17:56.270" v="132"/>
          <ac:spMkLst>
            <pc:docMk/>
            <pc:sldMk cId="1148142951" sldId="3352"/>
            <ac:spMk id="2" creationId="{928382A1-F68C-B035-CFFA-6B1EB38CC425}"/>
          </ac:spMkLst>
        </pc:spChg>
        <pc:spChg chg="del">
          <ac:chgData name="Ahmed Alghamdi" userId="fbe9dddd-5a69-44b1-8172-ebcf615bf0eb" providerId="ADAL" clId="{9EF0E6DD-6BDA-4556-8248-53C6E77E7A34}" dt="2023-07-16T09:18:36.093" v="146" actId="478"/>
          <ac:spMkLst>
            <pc:docMk/>
            <pc:sldMk cId="1148142951" sldId="3352"/>
            <ac:spMk id="3" creationId="{162AA5C3-6B53-C9E1-FCE7-B16A33E477BC}"/>
          </ac:spMkLst>
        </pc:spChg>
        <pc:spChg chg="mod">
          <ac:chgData name="Ahmed Alghamdi" userId="fbe9dddd-5a69-44b1-8172-ebcf615bf0eb" providerId="ADAL" clId="{9EF0E6DD-6BDA-4556-8248-53C6E77E7A34}" dt="2023-07-16T09:18:24.442" v="142" actId="20577"/>
          <ac:spMkLst>
            <pc:docMk/>
            <pc:sldMk cId="1148142951" sldId="3352"/>
            <ac:spMk id="4" creationId="{422849DD-C8D5-E173-AA2D-1ED6E627837D}"/>
          </ac:spMkLst>
        </pc:spChg>
      </pc:sldChg>
      <pc:sldChg chg="delSp modSp add mod">
        <pc:chgData name="Ahmed Alghamdi" userId="fbe9dddd-5a69-44b1-8172-ebcf615bf0eb" providerId="ADAL" clId="{9EF0E6DD-6BDA-4556-8248-53C6E77E7A34}" dt="2023-07-16T10:41:34.478" v="650" actId="20577"/>
        <pc:sldMkLst>
          <pc:docMk/>
          <pc:sldMk cId="1082556358" sldId="3353"/>
        </pc:sldMkLst>
        <pc:spChg chg="mod">
          <ac:chgData name="Ahmed Alghamdi" userId="fbe9dddd-5a69-44b1-8172-ebcf615bf0eb" providerId="ADAL" clId="{9EF0E6DD-6BDA-4556-8248-53C6E77E7A34}" dt="2023-07-16T10:41:34.478" v="650" actId="20577"/>
          <ac:spMkLst>
            <pc:docMk/>
            <pc:sldMk cId="1082556358" sldId="3353"/>
            <ac:spMk id="2" creationId="{928382A1-F68C-B035-CFFA-6B1EB38CC425}"/>
          </ac:spMkLst>
        </pc:spChg>
        <pc:spChg chg="del">
          <ac:chgData name="Ahmed Alghamdi" userId="fbe9dddd-5a69-44b1-8172-ebcf615bf0eb" providerId="ADAL" clId="{9EF0E6DD-6BDA-4556-8248-53C6E77E7A34}" dt="2023-07-16T09:18:33.858" v="145" actId="478"/>
          <ac:spMkLst>
            <pc:docMk/>
            <pc:sldMk cId="1082556358" sldId="3353"/>
            <ac:spMk id="3" creationId="{162AA5C3-6B53-C9E1-FCE7-B16A33E477BC}"/>
          </ac:spMkLst>
        </pc:spChg>
        <pc:spChg chg="mod">
          <ac:chgData name="Ahmed Alghamdi" userId="fbe9dddd-5a69-44b1-8172-ebcf615bf0eb" providerId="ADAL" clId="{9EF0E6DD-6BDA-4556-8248-53C6E77E7A34}" dt="2023-07-16T09:18:28.767" v="144" actId="20577"/>
          <ac:spMkLst>
            <pc:docMk/>
            <pc:sldMk cId="1082556358" sldId="3353"/>
            <ac:spMk id="4" creationId="{422849DD-C8D5-E173-AA2D-1ED6E627837D}"/>
          </ac:spMkLst>
        </pc:spChg>
      </pc:sldChg>
      <pc:sldChg chg="addSp delSp modSp add mod ord">
        <pc:chgData name="Ahmed Alghamdi" userId="fbe9dddd-5a69-44b1-8172-ebcf615bf0eb" providerId="ADAL" clId="{9EF0E6DD-6BDA-4556-8248-53C6E77E7A34}" dt="2023-07-16T09:58:50.871" v="397"/>
        <pc:sldMkLst>
          <pc:docMk/>
          <pc:sldMk cId="77144360" sldId="3354"/>
        </pc:sldMkLst>
        <pc:spChg chg="add mod">
          <ac:chgData name="Ahmed Alghamdi" userId="fbe9dddd-5a69-44b1-8172-ebcf615bf0eb" providerId="ADAL" clId="{9EF0E6DD-6BDA-4556-8248-53C6E77E7A34}" dt="2023-07-16T09:33:41.943" v="260" actId="164"/>
          <ac:spMkLst>
            <pc:docMk/>
            <pc:sldMk cId="77144360" sldId="3354"/>
            <ac:spMk id="2" creationId="{9F7419E4-A325-B4B1-88CF-92F0A2537584}"/>
          </ac:spMkLst>
        </pc:spChg>
        <pc:spChg chg="add mod">
          <ac:chgData name="Ahmed Alghamdi" userId="fbe9dddd-5a69-44b1-8172-ebcf615bf0eb" providerId="ADAL" clId="{9EF0E6DD-6BDA-4556-8248-53C6E77E7A34}" dt="2023-07-16T09:33:41.943" v="260" actId="164"/>
          <ac:spMkLst>
            <pc:docMk/>
            <pc:sldMk cId="77144360" sldId="3354"/>
            <ac:spMk id="3" creationId="{58828C3E-C622-F625-1DA7-96A5F29DC856}"/>
          </ac:spMkLst>
        </pc:spChg>
        <pc:spChg chg="add mod">
          <ac:chgData name="Ahmed Alghamdi" userId="fbe9dddd-5a69-44b1-8172-ebcf615bf0eb" providerId="ADAL" clId="{9EF0E6DD-6BDA-4556-8248-53C6E77E7A34}" dt="2023-07-16T09:33:41.943" v="260" actId="164"/>
          <ac:spMkLst>
            <pc:docMk/>
            <pc:sldMk cId="77144360" sldId="3354"/>
            <ac:spMk id="6" creationId="{AB8554D0-C363-8464-249D-9BA3834879FE}"/>
          </ac:spMkLst>
        </pc:spChg>
        <pc:spChg chg="mod topLvl">
          <ac:chgData name="Ahmed Alghamdi" userId="fbe9dddd-5a69-44b1-8172-ebcf615bf0eb" providerId="ADAL" clId="{9EF0E6DD-6BDA-4556-8248-53C6E77E7A34}" dt="2023-07-16T09:56:19.135" v="334" actId="14100"/>
          <ac:spMkLst>
            <pc:docMk/>
            <pc:sldMk cId="77144360" sldId="3354"/>
            <ac:spMk id="8" creationId="{A62A8A0E-C65F-425D-DEB8-5E5E81955C21}"/>
          </ac:spMkLst>
        </pc:spChg>
        <pc:spChg chg="mod topLvl">
          <ac:chgData name="Ahmed Alghamdi" userId="fbe9dddd-5a69-44b1-8172-ebcf615bf0eb" providerId="ADAL" clId="{9EF0E6DD-6BDA-4556-8248-53C6E77E7A34}" dt="2023-07-16T09:56:29.985" v="376" actId="1038"/>
          <ac:spMkLst>
            <pc:docMk/>
            <pc:sldMk cId="77144360" sldId="3354"/>
            <ac:spMk id="10" creationId="{E6975E7D-F544-40C9-B071-87CB03DCF5A7}"/>
          </ac:spMkLst>
        </pc:spChg>
        <pc:spChg chg="mod topLvl">
          <ac:chgData name="Ahmed Alghamdi" userId="fbe9dddd-5a69-44b1-8172-ebcf615bf0eb" providerId="ADAL" clId="{9EF0E6DD-6BDA-4556-8248-53C6E77E7A34}" dt="2023-07-16T09:58:14.250" v="392" actId="2711"/>
          <ac:spMkLst>
            <pc:docMk/>
            <pc:sldMk cId="77144360" sldId="3354"/>
            <ac:spMk id="11" creationId="{1E5EAD5E-435F-4223-B984-A5BB1C6A3BB4}"/>
          </ac:spMkLst>
        </pc:spChg>
        <pc:spChg chg="mod">
          <ac:chgData name="Ahmed Alghamdi" userId="fbe9dddd-5a69-44b1-8172-ebcf615bf0eb" providerId="ADAL" clId="{9EF0E6DD-6BDA-4556-8248-53C6E77E7A34}" dt="2023-07-16T09:56:12.815" v="333" actId="165"/>
          <ac:spMkLst>
            <pc:docMk/>
            <pc:sldMk cId="77144360" sldId="3354"/>
            <ac:spMk id="12" creationId="{20127FE7-24E6-7474-EE67-0D00475EFA96}"/>
          </ac:spMkLst>
        </pc:spChg>
        <pc:spChg chg="mod topLvl">
          <ac:chgData name="Ahmed Alghamdi" userId="fbe9dddd-5a69-44b1-8172-ebcf615bf0eb" providerId="ADAL" clId="{9EF0E6DD-6BDA-4556-8248-53C6E77E7A34}" dt="2023-07-16T09:56:19.135" v="334" actId="14100"/>
          <ac:spMkLst>
            <pc:docMk/>
            <pc:sldMk cId="77144360" sldId="3354"/>
            <ac:spMk id="15" creationId="{659C8D3A-41EC-A406-6282-0EA2C21511C9}"/>
          </ac:spMkLst>
        </pc:spChg>
        <pc:spChg chg="mod topLvl">
          <ac:chgData name="Ahmed Alghamdi" userId="fbe9dddd-5a69-44b1-8172-ebcf615bf0eb" providerId="ADAL" clId="{9EF0E6DD-6BDA-4556-8248-53C6E77E7A34}" dt="2023-07-16T09:56:29.985" v="376" actId="1038"/>
          <ac:spMkLst>
            <pc:docMk/>
            <pc:sldMk cId="77144360" sldId="3354"/>
            <ac:spMk id="17" creationId="{C8E85F33-B68C-DA2D-1198-45DF34F7AB47}"/>
          </ac:spMkLst>
        </pc:spChg>
        <pc:spChg chg="mod topLvl">
          <ac:chgData name="Ahmed Alghamdi" userId="fbe9dddd-5a69-44b1-8172-ebcf615bf0eb" providerId="ADAL" clId="{9EF0E6DD-6BDA-4556-8248-53C6E77E7A34}" dt="2023-07-16T09:58:14.250" v="392" actId="2711"/>
          <ac:spMkLst>
            <pc:docMk/>
            <pc:sldMk cId="77144360" sldId="3354"/>
            <ac:spMk id="18" creationId="{214C91CB-5A68-EF7E-BA86-A6450A6F76DD}"/>
          </ac:spMkLst>
        </pc:spChg>
        <pc:spChg chg="mod">
          <ac:chgData name="Ahmed Alghamdi" userId="fbe9dddd-5a69-44b1-8172-ebcf615bf0eb" providerId="ADAL" clId="{9EF0E6DD-6BDA-4556-8248-53C6E77E7A34}" dt="2023-07-16T09:56:12.815" v="333" actId="165"/>
          <ac:spMkLst>
            <pc:docMk/>
            <pc:sldMk cId="77144360" sldId="3354"/>
            <ac:spMk id="19" creationId="{161E962E-C934-264E-D405-54C0AF02293E}"/>
          </ac:spMkLst>
        </pc:spChg>
        <pc:spChg chg="add del mod">
          <ac:chgData name="Ahmed Alghamdi" userId="fbe9dddd-5a69-44b1-8172-ebcf615bf0eb" providerId="ADAL" clId="{9EF0E6DD-6BDA-4556-8248-53C6E77E7A34}" dt="2023-07-16T09:33:50.475" v="277" actId="478"/>
          <ac:spMkLst>
            <pc:docMk/>
            <pc:sldMk cId="77144360" sldId="3354"/>
            <ac:spMk id="21" creationId="{D9AEA606-314E-9156-2789-EEFFBFA9640B}"/>
          </ac:spMkLst>
        </pc:spChg>
        <pc:spChg chg="mod topLvl">
          <ac:chgData name="Ahmed Alghamdi" userId="fbe9dddd-5a69-44b1-8172-ebcf615bf0eb" providerId="ADAL" clId="{9EF0E6DD-6BDA-4556-8248-53C6E77E7A34}" dt="2023-07-16T09:58:14.250" v="392" actId="2711"/>
          <ac:spMkLst>
            <pc:docMk/>
            <pc:sldMk cId="77144360" sldId="3354"/>
            <ac:spMk id="25" creationId="{B6DB6F54-043A-7D25-4842-EBDC7C13A268}"/>
          </ac:spMkLst>
        </pc:spChg>
        <pc:spChg chg="mod topLvl">
          <ac:chgData name="Ahmed Alghamdi" userId="fbe9dddd-5a69-44b1-8172-ebcf615bf0eb" providerId="ADAL" clId="{9EF0E6DD-6BDA-4556-8248-53C6E77E7A34}" dt="2023-07-16T09:56:19.135" v="334" actId="14100"/>
          <ac:spMkLst>
            <pc:docMk/>
            <pc:sldMk cId="77144360" sldId="3354"/>
            <ac:spMk id="26" creationId="{91624CE1-2590-24D8-63CD-1A69C1D4AD22}"/>
          </ac:spMkLst>
        </pc:spChg>
        <pc:spChg chg="mod topLvl">
          <ac:chgData name="Ahmed Alghamdi" userId="fbe9dddd-5a69-44b1-8172-ebcf615bf0eb" providerId="ADAL" clId="{9EF0E6DD-6BDA-4556-8248-53C6E77E7A34}" dt="2023-07-16T09:56:29.985" v="376" actId="1038"/>
          <ac:spMkLst>
            <pc:docMk/>
            <pc:sldMk cId="77144360" sldId="3354"/>
            <ac:spMk id="28" creationId="{7C637B06-99D0-D952-5DC5-83270FEE5B0C}"/>
          </ac:spMkLst>
        </pc:spChg>
        <pc:spChg chg="mod">
          <ac:chgData name="Ahmed Alghamdi" userId="fbe9dddd-5a69-44b1-8172-ebcf615bf0eb" providerId="ADAL" clId="{9EF0E6DD-6BDA-4556-8248-53C6E77E7A34}" dt="2023-07-16T09:56:12.815" v="333" actId="165"/>
          <ac:spMkLst>
            <pc:docMk/>
            <pc:sldMk cId="77144360" sldId="3354"/>
            <ac:spMk id="29" creationId="{4429DD25-1430-E568-6495-2A8001BB8CA8}"/>
          </ac:spMkLst>
        </pc:spChg>
        <pc:grpChg chg="add del mod">
          <ac:chgData name="Ahmed Alghamdi" userId="fbe9dddd-5a69-44b1-8172-ebcf615bf0eb" providerId="ADAL" clId="{9EF0E6DD-6BDA-4556-8248-53C6E77E7A34}" dt="2023-07-16T09:35:00.605" v="295" actId="165"/>
          <ac:grpSpMkLst>
            <pc:docMk/>
            <pc:sldMk cId="77144360" sldId="3354"/>
            <ac:grpSpMk id="7" creationId="{444D1A87-A794-53F4-4B95-F46C24606E18}"/>
          </ac:grpSpMkLst>
        </pc:grpChg>
        <pc:grpChg chg="mod topLvl">
          <ac:chgData name="Ahmed Alghamdi" userId="fbe9dddd-5a69-44b1-8172-ebcf615bf0eb" providerId="ADAL" clId="{9EF0E6DD-6BDA-4556-8248-53C6E77E7A34}" dt="2023-07-16T09:58:27.435" v="394" actId="1038"/>
          <ac:grpSpMkLst>
            <pc:docMk/>
            <pc:sldMk cId="77144360" sldId="3354"/>
            <ac:grpSpMk id="9" creationId="{51D63739-BBBE-7081-C5E6-E0BA2A69BD6C}"/>
          </ac:grpSpMkLst>
        </pc:grpChg>
        <pc:grpChg chg="add del mod">
          <ac:chgData name="Ahmed Alghamdi" userId="fbe9dddd-5a69-44b1-8172-ebcf615bf0eb" providerId="ADAL" clId="{9EF0E6DD-6BDA-4556-8248-53C6E77E7A34}" dt="2023-07-16T09:35:00.605" v="295" actId="165"/>
          <ac:grpSpMkLst>
            <pc:docMk/>
            <pc:sldMk cId="77144360" sldId="3354"/>
            <ac:grpSpMk id="14" creationId="{95006FD1-C80A-F3BB-0B95-368E7C1CE3BA}"/>
          </ac:grpSpMkLst>
        </pc:grpChg>
        <pc:grpChg chg="add del mod topLvl">
          <ac:chgData name="Ahmed Alghamdi" userId="fbe9dddd-5a69-44b1-8172-ebcf615bf0eb" providerId="ADAL" clId="{9EF0E6DD-6BDA-4556-8248-53C6E77E7A34}" dt="2023-07-16T09:56:23.565" v="355" actId="1038"/>
          <ac:grpSpMkLst>
            <pc:docMk/>
            <pc:sldMk cId="77144360" sldId="3354"/>
            <ac:grpSpMk id="16" creationId="{60802175-BE6D-57E3-BE5A-2A1B55664F04}"/>
          </ac:grpSpMkLst>
        </pc:grpChg>
        <pc:grpChg chg="add mod">
          <ac:chgData name="Ahmed Alghamdi" userId="fbe9dddd-5a69-44b1-8172-ebcf615bf0eb" providerId="ADAL" clId="{9EF0E6DD-6BDA-4556-8248-53C6E77E7A34}" dt="2023-07-16T09:33:39.126" v="259" actId="164"/>
          <ac:grpSpMkLst>
            <pc:docMk/>
            <pc:sldMk cId="77144360" sldId="3354"/>
            <ac:grpSpMk id="22" creationId="{278E6FBF-3E10-7C59-F40A-BD475EEA0C35}"/>
          </ac:grpSpMkLst>
        </pc:grpChg>
        <pc:grpChg chg="add del mod">
          <ac:chgData name="Ahmed Alghamdi" userId="fbe9dddd-5a69-44b1-8172-ebcf615bf0eb" providerId="ADAL" clId="{9EF0E6DD-6BDA-4556-8248-53C6E77E7A34}" dt="2023-07-16T09:34:31.788" v="286" actId="478"/>
          <ac:grpSpMkLst>
            <pc:docMk/>
            <pc:sldMk cId="77144360" sldId="3354"/>
            <ac:grpSpMk id="23" creationId="{9E906C11-F0C3-A2FD-7443-32FD412E2825}"/>
          </ac:grpSpMkLst>
        </pc:grpChg>
        <pc:grpChg chg="add del mod">
          <ac:chgData name="Ahmed Alghamdi" userId="fbe9dddd-5a69-44b1-8172-ebcf615bf0eb" providerId="ADAL" clId="{9EF0E6DD-6BDA-4556-8248-53C6E77E7A34}" dt="2023-07-16T09:34:55.094" v="293" actId="165"/>
          <ac:grpSpMkLst>
            <pc:docMk/>
            <pc:sldMk cId="77144360" sldId="3354"/>
            <ac:grpSpMk id="24" creationId="{496DDD5D-AEA3-69EF-1EF3-C2C40F4E86A4}"/>
          </ac:grpSpMkLst>
        </pc:grpChg>
        <pc:grpChg chg="mod topLvl">
          <ac:chgData name="Ahmed Alghamdi" userId="fbe9dddd-5a69-44b1-8172-ebcf615bf0eb" providerId="ADAL" clId="{9EF0E6DD-6BDA-4556-8248-53C6E77E7A34}" dt="2023-07-16T09:56:23.565" v="355" actId="1038"/>
          <ac:grpSpMkLst>
            <pc:docMk/>
            <pc:sldMk cId="77144360" sldId="3354"/>
            <ac:grpSpMk id="27" creationId="{20A1FF30-E91F-C172-C1A6-9003E950A5D3}"/>
          </ac:grpSpMkLst>
        </pc:grpChg>
        <pc:grpChg chg="add del mod">
          <ac:chgData name="Ahmed Alghamdi" userId="fbe9dddd-5a69-44b1-8172-ebcf615bf0eb" providerId="ADAL" clId="{9EF0E6DD-6BDA-4556-8248-53C6E77E7A34}" dt="2023-07-16T09:56:12.815" v="333" actId="165"/>
          <ac:grpSpMkLst>
            <pc:docMk/>
            <pc:sldMk cId="77144360" sldId="3354"/>
            <ac:grpSpMk id="31" creationId="{D1D9FA07-2552-97EE-F28E-C9ACD5D288A4}"/>
          </ac:grpSpMkLst>
        </pc:grpChg>
        <pc:grpChg chg="add del mod">
          <ac:chgData name="Ahmed Alghamdi" userId="fbe9dddd-5a69-44b1-8172-ebcf615bf0eb" providerId="ADAL" clId="{9EF0E6DD-6BDA-4556-8248-53C6E77E7A34}" dt="2023-07-16T09:56:12.815" v="333" actId="165"/>
          <ac:grpSpMkLst>
            <pc:docMk/>
            <pc:sldMk cId="77144360" sldId="3354"/>
            <ac:grpSpMk id="32" creationId="{D62FA65C-38ED-66D1-8730-FFDFF6C845B9}"/>
          </ac:grpSpMkLst>
        </pc:grpChg>
        <pc:grpChg chg="add del mod">
          <ac:chgData name="Ahmed Alghamdi" userId="fbe9dddd-5a69-44b1-8172-ebcf615bf0eb" providerId="ADAL" clId="{9EF0E6DD-6BDA-4556-8248-53C6E77E7A34}" dt="2023-07-16T09:56:12.815" v="333" actId="165"/>
          <ac:grpSpMkLst>
            <pc:docMk/>
            <pc:sldMk cId="77144360" sldId="3354"/>
            <ac:grpSpMk id="33" creationId="{860D23F4-3D8E-EA96-CDCC-0A2F7596A2A7}"/>
          </ac:grpSpMkLst>
        </pc:grpChg>
        <pc:picChg chg="mod">
          <ac:chgData name="Ahmed Alghamdi" userId="fbe9dddd-5a69-44b1-8172-ebcf615bf0eb" providerId="ADAL" clId="{9EF0E6DD-6BDA-4556-8248-53C6E77E7A34}" dt="2023-07-16T09:56:12.815" v="333" actId="165"/>
          <ac:picMkLst>
            <pc:docMk/>
            <pc:sldMk cId="77144360" sldId="3354"/>
            <ac:picMk id="13" creationId="{27D90F0F-DC20-B4E9-B46E-E648FA827515}"/>
          </ac:picMkLst>
        </pc:picChg>
        <pc:picChg chg="add del mod">
          <ac:chgData name="Ahmed Alghamdi" userId="fbe9dddd-5a69-44b1-8172-ebcf615bf0eb" providerId="ADAL" clId="{9EF0E6DD-6BDA-4556-8248-53C6E77E7A34}" dt="2023-07-16T09:56:12.815" v="333" actId="165"/>
          <ac:picMkLst>
            <pc:docMk/>
            <pc:sldMk cId="77144360" sldId="3354"/>
            <ac:picMk id="20" creationId="{C5752FDC-40C5-1B23-BFE4-7DCE0B0084E6}"/>
          </ac:picMkLst>
        </pc:picChg>
        <pc:picChg chg="mod">
          <ac:chgData name="Ahmed Alghamdi" userId="fbe9dddd-5a69-44b1-8172-ebcf615bf0eb" providerId="ADAL" clId="{9EF0E6DD-6BDA-4556-8248-53C6E77E7A34}" dt="2023-07-16T09:56:12.815" v="333" actId="165"/>
          <ac:picMkLst>
            <pc:docMk/>
            <pc:sldMk cId="77144360" sldId="3354"/>
            <ac:picMk id="30" creationId="{2A555ED2-D1B3-C183-1DB0-08161A0A6A07}"/>
          </ac:picMkLst>
        </pc:picChg>
      </pc:sldChg>
      <pc:sldChg chg="addSp delSp modSp add mod ord">
        <pc:chgData name="Ahmed Alghamdi" userId="fbe9dddd-5a69-44b1-8172-ebcf615bf0eb" providerId="ADAL" clId="{9EF0E6DD-6BDA-4556-8248-53C6E77E7A34}" dt="2023-07-16T17:48:13.925" v="1419" actId="14734"/>
        <pc:sldMkLst>
          <pc:docMk/>
          <pc:sldMk cId="4293419080" sldId="3355"/>
        </pc:sldMkLst>
        <pc:spChg chg="add del mod">
          <ac:chgData name="Ahmed Alghamdi" userId="fbe9dddd-5a69-44b1-8172-ebcf615bf0eb" providerId="ADAL" clId="{9EF0E6DD-6BDA-4556-8248-53C6E77E7A34}" dt="2023-07-16T10:23:24.306" v="408"/>
          <ac:spMkLst>
            <pc:docMk/>
            <pc:sldMk cId="4293419080" sldId="3355"/>
            <ac:spMk id="3" creationId="{374AEE47-6707-E665-2CA6-F4F20565541B}"/>
          </ac:spMkLst>
        </pc:spChg>
        <pc:spChg chg="mod">
          <ac:chgData name="Ahmed Alghamdi" userId="fbe9dddd-5a69-44b1-8172-ebcf615bf0eb" providerId="ADAL" clId="{9EF0E6DD-6BDA-4556-8248-53C6E77E7A34}" dt="2023-07-16T17:24:33.352" v="1186" actId="20577"/>
          <ac:spMkLst>
            <pc:docMk/>
            <pc:sldMk cId="4293419080" sldId="3355"/>
            <ac:spMk id="5" creationId="{47015298-F31D-2BCF-BD15-AC49ADA685FF}"/>
          </ac:spMkLst>
        </pc:spChg>
        <pc:spChg chg="add del mod">
          <ac:chgData name="Ahmed Alghamdi" userId="fbe9dddd-5a69-44b1-8172-ebcf615bf0eb" providerId="ADAL" clId="{9EF0E6DD-6BDA-4556-8248-53C6E77E7A34}" dt="2023-07-16T10:23:41.798" v="415"/>
          <ac:spMkLst>
            <pc:docMk/>
            <pc:sldMk cId="4293419080" sldId="3355"/>
            <ac:spMk id="7" creationId="{ED948424-B82A-C614-F740-52D276C6F69F}"/>
          </ac:spMkLst>
        </pc:spChg>
        <pc:spChg chg="add del mod">
          <ac:chgData name="Ahmed Alghamdi" userId="fbe9dddd-5a69-44b1-8172-ebcf615bf0eb" providerId="ADAL" clId="{9EF0E6DD-6BDA-4556-8248-53C6E77E7A34}" dt="2023-07-16T10:23:57.174" v="417" actId="478"/>
          <ac:spMkLst>
            <pc:docMk/>
            <pc:sldMk cId="4293419080" sldId="3355"/>
            <ac:spMk id="9" creationId="{70BCA845-CFB2-F94D-0855-E26F8018F259}"/>
          </ac:spMkLst>
        </pc:spChg>
        <pc:graphicFrameChg chg="add del mod">
          <ac:chgData name="Ahmed Alghamdi" userId="fbe9dddd-5a69-44b1-8172-ebcf615bf0eb" providerId="ADAL" clId="{9EF0E6DD-6BDA-4556-8248-53C6E77E7A34}" dt="2023-07-16T10:23:24.306" v="408"/>
          <ac:graphicFrameMkLst>
            <pc:docMk/>
            <pc:sldMk cId="4293419080" sldId="3355"/>
            <ac:graphicFrameMk id="2" creationId="{A0B08561-60C3-A171-4A7E-D573B87DFC18}"/>
          </ac:graphicFrameMkLst>
        </pc:graphicFrameChg>
        <pc:graphicFrameChg chg="add del mod">
          <ac:chgData name="Ahmed Alghamdi" userId="fbe9dddd-5a69-44b1-8172-ebcf615bf0eb" providerId="ADAL" clId="{9EF0E6DD-6BDA-4556-8248-53C6E77E7A34}" dt="2023-07-16T10:23:41.798" v="415"/>
          <ac:graphicFrameMkLst>
            <pc:docMk/>
            <pc:sldMk cId="4293419080" sldId="3355"/>
            <ac:graphicFrameMk id="6" creationId="{E555A910-3BF5-CDBE-06AA-3AD9EE824C0C}"/>
          </ac:graphicFrameMkLst>
        </pc:graphicFrameChg>
        <pc:graphicFrameChg chg="add mod modGraphic">
          <ac:chgData name="Ahmed Alghamdi" userId="fbe9dddd-5a69-44b1-8172-ebcf615bf0eb" providerId="ADAL" clId="{9EF0E6DD-6BDA-4556-8248-53C6E77E7A34}" dt="2023-07-16T17:48:13.925" v="1419" actId="14734"/>
          <ac:graphicFrameMkLst>
            <pc:docMk/>
            <pc:sldMk cId="4293419080" sldId="3355"/>
            <ac:graphicFrameMk id="8" creationId="{05712121-D5D6-7E87-C2C8-EC09E95834AE}"/>
          </ac:graphicFrameMkLst>
        </pc:graphicFrameChg>
      </pc:sldChg>
      <pc:sldChg chg="addSp delSp modSp add del mod ord">
        <pc:chgData name="Ahmed Alghamdi" userId="fbe9dddd-5a69-44b1-8172-ebcf615bf0eb" providerId="ADAL" clId="{9EF0E6DD-6BDA-4556-8248-53C6E77E7A34}" dt="2023-07-20T16:24:37.814" v="1427" actId="47"/>
        <pc:sldMkLst>
          <pc:docMk/>
          <pc:sldMk cId="2442566001" sldId="3356"/>
        </pc:sldMkLst>
        <pc:spChg chg="add del mod">
          <ac:chgData name="Ahmed Alghamdi" userId="fbe9dddd-5a69-44b1-8172-ebcf615bf0eb" providerId="ADAL" clId="{9EF0E6DD-6BDA-4556-8248-53C6E77E7A34}" dt="2023-07-16T10:45:11.316" v="654" actId="478"/>
          <ac:spMkLst>
            <pc:docMk/>
            <pc:sldMk cId="2442566001" sldId="3356"/>
            <ac:spMk id="3" creationId="{E5AB65A0-1D73-A9CE-AAD5-C19B3D411E33}"/>
          </ac:spMkLst>
        </pc:spChg>
        <pc:spChg chg="add del mod">
          <ac:chgData name="Ahmed Alghamdi" userId="fbe9dddd-5a69-44b1-8172-ebcf615bf0eb" providerId="ADAL" clId="{9EF0E6DD-6BDA-4556-8248-53C6E77E7A34}" dt="2023-07-16T17:25:50.213" v="1196" actId="47"/>
          <ac:spMkLst>
            <pc:docMk/>
            <pc:sldMk cId="2442566001" sldId="3356"/>
            <ac:spMk id="5" creationId="{47015298-F31D-2BCF-BD15-AC49ADA685FF}"/>
          </ac:spMkLst>
        </pc:spChg>
        <pc:spChg chg="add mod">
          <ac:chgData name="Ahmed Alghamdi" userId="fbe9dddd-5a69-44b1-8172-ebcf615bf0eb" providerId="ADAL" clId="{9EF0E6DD-6BDA-4556-8248-53C6E77E7A34}" dt="2023-07-16T17:28:09.292" v="1360" actId="207"/>
          <ac:spMkLst>
            <pc:docMk/>
            <pc:sldMk cId="2442566001" sldId="3356"/>
            <ac:spMk id="6" creationId="{4A11A99F-3212-C900-58C1-ED2E5E4897D2}"/>
          </ac:spMkLst>
        </pc:spChg>
        <pc:graphicFrameChg chg="add mod modGraphic">
          <ac:chgData name="Ahmed Alghamdi" userId="fbe9dddd-5a69-44b1-8172-ebcf615bf0eb" providerId="ADAL" clId="{9EF0E6DD-6BDA-4556-8248-53C6E77E7A34}" dt="2023-07-16T10:55:36.800" v="1009" actId="207"/>
          <ac:graphicFrameMkLst>
            <pc:docMk/>
            <pc:sldMk cId="2442566001" sldId="3356"/>
            <ac:graphicFrameMk id="2" creationId="{C70B3C03-192C-EFF9-DB8F-2F5FC7D39B38}"/>
          </ac:graphicFrameMkLst>
        </pc:graphicFrameChg>
      </pc:sldChg>
      <pc:sldChg chg="addSp delSp modSp add del mod ord">
        <pc:chgData name="Ahmed Alghamdi" userId="fbe9dddd-5a69-44b1-8172-ebcf615bf0eb" providerId="ADAL" clId="{9EF0E6DD-6BDA-4556-8248-53C6E77E7A34}" dt="2023-07-20T16:25:08.230" v="1431" actId="47"/>
        <pc:sldMkLst>
          <pc:docMk/>
          <pc:sldMk cId="1380684006" sldId="3357"/>
        </pc:sldMkLst>
        <pc:spChg chg="add mod topLvl">
          <ac:chgData name="Ahmed Alghamdi" userId="fbe9dddd-5a69-44b1-8172-ebcf615bf0eb" providerId="ADAL" clId="{9EF0E6DD-6BDA-4556-8248-53C6E77E7A34}" dt="2023-07-16T10:23:26.217" v="410" actId="165"/>
          <ac:spMkLst>
            <pc:docMk/>
            <pc:sldMk cId="1380684006" sldId="3357"/>
            <ac:spMk id="2" creationId="{EFD687EC-979D-7161-CBAB-BD4381F39031}"/>
          </ac:spMkLst>
        </pc:spChg>
        <pc:spChg chg="add mod topLvl">
          <ac:chgData name="Ahmed Alghamdi" userId="fbe9dddd-5a69-44b1-8172-ebcf615bf0eb" providerId="ADAL" clId="{9EF0E6DD-6BDA-4556-8248-53C6E77E7A34}" dt="2023-07-16T10:23:26.217" v="410" actId="165"/>
          <ac:spMkLst>
            <pc:docMk/>
            <pc:sldMk cId="1380684006" sldId="3357"/>
            <ac:spMk id="3" creationId="{CB538CB6-6844-96DE-3876-A01D38689737}"/>
          </ac:spMkLst>
        </pc:spChg>
        <pc:spChg chg="add mod topLvl">
          <ac:chgData name="Ahmed Alghamdi" userId="fbe9dddd-5a69-44b1-8172-ebcf615bf0eb" providerId="ADAL" clId="{9EF0E6DD-6BDA-4556-8248-53C6E77E7A34}" dt="2023-07-16T10:23:26.217" v="410" actId="165"/>
          <ac:spMkLst>
            <pc:docMk/>
            <pc:sldMk cId="1380684006" sldId="3357"/>
            <ac:spMk id="6" creationId="{B327B32E-F9F4-ECC9-3DCC-FB7D58B8EEFF}"/>
          </ac:spMkLst>
        </pc:spChg>
        <pc:spChg chg="add mod topLvl">
          <ac:chgData name="Ahmed Alghamdi" userId="fbe9dddd-5a69-44b1-8172-ebcf615bf0eb" providerId="ADAL" clId="{9EF0E6DD-6BDA-4556-8248-53C6E77E7A34}" dt="2023-07-16T10:23:26.217" v="410" actId="165"/>
          <ac:spMkLst>
            <pc:docMk/>
            <pc:sldMk cId="1380684006" sldId="3357"/>
            <ac:spMk id="7" creationId="{96FF2714-9EC7-67CD-D67B-C629E1838EB3}"/>
          </ac:spMkLst>
        </pc:spChg>
        <pc:spChg chg="del">
          <ac:chgData name="Ahmed Alghamdi" userId="fbe9dddd-5a69-44b1-8172-ebcf615bf0eb" providerId="ADAL" clId="{9EF0E6DD-6BDA-4556-8248-53C6E77E7A34}" dt="2023-07-16T09:59:48.945" v="401" actId="478"/>
          <ac:spMkLst>
            <pc:docMk/>
            <pc:sldMk cId="1380684006" sldId="3357"/>
            <ac:spMk id="8" creationId="{A62A8A0E-C65F-425D-DEB8-5E5E81955C21}"/>
          </ac:spMkLst>
        </pc:spChg>
        <pc:spChg chg="del">
          <ac:chgData name="Ahmed Alghamdi" userId="fbe9dddd-5a69-44b1-8172-ebcf615bf0eb" providerId="ADAL" clId="{9EF0E6DD-6BDA-4556-8248-53C6E77E7A34}" dt="2023-07-16T09:59:48.945" v="401" actId="478"/>
          <ac:spMkLst>
            <pc:docMk/>
            <pc:sldMk cId="1380684006" sldId="3357"/>
            <ac:spMk id="10" creationId="{E6975E7D-F544-40C9-B071-87CB03DCF5A7}"/>
          </ac:spMkLst>
        </pc:spChg>
        <pc:spChg chg="del">
          <ac:chgData name="Ahmed Alghamdi" userId="fbe9dddd-5a69-44b1-8172-ebcf615bf0eb" providerId="ADAL" clId="{9EF0E6DD-6BDA-4556-8248-53C6E77E7A34}" dt="2023-07-16T09:59:48.945" v="401" actId="478"/>
          <ac:spMkLst>
            <pc:docMk/>
            <pc:sldMk cId="1380684006" sldId="3357"/>
            <ac:spMk id="11" creationId="{1E5EAD5E-435F-4223-B984-A5BB1C6A3BB4}"/>
          </ac:spMkLst>
        </pc:spChg>
        <pc:spChg chg="add mod topLvl">
          <ac:chgData name="Ahmed Alghamdi" userId="fbe9dddd-5a69-44b1-8172-ebcf615bf0eb" providerId="ADAL" clId="{9EF0E6DD-6BDA-4556-8248-53C6E77E7A34}" dt="2023-07-16T10:23:26.217" v="410" actId="165"/>
          <ac:spMkLst>
            <pc:docMk/>
            <pc:sldMk cId="1380684006" sldId="3357"/>
            <ac:spMk id="14" creationId="{1483F0E2-E317-979A-7719-6BB261BD7222}"/>
          </ac:spMkLst>
        </pc:spChg>
        <pc:spChg chg="del">
          <ac:chgData name="Ahmed Alghamdi" userId="fbe9dddd-5a69-44b1-8172-ebcf615bf0eb" providerId="ADAL" clId="{9EF0E6DD-6BDA-4556-8248-53C6E77E7A34}" dt="2023-07-16T09:59:48.945" v="401" actId="478"/>
          <ac:spMkLst>
            <pc:docMk/>
            <pc:sldMk cId="1380684006" sldId="3357"/>
            <ac:spMk id="15" creationId="{659C8D3A-41EC-A406-6282-0EA2C21511C9}"/>
          </ac:spMkLst>
        </pc:spChg>
        <pc:spChg chg="del">
          <ac:chgData name="Ahmed Alghamdi" userId="fbe9dddd-5a69-44b1-8172-ebcf615bf0eb" providerId="ADAL" clId="{9EF0E6DD-6BDA-4556-8248-53C6E77E7A34}" dt="2023-07-16T09:59:48.945" v="401" actId="478"/>
          <ac:spMkLst>
            <pc:docMk/>
            <pc:sldMk cId="1380684006" sldId="3357"/>
            <ac:spMk id="17" creationId="{C8E85F33-B68C-DA2D-1198-45DF34F7AB47}"/>
          </ac:spMkLst>
        </pc:spChg>
        <pc:spChg chg="del">
          <ac:chgData name="Ahmed Alghamdi" userId="fbe9dddd-5a69-44b1-8172-ebcf615bf0eb" providerId="ADAL" clId="{9EF0E6DD-6BDA-4556-8248-53C6E77E7A34}" dt="2023-07-16T09:59:48.945" v="401" actId="478"/>
          <ac:spMkLst>
            <pc:docMk/>
            <pc:sldMk cId="1380684006" sldId="3357"/>
            <ac:spMk id="18" creationId="{214C91CB-5A68-EF7E-BA86-A6450A6F76DD}"/>
          </ac:spMkLst>
        </pc:spChg>
        <pc:spChg chg="add mod topLvl">
          <ac:chgData name="Ahmed Alghamdi" userId="fbe9dddd-5a69-44b1-8172-ebcf615bf0eb" providerId="ADAL" clId="{9EF0E6DD-6BDA-4556-8248-53C6E77E7A34}" dt="2023-07-16T10:23:26.217" v="410" actId="165"/>
          <ac:spMkLst>
            <pc:docMk/>
            <pc:sldMk cId="1380684006" sldId="3357"/>
            <ac:spMk id="21" creationId="{2287BAFB-A9E0-2F42-876B-E16A1F8DB274}"/>
          </ac:spMkLst>
        </pc:spChg>
        <pc:spChg chg="add mod topLvl">
          <ac:chgData name="Ahmed Alghamdi" userId="fbe9dddd-5a69-44b1-8172-ebcf615bf0eb" providerId="ADAL" clId="{9EF0E6DD-6BDA-4556-8248-53C6E77E7A34}" dt="2023-07-16T10:23:26.217" v="410" actId="165"/>
          <ac:spMkLst>
            <pc:docMk/>
            <pc:sldMk cId="1380684006" sldId="3357"/>
            <ac:spMk id="22" creationId="{837AA3E2-E4B3-99A5-699B-2AF8F29FEA10}"/>
          </ac:spMkLst>
        </pc:spChg>
        <pc:spChg chg="add mod topLvl">
          <ac:chgData name="Ahmed Alghamdi" userId="fbe9dddd-5a69-44b1-8172-ebcf615bf0eb" providerId="ADAL" clId="{9EF0E6DD-6BDA-4556-8248-53C6E77E7A34}" dt="2023-07-16T10:23:26.217" v="410" actId="165"/>
          <ac:spMkLst>
            <pc:docMk/>
            <pc:sldMk cId="1380684006" sldId="3357"/>
            <ac:spMk id="23" creationId="{B8404E27-0610-8BC3-D9D3-D3AFE7F3962C}"/>
          </ac:spMkLst>
        </pc:spChg>
        <pc:spChg chg="add mod topLvl">
          <ac:chgData name="Ahmed Alghamdi" userId="fbe9dddd-5a69-44b1-8172-ebcf615bf0eb" providerId="ADAL" clId="{9EF0E6DD-6BDA-4556-8248-53C6E77E7A34}" dt="2023-07-16T10:23:26.217" v="410" actId="165"/>
          <ac:spMkLst>
            <pc:docMk/>
            <pc:sldMk cId="1380684006" sldId="3357"/>
            <ac:spMk id="24" creationId="{85873C1D-395A-3E24-C6D9-C1EEAB7D182C}"/>
          </ac:spMkLst>
        </pc:spChg>
        <pc:spChg chg="del">
          <ac:chgData name="Ahmed Alghamdi" userId="fbe9dddd-5a69-44b1-8172-ebcf615bf0eb" providerId="ADAL" clId="{9EF0E6DD-6BDA-4556-8248-53C6E77E7A34}" dt="2023-07-16T09:59:48.945" v="401" actId="478"/>
          <ac:spMkLst>
            <pc:docMk/>
            <pc:sldMk cId="1380684006" sldId="3357"/>
            <ac:spMk id="25" creationId="{B6DB6F54-043A-7D25-4842-EBDC7C13A268}"/>
          </ac:spMkLst>
        </pc:spChg>
        <pc:spChg chg="del">
          <ac:chgData name="Ahmed Alghamdi" userId="fbe9dddd-5a69-44b1-8172-ebcf615bf0eb" providerId="ADAL" clId="{9EF0E6DD-6BDA-4556-8248-53C6E77E7A34}" dt="2023-07-16T09:59:48.945" v="401" actId="478"/>
          <ac:spMkLst>
            <pc:docMk/>
            <pc:sldMk cId="1380684006" sldId="3357"/>
            <ac:spMk id="26" creationId="{91624CE1-2590-24D8-63CD-1A69C1D4AD22}"/>
          </ac:spMkLst>
        </pc:spChg>
        <pc:spChg chg="del">
          <ac:chgData name="Ahmed Alghamdi" userId="fbe9dddd-5a69-44b1-8172-ebcf615bf0eb" providerId="ADAL" clId="{9EF0E6DD-6BDA-4556-8248-53C6E77E7A34}" dt="2023-07-16T09:59:48.945" v="401" actId="478"/>
          <ac:spMkLst>
            <pc:docMk/>
            <pc:sldMk cId="1380684006" sldId="3357"/>
            <ac:spMk id="28" creationId="{7C637B06-99D0-D952-5DC5-83270FEE5B0C}"/>
          </ac:spMkLst>
        </pc:spChg>
        <pc:spChg chg="add mod topLvl">
          <ac:chgData name="Ahmed Alghamdi" userId="fbe9dddd-5a69-44b1-8172-ebcf615bf0eb" providerId="ADAL" clId="{9EF0E6DD-6BDA-4556-8248-53C6E77E7A34}" dt="2023-07-16T10:23:26.217" v="410" actId="165"/>
          <ac:spMkLst>
            <pc:docMk/>
            <pc:sldMk cId="1380684006" sldId="3357"/>
            <ac:spMk id="31" creationId="{0BF32975-130F-9E96-6353-1BC68BB06246}"/>
          </ac:spMkLst>
        </pc:spChg>
        <pc:spChg chg="add mod topLvl">
          <ac:chgData name="Ahmed Alghamdi" userId="fbe9dddd-5a69-44b1-8172-ebcf615bf0eb" providerId="ADAL" clId="{9EF0E6DD-6BDA-4556-8248-53C6E77E7A34}" dt="2023-07-16T10:23:26.217" v="410" actId="165"/>
          <ac:spMkLst>
            <pc:docMk/>
            <pc:sldMk cId="1380684006" sldId="3357"/>
            <ac:spMk id="32" creationId="{8EB43C0D-0FBE-BFC1-2401-4BAA3361DBAC}"/>
          </ac:spMkLst>
        </pc:spChg>
        <pc:spChg chg="add mod topLvl">
          <ac:chgData name="Ahmed Alghamdi" userId="fbe9dddd-5a69-44b1-8172-ebcf615bf0eb" providerId="ADAL" clId="{9EF0E6DD-6BDA-4556-8248-53C6E77E7A34}" dt="2023-07-16T10:23:26.217" v="410" actId="165"/>
          <ac:spMkLst>
            <pc:docMk/>
            <pc:sldMk cId="1380684006" sldId="3357"/>
            <ac:spMk id="33" creationId="{CB2BA7F1-D624-F65B-E6D4-391240A32A63}"/>
          </ac:spMkLst>
        </pc:spChg>
        <pc:spChg chg="add mod topLvl">
          <ac:chgData name="Ahmed Alghamdi" userId="fbe9dddd-5a69-44b1-8172-ebcf615bf0eb" providerId="ADAL" clId="{9EF0E6DD-6BDA-4556-8248-53C6E77E7A34}" dt="2023-07-16T10:23:26.217" v="410" actId="165"/>
          <ac:spMkLst>
            <pc:docMk/>
            <pc:sldMk cId="1380684006" sldId="3357"/>
            <ac:spMk id="34" creationId="{29CB2A66-DBD9-3BB2-248A-991AAABD73BB}"/>
          </ac:spMkLst>
        </pc:spChg>
        <pc:spChg chg="add mod topLvl">
          <ac:chgData name="Ahmed Alghamdi" userId="fbe9dddd-5a69-44b1-8172-ebcf615bf0eb" providerId="ADAL" clId="{9EF0E6DD-6BDA-4556-8248-53C6E77E7A34}" dt="2023-07-16T10:23:26.217" v="410" actId="165"/>
          <ac:spMkLst>
            <pc:docMk/>
            <pc:sldMk cId="1380684006" sldId="3357"/>
            <ac:spMk id="35" creationId="{63788896-FA29-AC3E-4A66-1449AA7B5776}"/>
          </ac:spMkLst>
        </pc:spChg>
        <pc:spChg chg="add mod topLvl">
          <ac:chgData name="Ahmed Alghamdi" userId="fbe9dddd-5a69-44b1-8172-ebcf615bf0eb" providerId="ADAL" clId="{9EF0E6DD-6BDA-4556-8248-53C6E77E7A34}" dt="2023-07-16T10:23:26.217" v="410" actId="165"/>
          <ac:spMkLst>
            <pc:docMk/>
            <pc:sldMk cId="1380684006" sldId="3357"/>
            <ac:spMk id="36" creationId="{B3B69D63-BB92-AC5F-770F-11AF382F7189}"/>
          </ac:spMkLst>
        </pc:spChg>
        <pc:spChg chg="add mod topLvl">
          <ac:chgData name="Ahmed Alghamdi" userId="fbe9dddd-5a69-44b1-8172-ebcf615bf0eb" providerId="ADAL" clId="{9EF0E6DD-6BDA-4556-8248-53C6E77E7A34}" dt="2023-07-16T10:23:26.217" v="410" actId="165"/>
          <ac:spMkLst>
            <pc:docMk/>
            <pc:sldMk cId="1380684006" sldId="3357"/>
            <ac:spMk id="37" creationId="{AFE26B27-340D-241B-483F-2B689CC43378}"/>
          </ac:spMkLst>
        </pc:spChg>
        <pc:spChg chg="add mod topLvl">
          <ac:chgData name="Ahmed Alghamdi" userId="fbe9dddd-5a69-44b1-8172-ebcf615bf0eb" providerId="ADAL" clId="{9EF0E6DD-6BDA-4556-8248-53C6E77E7A34}" dt="2023-07-16T10:23:26.217" v="410" actId="165"/>
          <ac:spMkLst>
            <pc:docMk/>
            <pc:sldMk cId="1380684006" sldId="3357"/>
            <ac:spMk id="38" creationId="{26D80ADA-4F5F-1D03-E98A-4B2F1D02AEDC}"/>
          </ac:spMkLst>
        </pc:spChg>
        <pc:spChg chg="add mod topLvl">
          <ac:chgData name="Ahmed Alghamdi" userId="fbe9dddd-5a69-44b1-8172-ebcf615bf0eb" providerId="ADAL" clId="{9EF0E6DD-6BDA-4556-8248-53C6E77E7A34}" dt="2023-07-16T10:23:26.217" v="410" actId="165"/>
          <ac:spMkLst>
            <pc:docMk/>
            <pc:sldMk cId="1380684006" sldId="3357"/>
            <ac:spMk id="39" creationId="{C7704270-3846-8F26-4252-3DC5655754AA}"/>
          </ac:spMkLst>
        </pc:spChg>
        <pc:spChg chg="add mod topLvl">
          <ac:chgData name="Ahmed Alghamdi" userId="fbe9dddd-5a69-44b1-8172-ebcf615bf0eb" providerId="ADAL" clId="{9EF0E6DD-6BDA-4556-8248-53C6E77E7A34}" dt="2023-07-16T10:23:26.217" v="410" actId="165"/>
          <ac:spMkLst>
            <pc:docMk/>
            <pc:sldMk cId="1380684006" sldId="3357"/>
            <ac:spMk id="40" creationId="{67229321-4999-D5BE-26A3-2BFB081B4D20}"/>
          </ac:spMkLst>
        </pc:spChg>
        <pc:spChg chg="add mod topLvl">
          <ac:chgData name="Ahmed Alghamdi" userId="fbe9dddd-5a69-44b1-8172-ebcf615bf0eb" providerId="ADAL" clId="{9EF0E6DD-6BDA-4556-8248-53C6E77E7A34}" dt="2023-07-16T10:23:26.217" v="410" actId="165"/>
          <ac:spMkLst>
            <pc:docMk/>
            <pc:sldMk cId="1380684006" sldId="3357"/>
            <ac:spMk id="41" creationId="{4E7A1E21-B47C-1D37-BC7E-7DBA39A38C83}"/>
          </ac:spMkLst>
        </pc:spChg>
        <pc:spChg chg="add mod topLvl">
          <ac:chgData name="Ahmed Alghamdi" userId="fbe9dddd-5a69-44b1-8172-ebcf615bf0eb" providerId="ADAL" clId="{9EF0E6DD-6BDA-4556-8248-53C6E77E7A34}" dt="2023-07-16T10:23:26.217" v="410" actId="165"/>
          <ac:spMkLst>
            <pc:docMk/>
            <pc:sldMk cId="1380684006" sldId="3357"/>
            <ac:spMk id="42" creationId="{F7B2560C-B064-8B12-EE5B-6F6931345798}"/>
          </ac:spMkLst>
        </pc:spChg>
        <pc:spChg chg="add mod topLvl">
          <ac:chgData name="Ahmed Alghamdi" userId="fbe9dddd-5a69-44b1-8172-ebcf615bf0eb" providerId="ADAL" clId="{9EF0E6DD-6BDA-4556-8248-53C6E77E7A34}" dt="2023-07-16T10:23:26.217" v="410" actId="165"/>
          <ac:spMkLst>
            <pc:docMk/>
            <pc:sldMk cId="1380684006" sldId="3357"/>
            <ac:spMk id="43" creationId="{1DF297FD-3204-2720-08C1-4FD51960AED5}"/>
          </ac:spMkLst>
        </pc:spChg>
        <pc:spChg chg="add mod topLvl">
          <ac:chgData name="Ahmed Alghamdi" userId="fbe9dddd-5a69-44b1-8172-ebcf615bf0eb" providerId="ADAL" clId="{9EF0E6DD-6BDA-4556-8248-53C6E77E7A34}" dt="2023-07-16T10:23:26.217" v="410" actId="165"/>
          <ac:spMkLst>
            <pc:docMk/>
            <pc:sldMk cId="1380684006" sldId="3357"/>
            <ac:spMk id="44" creationId="{67457C14-4737-24CE-DBB6-5BE5CFEF6A98}"/>
          </ac:spMkLst>
        </pc:spChg>
        <pc:spChg chg="add mod topLvl">
          <ac:chgData name="Ahmed Alghamdi" userId="fbe9dddd-5a69-44b1-8172-ebcf615bf0eb" providerId="ADAL" clId="{9EF0E6DD-6BDA-4556-8248-53C6E77E7A34}" dt="2023-07-16T10:23:26.217" v="410" actId="165"/>
          <ac:spMkLst>
            <pc:docMk/>
            <pc:sldMk cId="1380684006" sldId="3357"/>
            <ac:spMk id="45" creationId="{6234D55D-8318-467F-3F36-6D908A9C4FF3}"/>
          </ac:spMkLst>
        </pc:spChg>
        <pc:spChg chg="add mod topLvl">
          <ac:chgData name="Ahmed Alghamdi" userId="fbe9dddd-5a69-44b1-8172-ebcf615bf0eb" providerId="ADAL" clId="{9EF0E6DD-6BDA-4556-8248-53C6E77E7A34}" dt="2023-07-16T10:23:26.217" v="410" actId="165"/>
          <ac:spMkLst>
            <pc:docMk/>
            <pc:sldMk cId="1380684006" sldId="3357"/>
            <ac:spMk id="46" creationId="{9172A5E7-0A8C-D134-1C8E-CE6531FC3585}"/>
          </ac:spMkLst>
        </pc:spChg>
        <pc:spChg chg="add mod topLvl">
          <ac:chgData name="Ahmed Alghamdi" userId="fbe9dddd-5a69-44b1-8172-ebcf615bf0eb" providerId="ADAL" clId="{9EF0E6DD-6BDA-4556-8248-53C6E77E7A34}" dt="2023-07-16T10:23:26.217" v="410" actId="165"/>
          <ac:spMkLst>
            <pc:docMk/>
            <pc:sldMk cId="1380684006" sldId="3357"/>
            <ac:spMk id="47" creationId="{F9B3E654-DCAB-7E5B-3C6E-482F195976BD}"/>
          </ac:spMkLst>
        </pc:spChg>
        <pc:spChg chg="add mod topLvl">
          <ac:chgData name="Ahmed Alghamdi" userId="fbe9dddd-5a69-44b1-8172-ebcf615bf0eb" providerId="ADAL" clId="{9EF0E6DD-6BDA-4556-8248-53C6E77E7A34}" dt="2023-07-16T10:23:26.217" v="410" actId="165"/>
          <ac:spMkLst>
            <pc:docMk/>
            <pc:sldMk cId="1380684006" sldId="3357"/>
            <ac:spMk id="48" creationId="{025F6390-E306-7D07-930B-1AE03DE8C4E1}"/>
          </ac:spMkLst>
        </pc:spChg>
        <pc:grpChg chg="del">
          <ac:chgData name="Ahmed Alghamdi" userId="fbe9dddd-5a69-44b1-8172-ebcf615bf0eb" providerId="ADAL" clId="{9EF0E6DD-6BDA-4556-8248-53C6E77E7A34}" dt="2023-07-16T09:59:48.945" v="401" actId="478"/>
          <ac:grpSpMkLst>
            <pc:docMk/>
            <pc:sldMk cId="1380684006" sldId="3357"/>
            <ac:grpSpMk id="9" creationId="{51D63739-BBBE-7081-C5E6-E0BA2A69BD6C}"/>
          </ac:grpSpMkLst>
        </pc:grpChg>
        <pc:grpChg chg="del">
          <ac:chgData name="Ahmed Alghamdi" userId="fbe9dddd-5a69-44b1-8172-ebcf615bf0eb" providerId="ADAL" clId="{9EF0E6DD-6BDA-4556-8248-53C6E77E7A34}" dt="2023-07-16T09:59:48.945" v="401" actId="478"/>
          <ac:grpSpMkLst>
            <pc:docMk/>
            <pc:sldMk cId="1380684006" sldId="3357"/>
            <ac:grpSpMk id="16" creationId="{60802175-BE6D-57E3-BE5A-2A1B55664F04}"/>
          </ac:grpSpMkLst>
        </pc:grpChg>
        <pc:grpChg chg="del">
          <ac:chgData name="Ahmed Alghamdi" userId="fbe9dddd-5a69-44b1-8172-ebcf615bf0eb" providerId="ADAL" clId="{9EF0E6DD-6BDA-4556-8248-53C6E77E7A34}" dt="2023-07-16T09:59:48.945" v="401" actId="478"/>
          <ac:grpSpMkLst>
            <pc:docMk/>
            <pc:sldMk cId="1380684006" sldId="3357"/>
            <ac:grpSpMk id="27" creationId="{20A1FF30-E91F-C172-C1A6-9003E950A5D3}"/>
          </ac:grpSpMkLst>
        </pc:grpChg>
        <pc:grpChg chg="add del mod">
          <ac:chgData name="Ahmed Alghamdi" userId="fbe9dddd-5a69-44b1-8172-ebcf615bf0eb" providerId="ADAL" clId="{9EF0E6DD-6BDA-4556-8248-53C6E77E7A34}" dt="2023-07-16T10:23:26.217" v="410" actId="165"/>
          <ac:grpSpMkLst>
            <pc:docMk/>
            <pc:sldMk cId="1380684006" sldId="3357"/>
            <ac:grpSpMk id="49" creationId="{3AAD584C-EE40-2DFF-DC4D-6B60CFAEEAD3}"/>
          </ac:grpSpMkLst>
        </pc:grpChg>
      </pc:sldChg>
      <pc:sldChg chg="addSp delSp modSp add del mod">
        <pc:chgData name="Ahmed Alghamdi" userId="fbe9dddd-5a69-44b1-8172-ebcf615bf0eb" providerId="ADAL" clId="{9EF0E6DD-6BDA-4556-8248-53C6E77E7A34}" dt="2023-07-16T10:36:57.026" v="617" actId="47"/>
        <pc:sldMkLst>
          <pc:docMk/>
          <pc:sldMk cId="1145515409" sldId="3358"/>
        </pc:sldMkLst>
        <pc:picChg chg="add del mod">
          <ac:chgData name="Ahmed Alghamdi" userId="fbe9dddd-5a69-44b1-8172-ebcf615bf0eb" providerId="ADAL" clId="{9EF0E6DD-6BDA-4556-8248-53C6E77E7A34}" dt="2023-07-16T10:36:53.916" v="616" actId="478"/>
          <ac:picMkLst>
            <pc:docMk/>
            <pc:sldMk cId="1145515409" sldId="3358"/>
            <ac:picMk id="3" creationId="{AD1DA9F5-03ED-DDAE-9BC6-60274DBB8B8D}"/>
          </ac:picMkLst>
        </pc:picChg>
      </pc:sldChg>
      <pc:sldChg chg="modSp add mod">
        <pc:chgData name="Ahmed Alghamdi" userId="fbe9dddd-5a69-44b1-8172-ebcf615bf0eb" providerId="ADAL" clId="{9EF0E6DD-6BDA-4556-8248-53C6E77E7A34}" dt="2023-07-20T16:24:35.809" v="1426"/>
        <pc:sldMkLst>
          <pc:docMk/>
          <pc:sldMk cId="1536447188" sldId="3358"/>
        </pc:sldMkLst>
        <pc:spChg chg="mod">
          <ac:chgData name="Ahmed Alghamdi" userId="fbe9dddd-5a69-44b1-8172-ebcf615bf0eb" providerId="ADAL" clId="{9EF0E6DD-6BDA-4556-8248-53C6E77E7A34}" dt="2023-07-20T16:24:35.809" v="1426"/>
          <ac:spMkLst>
            <pc:docMk/>
            <pc:sldMk cId="1536447188" sldId="3358"/>
            <ac:spMk id="6" creationId="{4A11A99F-3212-C900-58C1-ED2E5E4897D2}"/>
          </ac:spMkLst>
        </pc:spChg>
      </pc:sldChg>
      <pc:sldMasterChg chg="modSldLayout">
        <pc:chgData name="Ahmed Alghamdi" userId="fbe9dddd-5a69-44b1-8172-ebcf615bf0eb" providerId="ADAL" clId="{9EF0E6DD-6BDA-4556-8248-53C6E77E7A34}" dt="2023-07-16T11:58:41.211" v="1018" actId="1038"/>
        <pc:sldMasterMkLst>
          <pc:docMk/>
          <pc:sldMasterMk cId="43246937" sldId="2147483679"/>
        </pc:sldMasterMkLst>
        <pc:sldLayoutChg chg="modSp mod">
          <pc:chgData name="Ahmed Alghamdi" userId="fbe9dddd-5a69-44b1-8172-ebcf615bf0eb" providerId="ADAL" clId="{9EF0E6DD-6BDA-4556-8248-53C6E77E7A34}" dt="2023-07-16T11:58:41.211" v="1018" actId="1038"/>
          <pc:sldLayoutMkLst>
            <pc:docMk/>
            <pc:sldMasterMk cId="43246937" sldId="2147483648"/>
            <pc:sldLayoutMk cId="288416522" sldId="2147483680"/>
          </pc:sldLayoutMkLst>
          <pc:spChg chg="mod">
            <ac:chgData name="Ahmed Alghamdi" userId="fbe9dddd-5a69-44b1-8172-ebcf615bf0eb" providerId="ADAL" clId="{9EF0E6DD-6BDA-4556-8248-53C6E77E7A34}" dt="2023-07-16T11:58:41.211" v="1018" actId="1038"/>
            <ac:spMkLst>
              <pc:docMk/>
              <pc:sldMasterMk cId="43246937" sldId="2147483648"/>
              <pc:sldLayoutMk cId="288416522" sldId="2147483680"/>
              <ac:spMk id="8" creationId="{3D76DBC6-A32A-B797-CC90-07BDC5924D87}"/>
            </ac:spMkLst>
          </pc:spChg>
        </pc:sldLayoutChg>
      </pc:sldMasterChg>
    </pc:docChg>
  </pc:docChgLst>
  <pc:docChgLst>
    <pc:chgData name="Ahmed Alghamdi" userId="fbe9dddd-5a69-44b1-8172-ebcf615bf0eb" providerId="ADAL" clId="{DA6A4B0F-C10B-491B-8D23-7C17E4A6417A}"/>
    <pc:docChg chg="undo redo custSel addSld delSld modSld sldOrd modMainMaster delSection modSection">
      <pc:chgData name="Ahmed Alghamdi" userId="fbe9dddd-5a69-44b1-8172-ebcf615bf0eb" providerId="ADAL" clId="{DA6A4B0F-C10B-491B-8D23-7C17E4A6417A}" dt="2023-07-16T09:06:15.340" v="669" actId="20577"/>
      <pc:docMkLst>
        <pc:docMk/>
      </pc:docMkLst>
      <pc:sldChg chg="ord">
        <pc:chgData name="Ahmed Alghamdi" userId="fbe9dddd-5a69-44b1-8172-ebcf615bf0eb" providerId="ADAL" clId="{DA6A4B0F-C10B-491B-8D23-7C17E4A6417A}" dt="2023-07-16T07:25:08.022" v="79"/>
        <pc:sldMkLst>
          <pc:docMk/>
          <pc:sldMk cId="2695404980" sldId="275"/>
        </pc:sldMkLst>
      </pc:sldChg>
      <pc:sldChg chg="del">
        <pc:chgData name="Ahmed Alghamdi" userId="fbe9dddd-5a69-44b1-8172-ebcf615bf0eb" providerId="ADAL" clId="{DA6A4B0F-C10B-491B-8D23-7C17E4A6417A}" dt="2023-07-16T08:29:53.462" v="217" actId="47"/>
        <pc:sldMkLst>
          <pc:docMk/>
          <pc:sldMk cId="4115892364" sldId="292"/>
        </pc:sldMkLst>
      </pc:sldChg>
      <pc:sldChg chg="del">
        <pc:chgData name="Ahmed Alghamdi" userId="fbe9dddd-5a69-44b1-8172-ebcf615bf0eb" providerId="ADAL" clId="{DA6A4B0F-C10B-491B-8D23-7C17E4A6417A}" dt="2023-07-16T08:30:04.183" v="219" actId="47"/>
        <pc:sldMkLst>
          <pc:docMk/>
          <pc:sldMk cId="3043094764" sldId="293"/>
        </pc:sldMkLst>
      </pc:sldChg>
      <pc:sldChg chg="addSp delSp modSp mod addCm modCm">
        <pc:chgData name="Ahmed Alghamdi" userId="fbe9dddd-5a69-44b1-8172-ebcf615bf0eb" providerId="ADAL" clId="{DA6A4B0F-C10B-491B-8D23-7C17E4A6417A}" dt="2023-07-16T09:03:32.721" v="657" actId="948"/>
        <pc:sldMkLst>
          <pc:docMk/>
          <pc:sldMk cId="253741468" sldId="296"/>
        </pc:sldMkLst>
        <pc:spChg chg="add del mod">
          <ac:chgData name="Ahmed Alghamdi" userId="fbe9dddd-5a69-44b1-8172-ebcf615bf0eb" providerId="ADAL" clId="{DA6A4B0F-C10B-491B-8D23-7C17E4A6417A}" dt="2023-07-16T08:06:57.167" v="126" actId="478"/>
          <ac:spMkLst>
            <pc:docMk/>
            <pc:sldMk cId="253741468" sldId="296"/>
            <ac:spMk id="2" creationId="{2BA1E451-71CD-E633-43D4-F49EB991555D}"/>
          </ac:spMkLst>
        </pc:spChg>
        <pc:spChg chg="add del mod">
          <ac:chgData name="Ahmed Alghamdi" userId="fbe9dddd-5a69-44b1-8172-ebcf615bf0eb" providerId="ADAL" clId="{DA6A4B0F-C10B-491B-8D23-7C17E4A6417A}" dt="2023-07-16T08:07:59.798" v="153" actId="478"/>
          <ac:spMkLst>
            <pc:docMk/>
            <pc:sldMk cId="253741468" sldId="296"/>
            <ac:spMk id="3" creationId="{47B94C15-CD4D-0665-DF9E-F3DD6E28E60F}"/>
          </ac:spMkLst>
        </pc:spChg>
        <pc:spChg chg="mod">
          <ac:chgData name="Ahmed Alghamdi" userId="fbe9dddd-5a69-44b1-8172-ebcf615bf0eb" providerId="ADAL" clId="{DA6A4B0F-C10B-491B-8D23-7C17E4A6417A}" dt="2023-07-16T08:58:23.945" v="520" actId="20577"/>
          <ac:spMkLst>
            <pc:docMk/>
            <pc:sldMk cId="253741468" sldId="296"/>
            <ac:spMk id="5" creationId="{47015298-F31D-2BCF-BD15-AC49ADA685FF}"/>
          </ac:spMkLst>
        </pc:spChg>
        <pc:spChg chg="add mod">
          <ac:chgData name="Ahmed Alghamdi" userId="fbe9dddd-5a69-44b1-8172-ebcf615bf0eb" providerId="ADAL" clId="{DA6A4B0F-C10B-491B-8D23-7C17E4A6417A}" dt="2023-07-16T09:03:08.149" v="647" actId="948"/>
          <ac:spMkLst>
            <pc:docMk/>
            <pc:sldMk cId="253741468" sldId="296"/>
            <ac:spMk id="6" creationId="{57E89C5D-F02F-1C9A-518B-711489B739F5}"/>
          </ac:spMkLst>
        </pc:spChg>
        <pc:spChg chg="mod">
          <ac:chgData name="Ahmed Alghamdi" userId="fbe9dddd-5a69-44b1-8172-ebcf615bf0eb" providerId="ADAL" clId="{DA6A4B0F-C10B-491B-8D23-7C17E4A6417A}" dt="2023-07-16T09:03:09.636" v="648" actId="948"/>
          <ac:spMkLst>
            <pc:docMk/>
            <pc:sldMk cId="253741468" sldId="296"/>
            <ac:spMk id="7" creationId="{24DBD50D-DD27-1537-D37B-A4891B33744D}"/>
          </ac:spMkLst>
        </pc:spChg>
        <pc:spChg chg="add del">
          <ac:chgData name="Ahmed Alghamdi" userId="fbe9dddd-5a69-44b1-8172-ebcf615bf0eb" providerId="ADAL" clId="{DA6A4B0F-C10B-491B-8D23-7C17E4A6417A}" dt="2023-07-16T08:57:21.534" v="486" actId="22"/>
          <ac:spMkLst>
            <pc:docMk/>
            <pc:sldMk cId="253741468" sldId="296"/>
            <ac:spMk id="9" creationId="{5F9B610B-E482-6601-27C9-EBC9987C16EF}"/>
          </ac:spMkLst>
        </pc:spChg>
        <pc:spChg chg="add mod">
          <ac:chgData name="Ahmed Alghamdi" userId="fbe9dddd-5a69-44b1-8172-ebcf615bf0eb" providerId="ADAL" clId="{DA6A4B0F-C10B-491B-8D23-7C17E4A6417A}" dt="2023-07-16T09:03:32.721" v="657" actId="948"/>
          <ac:spMkLst>
            <pc:docMk/>
            <pc:sldMk cId="253741468" sldId="296"/>
            <ac:spMk id="10" creationId="{8A7F635A-8C0F-940D-D531-207E91C09CC9}"/>
          </ac:spMkLst>
        </pc:spChg>
        <pc:spChg chg="add mod">
          <ac:chgData name="Ahmed Alghamdi" userId="fbe9dddd-5a69-44b1-8172-ebcf615bf0eb" providerId="ADAL" clId="{DA6A4B0F-C10B-491B-8D23-7C17E4A6417A}" dt="2023-07-16T09:03:31.399" v="656" actId="948"/>
          <ac:spMkLst>
            <pc:docMk/>
            <pc:sldMk cId="253741468" sldId="296"/>
            <ac:spMk id="11" creationId="{BD58D438-4E22-2510-3782-DA4E2C26E93B}"/>
          </ac:spMkLst>
        </pc:spChg>
        <pc:extLst>
          <p:ext xmlns:p="http://schemas.openxmlformats.org/presentationml/2006/main" uri="{D6D511B9-2390-475A-947B-AFAB55BFBCF1}">
            <pc226:cmChg xmlns:pc226="http://schemas.microsoft.com/office/powerpoint/2022/06/main/command" chg="add mod">
              <pc226:chgData name="Ahmed Alghamdi" userId="fbe9dddd-5a69-44b1-8172-ebcf615bf0eb" providerId="ADAL" clId="{DA6A4B0F-C10B-491B-8D23-7C17E4A6417A}" dt="2023-07-16T09:02:48.248" v="644"/>
              <pc2:cmMkLst xmlns:pc2="http://schemas.microsoft.com/office/powerpoint/2019/9/main/command">
                <pc:docMk/>
                <pc:sldMk cId="253741468" sldId="296"/>
                <pc2:cmMk id="{6DDC887D-E66D-4082-AF7A-1382B40F2532}"/>
              </pc2:cmMkLst>
            </pc226:cmChg>
          </p:ext>
        </pc:extLst>
      </pc:sldChg>
      <pc:sldChg chg="delSp modSp mod modCm">
        <pc:chgData name="Ahmed Alghamdi" userId="fbe9dddd-5a69-44b1-8172-ebcf615bf0eb" providerId="ADAL" clId="{DA6A4B0F-C10B-491B-8D23-7C17E4A6417A}" dt="2023-07-16T09:06:15.340" v="669" actId="20577"/>
        <pc:sldMkLst>
          <pc:docMk/>
          <pc:sldMk cId="161233799" sldId="308"/>
        </pc:sldMkLst>
        <pc:spChg chg="del">
          <ac:chgData name="Ahmed Alghamdi" userId="fbe9dddd-5a69-44b1-8172-ebcf615bf0eb" providerId="ADAL" clId="{DA6A4B0F-C10B-491B-8D23-7C17E4A6417A}" dt="2023-07-16T07:25:31.368" v="85" actId="478"/>
          <ac:spMkLst>
            <pc:docMk/>
            <pc:sldMk cId="161233799" sldId="308"/>
            <ac:spMk id="2" creationId="{511E4986-A54D-EC61-1BE8-B412DD902F2D}"/>
          </ac:spMkLst>
        </pc:spChg>
        <pc:spChg chg="mod">
          <ac:chgData name="Ahmed Alghamdi" userId="fbe9dddd-5a69-44b1-8172-ebcf615bf0eb" providerId="ADAL" clId="{DA6A4B0F-C10B-491B-8D23-7C17E4A6417A}" dt="2023-07-16T09:06:15.340" v="669" actId="20577"/>
          <ac:spMkLst>
            <pc:docMk/>
            <pc:sldMk cId="161233799" sldId="308"/>
            <ac:spMk id="91" creationId="{BA779CEC-91ED-D2C7-56B0-64C66052AA6A}"/>
          </ac:spMkLst>
        </pc:spChg>
        <pc:spChg chg="mod">
          <ac:chgData name="Ahmed Alghamdi" userId="fbe9dddd-5a69-44b1-8172-ebcf615bf0eb" providerId="ADAL" clId="{DA6A4B0F-C10B-491B-8D23-7C17E4A6417A}" dt="2023-07-16T07:05:44.586" v="75" actId="13926"/>
          <ac:spMkLst>
            <pc:docMk/>
            <pc:sldMk cId="161233799" sldId="308"/>
            <ac:spMk id="102" creationId="{DED5B287-7619-E4A4-C764-4A8EA7CC30B8}"/>
          </ac:spMkLst>
        </pc:spChg>
        <pc:extLst>
          <p:ext xmlns:p="http://schemas.openxmlformats.org/presentationml/2006/main" uri="{D6D511B9-2390-475A-947B-AFAB55BFBCF1}">
            <pc226:cmChg xmlns:pc226="http://schemas.microsoft.com/office/powerpoint/2022/06/main/command" chg="mod">
              <pc226:chgData name="Ahmed Alghamdi" userId="fbe9dddd-5a69-44b1-8172-ebcf615bf0eb" providerId="ADAL" clId="{DA6A4B0F-C10B-491B-8D23-7C17E4A6417A}" dt="2023-07-16T07:25:43.510" v="88"/>
              <pc2:cmMkLst xmlns:pc2="http://schemas.microsoft.com/office/powerpoint/2019/9/main/command">
                <pc:docMk/>
                <pc:sldMk cId="161233799" sldId="308"/>
                <pc2:cmMk id="{35BD7D31-5704-48C5-9C81-D72F170A09F5}"/>
              </pc2:cmMkLst>
              <pc226:cmRplyChg chg="add mod">
                <pc226:chgData name="Ahmed Alghamdi" userId="fbe9dddd-5a69-44b1-8172-ebcf615bf0eb" providerId="ADAL" clId="{DA6A4B0F-C10B-491B-8D23-7C17E4A6417A}" dt="2023-07-16T07:25:43.510" v="88"/>
                <pc2:cmRplyMkLst xmlns:pc2="http://schemas.microsoft.com/office/powerpoint/2019/9/main/command">
                  <pc:docMk/>
                  <pc:sldMk cId="161233799" sldId="308"/>
                  <pc2:cmMk id="{35BD7D31-5704-48C5-9C81-D72F170A09F5}"/>
                  <pc2:cmRplyMk id="{01907F1D-738F-4EAD-A2F1-18F750F8ACEC}"/>
                </pc2:cmRplyMkLst>
              </pc226:cmRplyChg>
            </pc226:cmChg>
          </p:ext>
        </pc:extLst>
      </pc:sldChg>
      <pc:sldChg chg="addSp delSp modSp mod modShow modCm">
        <pc:chgData name="Ahmed Alghamdi" userId="fbe9dddd-5a69-44b1-8172-ebcf615bf0eb" providerId="ADAL" clId="{DA6A4B0F-C10B-491B-8D23-7C17E4A6417A}" dt="2023-07-16T09:05:06.104" v="667" actId="6549"/>
        <pc:sldMkLst>
          <pc:docMk/>
          <pc:sldMk cId="2426325325" sldId="3347"/>
        </pc:sldMkLst>
        <pc:spChg chg="add del mod">
          <ac:chgData name="Ahmed Alghamdi" userId="fbe9dddd-5a69-44b1-8172-ebcf615bf0eb" providerId="ADAL" clId="{DA6A4B0F-C10B-491B-8D23-7C17E4A6417A}" dt="2023-07-16T09:04:37.957" v="662" actId="478"/>
          <ac:spMkLst>
            <pc:docMk/>
            <pc:sldMk cId="2426325325" sldId="3347"/>
            <ac:spMk id="2" creationId="{EACE0958-1C43-567F-BBB0-444BBF3B7C03}"/>
          </ac:spMkLst>
        </pc:spChg>
        <pc:spChg chg="add mod">
          <ac:chgData name="Ahmed Alghamdi" userId="fbe9dddd-5a69-44b1-8172-ebcf615bf0eb" providerId="ADAL" clId="{DA6A4B0F-C10B-491B-8D23-7C17E4A6417A}" dt="2023-07-16T09:05:06.104" v="667" actId="6549"/>
          <ac:spMkLst>
            <pc:docMk/>
            <pc:sldMk cId="2426325325" sldId="3347"/>
            <ac:spMk id="3" creationId="{2F31F9A9-F2DE-7180-DB00-FA5681C709D3}"/>
          </ac:spMkLst>
        </pc:spChg>
        <pc:spChg chg="mod">
          <ac:chgData name="Ahmed Alghamdi" userId="fbe9dddd-5a69-44b1-8172-ebcf615bf0eb" providerId="ADAL" clId="{DA6A4B0F-C10B-491B-8D23-7C17E4A6417A}" dt="2023-07-16T09:04:33.246" v="661" actId="1076"/>
          <ac:spMkLst>
            <pc:docMk/>
            <pc:sldMk cId="2426325325" sldId="3347"/>
            <ac:spMk id="5" creationId="{47015298-F31D-2BCF-BD15-AC49ADA685FF}"/>
          </ac:spMkLst>
        </pc:spChg>
        <pc:spChg chg="add mod">
          <ac:chgData name="Ahmed Alghamdi" userId="fbe9dddd-5a69-44b1-8172-ebcf615bf0eb" providerId="ADAL" clId="{DA6A4B0F-C10B-491B-8D23-7C17E4A6417A}" dt="2023-07-16T09:04:43.053" v="664" actId="1076"/>
          <ac:spMkLst>
            <pc:docMk/>
            <pc:sldMk cId="2426325325" sldId="3347"/>
            <ac:spMk id="6" creationId="{8B79D178-060F-48E9-FB0B-87F63C043803}"/>
          </ac:spMkLst>
        </pc:spChg>
        <pc:spChg chg="del mod">
          <ac:chgData name="Ahmed Alghamdi" userId="fbe9dddd-5a69-44b1-8172-ebcf615bf0eb" providerId="ADAL" clId="{DA6A4B0F-C10B-491B-8D23-7C17E4A6417A}" dt="2023-07-16T09:04:37.957" v="662" actId="478"/>
          <ac:spMkLst>
            <pc:docMk/>
            <pc:sldMk cId="2426325325" sldId="3347"/>
            <ac:spMk id="7" creationId="{24DBD50D-DD27-1537-D37B-A4891B33744D}"/>
          </ac:spMkLst>
        </pc:spChg>
        <pc:extLst>
          <p:ext xmlns:p="http://schemas.openxmlformats.org/presentationml/2006/main" uri="{D6D511B9-2390-475A-947B-AFAB55BFBCF1}">
            <pc226:cmChg xmlns:pc226="http://schemas.microsoft.com/office/powerpoint/2022/06/main/command" chg="">
              <pc226:chgData name="Ahmed Alghamdi" userId="fbe9dddd-5a69-44b1-8172-ebcf615bf0eb" providerId="ADAL" clId="{DA6A4B0F-C10B-491B-8D23-7C17E4A6417A}" dt="2023-07-16T08:08:14.116" v="154"/>
              <pc2:cmMkLst xmlns:pc2="http://schemas.microsoft.com/office/powerpoint/2019/9/main/command">
                <pc:docMk/>
                <pc:sldMk cId="2426325325" sldId="3347"/>
                <pc2:cmMk id="{BE5EDF40-EE6B-4CB7-80C7-37AAFD39B39E}"/>
              </pc2:cmMkLst>
              <pc226:cmRplyChg chg="add">
                <pc226:chgData name="Ahmed Alghamdi" userId="fbe9dddd-5a69-44b1-8172-ebcf615bf0eb" providerId="ADAL" clId="{DA6A4B0F-C10B-491B-8D23-7C17E4A6417A}" dt="2023-07-16T08:08:14.116" v="154"/>
                <pc2:cmRplyMkLst xmlns:pc2="http://schemas.microsoft.com/office/powerpoint/2019/9/main/command">
                  <pc:docMk/>
                  <pc:sldMk cId="2426325325" sldId="3347"/>
                  <pc2:cmMk id="{BE5EDF40-EE6B-4CB7-80C7-37AAFD39B39E}"/>
                  <pc2:cmRplyMk id="{BCBB91BF-4BE3-46E6-880F-07B94C722CEE}"/>
                </pc2:cmRplyMkLst>
              </pc226:cmRplyChg>
            </pc226:cmChg>
          </p:ext>
        </pc:extLst>
      </pc:sldChg>
      <pc:sldChg chg="modSp new del mod">
        <pc:chgData name="Ahmed Alghamdi" userId="fbe9dddd-5a69-44b1-8172-ebcf615bf0eb" providerId="ADAL" clId="{DA6A4B0F-C10B-491B-8D23-7C17E4A6417A}" dt="2023-07-16T08:29:55.359" v="218" actId="47"/>
        <pc:sldMkLst>
          <pc:docMk/>
          <pc:sldMk cId="1616237988" sldId="3348"/>
        </pc:sldMkLst>
        <pc:spChg chg="mod">
          <ac:chgData name="Ahmed Alghamdi" userId="fbe9dddd-5a69-44b1-8172-ebcf615bf0eb" providerId="ADAL" clId="{DA6A4B0F-C10B-491B-8D23-7C17E4A6417A}" dt="2023-07-16T07:07:11.428" v="77" actId="14100"/>
          <ac:spMkLst>
            <pc:docMk/>
            <pc:sldMk cId="1616237988" sldId="3348"/>
            <ac:spMk id="3" creationId="{895EEB7E-DD2B-D302-114F-F3283E109155}"/>
          </ac:spMkLst>
        </pc:spChg>
      </pc:sldChg>
      <pc:sldChg chg="addSp delSp modSp add mod ord">
        <pc:chgData name="Ahmed Alghamdi" userId="fbe9dddd-5a69-44b1-8172-ebcf615bf0eb" providerId="ADAL" clId="{DA6A4B0F-C10B-491B-8D23-7C17E4A6417A}" dt="2023-07-16T08:54:32.643" v="476"/>
        <pc:sldMkLst>
          <pc:docMk/>
          <pc:sldMk cId="3340207957" sldId="3349"/>
        </pc:sldMkLst>
        <pc:spChg chg="mod">
          <ac:chgData name="Ahmed Alghamdi" userId="fbe9dddd-5a69-44b1-8172-ebcf615bf0eb" providerId="ADAL" clId="{DA6A4B0F-C10B-491B-8D23-7C17E4A6417A}" dt="2023-07-16T08:29:50.864" v="214" actId="20577"/>
          <ac:spMkLst>
            <pc:docMk/>
            <pc:sldMk cId="3340207957" sldId="3349"/>
            <ac:spMk id="5" creationId="{47015298-F31D-2BCF-BD15-AC49ADA685FF}"/>
          </ac:spMkLst>
        </pc:spChg>
        <pc:spChg chg="del">
          <ac:chgData name="Ahmed Alghamdi" userId="fbe9dddd-5a69-44b1-8172-ebcf615bf0eb" providerId="ADAL" clId="{DA6A4B0F-C10B-491B-8D23-7C17E4A6417A}" dt="2023-07-16T08:29:48.125" v="212" actId="478"/>
          <ac:spMkLst>
            <pc:docMk/>
            <pc:sldMk cId="3340207957" sldId="3349"/>
            <ac:spMk id="7" creationId="{24DBD50D-DD27-1537-D37B-A4891B33744D}"/>
          </ac:spMkLst>
        </pc:spChg>
        <pc:graphicFrameChg chg="add del mod modGraphic">
          <ac:chgData name="Ahmed Alghamdi" userId="fbe9dddd-5a69-44b1-8172-ebcf615bf0eb" providerId="ADAL" clId="{DA6A4B0F-C10B-491B-8D23-7C17E4A6417A}" dt="2023-07-16T08:54:32.643" v="476"/>
          <ac:graphicFrameMkLst>
            <pc:docMk/>
            <pc:sldMk cId="3340207957" sldId="3349"/>
            <ac:graphicFrameMk id="2" creationId="{770B9865-081D-4EA4-62FB-3B351E2DB8D1}"/>
          </ac:graphicFrameMkLst>
        </pc:graphicFrameChg>
      </pc:sldChg>
      <pc:sldMasterChg chg="modSldLayout">
        <pc:chgData name="Ahmed Alghamdi" userId="fbe9dddd-5a69-44b1-8172-ebcf615bf0eb" providerId="ADAL" clId="{DA6A4B0F-C10B-491B-8D23-7C17E4A6417A}" dt="2023-07-16T07:05:28.275" v="73" actId="478"/>
        <pc:sldMasterMkLst>
          <pc:docMk/>
          <pc:sldMasterMk cId="43246937" sldId="2147483679"/>
        </pc:sldMasterMkLst>
        <pc:sldLayoutChg chg="addSp delSp modSp mod">
          <pc:chgData name="Ahmed Alghamdi" userId="fbe9dddd-5a69-44b1-8172-ebcf615bf0eb" providerId="ADAL" clId="{DA6A4B0F-C10B-491B-8D23-7C17E4A6417A}" dt="2023-07-16T07:05:22.896" v="72" actId="1037"/>
          <pc:sldLayoutMkLst>
            <pc:docMk/>
            <pc:sldMasterMk cId="43246937" sldId="2147483648"/>
            <pc:sldLayoutMk cId="2971864499" sldId="2147483674"/>
          </pc:sldLayoutMkLst>
          <pc:spChg chg="del">
            <ac:chgData name="Ahmed Alghamdi" userId="fbe9dddd-5a69-44b1-8172-ebcf615bf0eb" providerId="ADAL" clId="{DA6A4B0F-C10B-491B-8D23-7C17E4A6417A}" dt="2023-07-16T07:05:11.700" v="42" actId="478"/>
            <ac:spMkLst>
              <pc:docMk/>
              <pc:sldMasterMk cId="43246937" sldId="2147483648"/>
              <pc:sldLayoutMk cId="2971864499" sldId="2147483674"/>
              <ac:spMk id="2" creationId="{3B7705A8-53C3-C1B5-2F57-E4109E5AE1D2}"/>
            </ac:spMkLst>
          </pc:spChg>
          <pc:spChg chg="add del mod">
            <ac:chgData name="Ahmed Alghamdi" userId="fbe9dddd-5a69-44b1-8172-ebcf615bf0eb" providerId="ADAL" clId="{DA6A4B0F-C10B-491B-8D23-7C17E4A6417A}" dt="2023-07-16T07:05:14.347" v="45"/>
            <ac:spMkLst>
              <pc:docMk/>
              <pc:sldMasterMk cId="43246937" sldId="2147483648"/>
              <pc:sldLayoutMk cId="2971864499" sldId="2147483674"/>
              <ac:spMk id="4" creationId="{DF58A377-BF25-11CD-58F3-51BB1E2F7038}"/>
            </ac:spMkLst>
          </pc:spChg>
          <pc:spChg chg="add mod">
            <ac:chgData name="Ahmed Alghamdi" userId="fbe9dddd-5a69-44b1-8172-ebcf615bf0eb" providerId="ADAL" clId="{DA6A4B0F-C10B-491B-8D23-7C17E4A6417A}" dt="2023-07-16T07:05:22.896" v="72" actId="1037"/>
            <ac:spMkLst>
              <pc:docMk/>
              <pc:sldMasterMk cId="43246937" sldId="2147483648"/>
              <pc:sldLayoutMk cId="2971864499" sldId="2147483674"/>
              <ac:spMk id="7" creationId="{7D1BA10A-7030-C0F7-EA2F-00206A45819B}"/>
            </ac:spMkLst>
          </pc:spChg>
          <pc:picChg chg="add mod">
            <ac:chgData name="Ahmed Alghamdi" userId="fbe9dddd-5a69-44b1-8172-ebcf615bf0eb" providerId="ADAL" clId="{DA6A4B0F-C10B-491B-8D23-7C17E4A6417A}" dt="2023-07-16T07:05:14.632" v="46" actId="571"/>
            <ac:picMkLst>
              <pc:docMk/>
              <pc:sldMasterMk cId="43246937" sldId="2147483648"/>
              <pc:sldLayoutMk cId="2971864499" sldId="2147483674"/>
              <ac:picMk id="3" creationId="{41E91CB1-6AC2-936C-4D23-36702036199C}"/>
            </ac:picMkLst>
          </pc:picChg>
          <pc:picChg chg="mod">
            <ac:chgData name="Ahmed Alghamdi" userId="fbe9dddd-5a69-44b1-8172-ebcf615bf0eb" providerId="ADAL" clId="{DA6A4B0F-C10B-491B-8D23-7C17E4A6417A}" dt="2023-07-16T07:05:09.050" v="41" actId="1076"/>
            <ac:picMkLst>
              <pc:docMk/>
              <pc:sldMasterMk cId="43246937" sldId="2147483648"/>
              <pc:sldLayoutMk cId="2971864499" sldId="2147483674"/>
              <ac:picMk id="5" creationId="{AA211401-3C17-B14A-893D-35852073DEF3}"/>
            </ac:picMkLst>
          </pc:picChg>
        </pc:sldLayoutChg>
        <pc:sldLayoutChg chg="addSp delSp modSp mod">
          <pc:chgData name="Ahmed Alghamdi" userId="fbe9dddd-5a69-44b1-8172-ebcf615bf0eb" providerId="ADAL" clId="{DA6A4B0F-C10B-491B-8D23-7C17E4A6417A}" dt="2023-07-16T07:05:28.275" v="73" actId="478"/>
          <pc:sldLayoutMkLst>
            <pc:docMk/>
            <pc:sldMasterMk cId="43246937" sldId="2147483648"/>
            <pc:sldLayoutMk cId="288416522" sldId="2147483680"/>
          </pc:sldLayoutMkLst>
          <pc:spChg chg="add del mod">
            <ac:chgData name="Ahmed Alghamdi" userId="fbe9dddd-5a69-44b1-8172-ebcf615bf0eb" providerId="ADAL" clId="{DA6A4B0F-C10B-491B-8D23-7C17E4A6417A}" dt="2023-07-16T07:04:42.974" v="2"/>
            <ac:spMkLst>
              <pc:docMk/>
              <pc:sldMasterMk cId="43246937" sldId="2147483648"/>
              <pc:sldLayoutMk cId="288416522" sldId="2147483680"/>
              <ac:spMk id="7" creationId="{DAC727DB-3946-1EE7-1A20-AC6CA8E198C7}"/>
            </ac:spMkLst>
          </pc:spChg>
          <pc:spChg chg="add mod ord">
            <ac:chgData name="Ahmed Alghamdi" userId="fbe9dddd-5a69-44b1-8172-ebcf615bf0eb" providerId="ADAL" clId="{DA6A4B0F-C10B-491B-8D23-7C17E4A6417A}" dt="2023-07-16T07:04:59.824" v="39" actId="1035"/>
            <ac:spMkLst>
              <pc:docMk/>
              <pc:sldMasterMk cId="43246937" sldId="2147483648"/>
              <pc:sldLayoutMk cId="288416522" sldId="2147483680"/>
              <ac:spMk id="8" creationId="{3D76DBC6-A32A-B797-CC90-07BDC5924D87}"/>
            </ac:spMkLst>
          </pc:spChg>
          <pc:spChg chg="del mod">
            <ac:chgData name="Ahmed Alghamdi" userId="fbe9dddd-5a69-44b1-8172-ebcf615bf0eb" providerId="ADAL" clId="{DA6A4B0F-C10B-491B-8D23-7C17E4A6417A}" dt="2023-07-16T07:05:28.275" v="73" actId="478"/>
            <ac:spMkLst>
              <pc:docMk/>
              <pc:sldMasterMk cId="43246937" sldId="2147483648"/>
              <pc:sldLayoutMk cId="288416522" sldId="2147483680"/>
              <ac:spMk id="9" creationId="{DC9B9CF0-7E1D-193E-9EBE-9EE7E3E7B249}"/>
            </ac:spMkLst>
          </pc:sp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A3DFB7-E83F-46F1-B7A3-5511AC5BFB7E}"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pPr rtl="1"/>
          <a:endParaRPr lang="ar-SA"/>
        </a:p>
      </dgm:t>
    </dgm:pt>
    <dgm:pt modelId="{C178D16A-8E9B-4302-B4DE-2C344D10FB62}">
      <dgm:prSet phldrT="[Text]" custT="1"/>
      <dgm:spPr>
        <a:solidFill>
          <a:schemeClr val="accent3">
            <a:lumMod val="75000"/>
          </a:schemeClr>
        </a:solidFill>
        <a:ln w="12700">
          <a:solidFill>
            <a:schemeClr val="tx1"/>
          </a:solidFill>
        </a:ln>
      </dgm:spPr>
      <dgm:t>
        <a:bodyPr/>
        <a:lstStyle/>
        <a:p>
          <a:pPr marL="0" lvl="0" indent="0" algn="ctr" defTabSz="311150" rtl="1">
            <a:lnSpc>
              <a:spcPct val="90000"/>
            </a:lnSpc>
            <a:spcBef>
              <a:spcPct val="0"/>
            </a:spcBef>
            <a:spcAft>
              <a:spcPct val="35000"/>
            </a:spcAft>
            <a:buFont typeface="+mj-lt"/>
            <a:buNone/>
          </a:pPr>
          <a:r>
            <a:rPr lang="ar-SA" sz="1000" kern="1200" dirty="0">
              <a:solidFill>
                <a:schemeClr val="bg1"/>
              </a:solidFill>
              <a:latin typeface="Calibri" panose="020F0502020204030204" pitchFamily="34" charset="0"/>
              <a:ea typeface="+mn-ea"/>
              <a:cs typeface="Calibri" panose="020F0502020204030204" pitchFamily="34" charset="0"/>
            </a:rPr>
            <a:t>تعزيز القيم الإسلامية والهوية الوطنية</a:t>
          </a:r>
        </a:p>
      </dgm:t>
    </dgm:pt>
    <dgm:pt modelId="{FCFD8E7C-B83C-4A38-AD62-F32BC401C1D8}" type="parTrans" cxnId="{3C570E79-CB89-4C2C-BFB4-014CDFF2B04A}">
      <dgm:prSet/>
      <dgm:spPr/>
      <dgm:t>
        <a:bodyPr/>
        <a:lstStyle/>
        <a:p>
          <a:pPr rtl="0"/>
          <a:endParaRPr lang="ar-SA">
            <a:latin typeface="Calibri" panose="020F0502020204030204" pitchFamily="34" charset="0"/>
            <a:cs typeface="Calibri" panose="020F0502020204030204" pitchFamily="34" charset="0"/>
          </a:endParaRPr>
        </a:p>
      </dgm:t>
    </dgm:pt>
    <dgm:pt modelId="{AC357424-8731-4D97-8FCB-EA8145548ABA}" type="sibTrans" cxnId="{3C570E79-CB89-4C2C-BFB4-014CDFF2B04A}">
      <dgm:prSet/>
      <dgm:spPr/>
      <dgm:t>
        <a:bodyPr/>
        <a:lstStyle/>
        <a:p>
          <a:pPr rtl="0"/>
          <a:endParaRPr lang="ar-SA">
            <a:latin typeface="Calibri" panose="020F0502020204030204" pitchFamily="34" charset="0"/>
            <a:cs typeface="Calibri" panose="020F0502020204030204" pitchFamily="34" charset="0"/>
          </a:endParaRPr>
        </a:p>
      </dgm:t>
    </dgm:pt>
    <dgm:pt modelId="{53E481FA-95C8-4B27-8661-747EF049B6C7}">
      <dgm:prSet phldrT="[Text]" custT="1"/>
      <dgm:spPr>
        <a:solidFill>
          <a:schemeClr val="bg2">
            <a:lumMod val="90000"/>
          </a:schemeClr>
        </a:solidFill>
        <a:ln>
          <a:solidFill>
            <a:schemeClr val="accent6">
              <a:lumMod val="60000"/>
              <a:lumOff val="40000"/>
            </a:schemeClr>
          </a:solidFill>
        </a:ln>
      </dgm:spPr>
      <dgm:t>
        <a:bodyPr/>
        <a:lstStyle/>
        <a:p>
          <a:pPr marL="0" lvl="0" indent="0" algn="ctr" defTabSz="311150" rtl="1">
            <a:lnSpc>
              <a:spcPct val="90000"/>
            </a:lnSpc>
            <a:spcBef>
              <a:spcPct val="0"/>
            </a:spcBef>
            <a:spcAft>
              <a:spcPct val="35000"/>
            </a:spcAft>
            <a:buNone/>
          </a:pPr>
          <a:r>
            <a:rPr lang="ar-SA" sz="1000" kern="1200" dirty="0">
              <a:solidFill>
                <a:schemeClr val="bg2">
                  <a:lumMod val="50000"/>
                </a:schemeClr>
              </a:solidFill>
              <a:latin typeface="Calibri" panose="020F0502020204030204" pitchFamily="34" charset="0"/>
              <a:ea typeface="+mn-ea"/>
              <a:cs typeface="Calibri" panose="020F0502020204030204" pitchFamily="34" charset="0"/>
              <a:sym typeface="Bahij TheSansArabic Plain" panose="02040503050201020203" pitchFamily="18" charset="-78"/>
            </a:rPr>
            <a:t>1.1  تعزيز القيم الإسلامية</a:t>
          </a:r>
          <a:endParaRPr lang="ar-SA" sz="1000" kern="1200" dirty="0">
            <a:solidFill>
              <a:schemeClr val="bg2">
                <a:lumMod val="50000"/>
              </a:schemeClr>
            </a:solidFill>
            <a:latin typeface="Calibri" panose="020F0502020204030204" pitchFamily="34" charset="0"/>
            <a:ea typeface="+mn-ea"/>
            <a:cs typeface="Calibri" panose="020F0502020204030204" pitchFamily="34" charset="0"/>
          </a:endParaRPr>
        </a:p>
      </dgm:t>
    </dgm:pt>
    <dgm:pt modelId="{1F1BE458-24B4-4931-A504-7D785CCD22A2}" type="parTrans" cxnId="{3DD829DC-A261-460B-9E5D-15AD8C5123F6}">
      <dgm:prSet/>
      <dgm:spPr/>
      <dgm:t>
        <a:bodyPr/>
        <a:lstStyle/>
        <a:p>
          <a:pPr rtl="0"/>
          <a:endParaRPr lang="ar-SA">
            <a:latin typeface="Calibri" panose="020F0502020204030204" pitchFamily="34" charset="0"/>
            <a:cs typeface="Calibri" panose="020F0502020204030204" pitchFamily="34" charset="0"/>
          </a:endParaRPr>
        </a:p>
      </dgm:t>
    </dgm:pt>
    <dgm:pt modelId="{7183EAC3-2680-41DE-96A1-CA99F37B622D}" type="sibTrans" cxnId="{3DD829DC-A261-460B-9E5D-15AD8C5123F6}">
      <dgm:prSet/>
      <dgm:spPr/>
      <dgm:t>
        <a:bodyPr/>
        <a:lstStyle/>
        <a:p>
          <a:pPr rtl="0"/>
          <a:endParaRPr lang="ar-SA">
            <a:latin typeface="Calibri" panose="020F0502020204030204" pitchFamily="34" charset="0"/>
            <a:cs typeface="Calibri" panose="020F0502020204030204" pitchFamily="34" charset="0"/>
          </a:endParaRPr>
        </a:p>
      </dgm:t>
    </dgm:pt>
    <dgm:pt modelId="{5EF19788-731C-46DA-AFE0-094AB998AD2E}">
      <dgm:prSet phldrT="[Text]" custT="1"/>
      <dgm:spPr>
        <a:solidFill>
          <a:srgbClr val="305E93"/>
        </a:solidFill>
        <a:ln>
          <a:solidFill>
            <a:schemeClr val="tx1"/>
          </a:solidFill>
        </a:ln>
      </dgm:spPr>
      <dgm:t>
        <a:bodyPr/>
        <a:lstStyle/>
        <a:p>
          <a:pPr rtl="1"/>
          <a:r>
            <a:rPr lang="ar-SA" sz="1000" dirty="0">
              <a:solidFill>
                <a:srgbClr val="FFFFFF"/>
              </a:solidFill>
              <a:latin typeface="Calibri" panose="020F0502020204030204" pitchFamily="34" charset="0"/>
              <a:cs typeface="Calibri" panose="020F0502020204030204" pitchFamily="34" charset="0"/>
              <a:sym typeface="Bahij TheSansArabic Plain" panose="02040503050201020203" pitchFamily="18" charset="-78"/>
            </a:rPr>
            <a:t>1.3  تعزيز الهوية الوطنية</a:t>
          </a:r>
          <a:endParaRPr lang="ar-SA" sz="1000" dirty="0">
            <a:latin typeface="Calibri" panose="020F0502020204030204" pitchFamily="34" charset="0"/>
            <a:cs typeface="Calibri" panose="020F0502020204030204" pitchFamily="34" charset="0"/>
          </a:endParaRPr>
        </a:p>
      </dgm:t>
    </dgm:pt>
    <dgm:pt modelId="{2FB2BE12-183A-4BD7-A4D2-7DB68B8921DC}" type="parTrans" cxnId="{19D20726-771C-4AC5-904D-074B8B036C8A}">
      <dgm:prSet/>
      <dgm:spPr/>
      <dgm:t>
        <a:bodyPr/>
        <a:lstStyle/>
        <a:p>
          <a:pPr rtl="0"/>
          <a:endParaRPr lang="ar-SA">
            <a:latin typeface="Calibri" panose="020F0502020204030204" pitchFamily="34" charset="0"/>
            <a:cs typeface="Calibri" panose="020F0502020204030204" pitchFamily="34" charset="0"/>
          </a:endParaRPr>
        </a:p>
      </dgm:t>
    </dgm:pt>
    <dgm:pt modelId="{C58621A5-D12B-40E8-8F60-2BE6CA9590AA}" type="sibTrans" cxnId="{19D20726-771C-4AC5-904D-074B8B036C8A}">
      <dgm:prSet/>
      <dgm:spPr/>
      <dgm:t>
        <a:bodyPr/>
        <a:lstStyle/>
        <a:p>
          <a:pPr rtl="0"/>
          <a:endParaRPr lang="ar-SA">
            <a:latin typeface="Calibri" panose="020F0502020204030204" pitchFamily="34" charset="0"/>
            <a:cs typeface="Calibri" panose="020F0502020204030204" pitchFamily="34" charset="0"/>
          </a:endParaRPr>
        </a:p>
      </dgm:t>
    </dgm:pt>
    <dgm:pt modelId="{2148F336-0537-45F3-9C96-241006A6B38A}">
      <dgm:prSet phldrT="[Text]" custT="1"/>
      <dgm:spPr>
        <a:solidFill>
          <a:srgbClr val="D0CECE"/>
        </a:solidFill>
        <a:ln>
          <a:solidFill>
            <a:schemeClr val="accent6">
              <a:lumMod val="60000"/>
              <a:lumOff val="40000"/>
            </a:schemeClr>
          </a:solidFill>
        </a:ln>
      </dgm:spPr>
      <dgm:t>
        <a:bodyPr/>
        <a:lstStyle/>
        <a:p>
          <a:pPr marL="0" lvl="0" indent="0" algn="ctr" defTabSz="311150" rtl="1">
            <a:lnSpc>
              <a:spcPct val="90000"/>
            </a:lnSpc>
            <a:spcBef>
              <a:spcPct val="0"/>
            </a:spcBef>
            <a:spcAft>
              <a:spcPct val="35000"/>
            </a:spcAft>
            <a:buNone/>
          </a:pPr>
          <a:r>
            <a:rPr lang="ar-SA" sz="1000" kern="1200" dirty="0">
              <a:solidFill>
                <a:srgbClr val="E7E6E6">
                  <a:lumMod val="50000"/>
                </a:srgbClr>
              </a:solidFill>
              <a:latin typeface="Calibri" panose="020F0502020204030204" pitchFamily="34" charset="0"/>
              <a:ea typeface="+mn-ea"/>
              <a:cs typeface="Calibri" panose="020F0502020204030204" pitchFamily="34" charset="0"/>
              <a:sym typeface="Bahij TheSansArabic Plain" panose="02040503050201020203" pitchFamily="18" charset="-78"/>
            </a:rPr>
            <a:t>1.3.1 غرس المبادئ والقيم الوطنية وتعزيز الانتماء الوطني</a:t>
          </a:r>
          <a:endParaRPr lang="ar-SA" sz="1000" kern="1200" dirty="0">
            <a:solidFill>
              <a:srgbClr val="E7E6E6">
                <a:lumMod val="50000"/>
              </a:srgbClr>
            </a:solidFill>
            <a:latin typeface="Calibri" panose="020F0502020204030204" pitchFamily="34" charset="0"/>
            <a:ea typeface="+mn-ea"/>
            <a:cs typeface="Calibri" panose="020F0502020204030204" pitchFamily="34" charset="0"/>
          </a:endParaRPr>
        </a:p>
      </dgm:t>
    </dgm:pt>
    <dgm:pt modelId="{988A7AB0-C8C3-4672-AA3F-A7B1EF477E41}" type="parTrans" cxnId="{29E747AA-4687-4550-B003-2AA905FA6046}">
      <dgm:prSet/>
      <dgm:spPr/>
      <dgm:t>
        <a:bodyPr/>
        <a:lstStyle/>
        <a:p>
          <a:pPr rtl="0"/>
          <a:endParaRPr lang="ar-SA">
            <a:latin typeface="Calibri" panose="020F0502020204030204" pitchFamily="34" charset="0"/>
            <a:cs typeface="Calibri" panose="020F0502020204030204" pitchFamily="34" charset="0"/>
          </a:endParaRPr>
        </a:p>
      </dgm:t>
    </dgm:pt>
    <dgm:pt modelId="{F27B5DA5-1C3F-4ACB-8D50-8FB3CD7D4B57}" type="sibTrans" cxnId="{29E747AA-4687-4550-B003-2AA905FA6046}">
      <dgm:prSet/>
      <dgm:spPr/>
      <dgm:t>
        <a:bodyPr/>
        <a:lstStyle/>
        <a:p>
          <a:pPr rtl="0"/>
          <a:endParaRPr lang="ar-SA">
            <a:latin typeface="Calibri" panose="020F0502020204030204" pitchFamily="34" charset="0"/>
            <a:cs typeface="Calibri" panose="020F0502020204030204" pitchFamily="34" charset="0"/>
          </a:endParaRPr>
        </a:p>
      </dgm:t>
    </dgm:pt>
    <dgm:pt modelId="{00E2E139-716D-43D7-B5C7-3E15B7A7B35C}">
      <dgm:prSet phldrT="[Text]" custT="1"/>
      <dgm:spPr>
        <a:solidFill>
          <a:schemeClr val="accent2">
            <a:lumMod val="20000"/>
            <a:lumOff val="80000"/>
          </a:schemeClr>
        </a:solidFill>
      </dgm:spPr>
      <dgm:t>
        <a:bodyPr/>
        <a:lstStyle/>
        <a:p>
          <a:pPr rtl="0"/>
          <a:r>
            <a:rPr lang="ar-SA" sz="2000" dirty="0">
              <a:latin typeface="Calibri" panose="020F0502020204030204" pitchFamily="34" charset="0"/>
              <a:cs typeface="Calibri" panose="020F0502020204030204" pitchFamily="34" charset="0"/>
            </a:rPr>
            <a:t>الأهداف العامة</a:t>
          </a:r>
        </a:p>
      </dgm:t>
    </dgm:pt>
    <dgm:pt modelId="{4D65A411-7F09-407D-A0C5-311B21EDA8FB}" type="parTrans" cxnId="{EC6CDB96-50EC-437E-B12A-88C712306459}">
      <dgm:prSet/>
      <dgm:spPr/>
      <dgm:t>
        <a:bodyPr/>
        <a:lstStyle/>
        <a:p>
          <a:pPr rtl="0"/>
          <a:endParaRPr lang="ar-SA">
            <a:latin typeface="Calibri" panose="020F0502020204030204" pitchFamily="34" charset="0"/>
            <a:cs typeface="Calibri" panose="020F0502020204030204" pitchFamily="34" charset="0"/>
          </a:endParaRPr>
        </a:p>
      </dgm:t>
    </dgm:pt>
    <dgm:pt modelId="{F824980D-864D-41C0-A9CD-3AACACDB7139}" type="sibTrans" cxnId="{EC6CDB96-50EC-437E-B12A-88C712306459}">
      <dgm:prSet/>
      <dgm:spPr/>
      <dgm:t>
        <a:bodyPr/>
        <a:lstStyle/>
        <a:p>
          <a:pPr rtl="0"/>
          <a:endParaRPr lang="ar-SA">
            <a:latin typeface="Calibri" panose="020F0502020204030204" pitchFamily="34" charset="0"/>
            <a:cs typeface="Calibri" panose="020F0502020204030204" pitchFamily="34" charset="0"/>
          </a:endParaRPr>
        </a:p>
      </dgm:t>
    </dgm:pt>
    <dgm:pt modelId="{762E4393-D80B-416A-953B-76EA2B5723B2}">
      <dgm:prSet phldrT="[Text]" custT="1"/>
      <dgm:spPr>
        <a:solidFill>
          <a:schemeClr val="accent2">
            <a:lumMod val="40000"/>
            <a:lumOff val="60000"/>
          </a:schemeClr>
        </a:solidFill>
      </dgm:spPr>
      <dgm:t>
        <a:bodyPr/>
        <a:lstStyle/>
        <a:p>
          <a:pPr rtl="0"/>
          <a:r>
            <a:rPr lang="ar-SA" sz="2000" dirty="0">
              <a:latin typeface="Calibri" panose="020F0502020204030204" pitchFamily="34" charset="0"/>
              <a:cs typeface="Calibri" panose="020F0502020204030204" pitchFamily="34" charset="0"/>
            </a:rPr>
            <a:t>الأهداف الفرعية</a:t>
          </a:r>
        </a:p>
      </dgm:t>
    </dgm:pt>
    <dgm:pt modelId="{5A015734-D25D-40E8-A221-60C883A4196F}" type="parTrans" cxnId="{012968B3-E9EE-4E1A-8224-14C7CE41763F}">
      <dgm:prSet/>
      <dgm:spPr/>
      <dgm:t>
        <a:bodyPr/>
        <a:lstStyle/>
        <a:p>
          <a:pPr rtl="0"/>
          <a:endParaRPr lang="ar-SA">
            <a:latin typeface="Calibri" panose="020F0502020204030204" pitchFamily="34" charset="0"/>
            <a:cs typeface="Calibri" panose="020F0502020204030204" pitchFamily="34" charset="0"/>
          </a:endParaRPr>
        </a:p>
      </dgm:t>
    </dgm:pt>
    <dgm:pt modelId="{0ACCBCFF-A165-4EBC-B1BB-AB02168958F7}" type="sibTrans" cxnId="{012968B3-E9EE-4E1A-8224-14C7CE41763F}">
      <dgm:prSet/>
      <dgm:spPr/>
      <dgm:t>
        <a:bodyPr/>
        <a:lstStyle/>
        <a:p>
          <a:pPr rtl="0"/>
          <a:endParaRPr lang="ar-SA">
            <a:latin typeface="Calibri" panose="020F0502020204030204" pitchFamily="34" charset="0"/>
            <a:cs typeface="Calibri" panose="020F0502020204030204" pitchFamily="34" charset="0"/>
          </a:endParaRPr>
        </a:p>
      </dgm:t>
    </dgm:pt>
    <dgm:pt modelId="{DB96304F-548C-45C7-AE6A-DFD7CBE4D04C}">
      <dgm:prSet phldrT="[Text]" custT="1"/>
      <dgm:spPr>
        <a:solidFill>
          <a:schemeClr val="accent2">
            <a:lumMod val="60000"/>
            <a:lumOff val="40000"/>
          </a:schemeClr>
        </a:solidFill>
      </dgm:spPr>
      <dgm:t>
        <a:bodyPr/>
        <a:lstStyle/>
        <a:p>
          <a:pPr rtl="0"/>
          <a:r>
            <a:rPr lang="ar-SA" sz="2000" dirty="0">
              <a:latin typeface="Calibri" panose="020F0502020204030204" pitchFamily="34" charset="0"/>
              <a:cs typeface="Calibri" panose="020F0502020204030204" pitchFamily="34" charset="0"/>
            </a:rPr>
            <a:t>الأهداف التفصيلية</a:t>
          </a:r>
        </a:p>
      </dgm:t>
    </dgm:pt>
    <dgm:pt modelId="{16030A23-5B8E-4B96-90ED-DEDC73D8AE6D}" type="parTrans" cxnId="{09BEC37A-8611-4B9E-B052-BD76FB58676D}">
      <dgm:prSet/>
      <dgm:spPr/>
      <dgm:t>
        <a:bodyPr/>
        <a:lstStyle/>
        <a:p>
          <a:pPr rtl="0"/>
          <a:endParaRPr lang="ar-SA">
            <a:latin typeface="Calibri" panose="020F0502020204030204" pitchFamily="34" charset="0"/>
            <a:cs typeface="Calibri" panose="020F0502020204030204" pitchFamily="34" charset="0"/>
          </a:endParaRPr>
        </a:p>
      </dgm:t>
    </dgm:pt>
    <dgm:pt modelId="{FFA9F139-2A5B-4F96-9E06-054C0A61EF84}" type="sibTrans" cxnId="{09BEC37A-8611-4B9E-B052-BD76FB58676D}">
      <dgm:prSet/>
      <dgm:spPr/>
      <dgm:t>
        <a:bodyPr/>
        <a:lstStyle/>
        <a:p>
          <a:pPr rtl="0"/>
          <a:endParaRPr lang="ar-SA">
            <a:latin typeface="Calibri" panose="020F0502020204030204" pitchFamily="34" charset="0"/>
            <a:cs typeface="Calibri" panose="020F0502020204030204" pitchFamily="34" charset="0"/>
          </a:endParaRPr>
        </a:p>
      </dgm:t>
    </dgm:pt>
    <dgm:pt modelId="{18EBFFC1-A85F-4603-97E0-F9EAC4307D3C}">
      <dgm:prSet custT="1"/>
      <dgm:spPr>
        <a:solidFill>
          <a:schemeClr val="bg2">
            <a:lumMod val="90000"/>
          </a:schemeClr>
        </a:solidFill>
        <a:ln>
          <a:solidFill>
            <a:schemeClr val="accent6">
              <a:lumMod val="60000"/>
              <a:lumOff val="40000"/>
            </a:schemeClr>
          </a:solidFill>
        </a:ln>
      </dgm:spPr>
      <dgm:t>
        <a:bodyPr/>
        <a:lstStyle/>
        <a:p>
          <a:pPr marL="0" lvl="0" indent="0" algn="ctr" defTabSz="311150" rtl="1">
            <a:lnSpc>
              <a:spcPct val="90000"/>
            </a:lnSpc>
            <a:spcBef>
              <a:spcPct val="0"/>
            </a:spcBef>
            <a:spcAft>
              <a:spcPct val="35000"/>
            </a:spcAft>
            <a:buNone/>
          </a:pPr>
          <a:r>
            <a:rPr lang="ar-SA" sz="1000" kern="1200" dirty="0">
              <a:solidFill>
                <a:schemeClr val="bg2">
                  <a:lumMod val="50000"/>
                </a:schemeClr>
              </a:solidFill>
              <a:latin typeface="Calibri" panose="020F0502020204030204" pitchFamily="34" charset="0"/>
              <a:ea typeface="+mn-ea"/>
              <a:cs typeface="Calibri" panose="020F0502020204030204" pitchFamily="34" charset="0"/>
              <a:sym typeface="Bahij TheSansArabic Plain" panose="02040503050201020203" pitchFamily="18" charset="-78"/>
            </a:rPr>
            <a:t>1.2 خدمة المزيد من ضيوف الرحمن على أكمل وجه</a:t>
          </a:r>
          <a:endParaRPr lang="en-US" sz="1000" kern="1200" dirty="0">
            <a:solidFill>
              <a:schemeClr val="bg2">
                <a:lumMod val="50000"/>
              </a:schemeClr>
            </a:solidFill>
            <a:latin typeface="Calibri" panose="020F0502020204030204" pitchFamily="34" charset="0"/>
            <a:ea typeface="+mn-ea"/>
            <a:cs typeface="Calibri" panose="020F0502020204030204" pitchFamily="34" charset="0"/>
            <a:sym typeface="Bahij TheSansArabic Plain" panose="02040503050201020203" pitchFamily="18" charset="-78"/>
          </a:endParaRPr>
        </a:p>
      </dgm:t>
    </dgm:pt>
    <dgm:pt modelId="{68A62E3C-6F67-4DDC-AC80-DED746FDD970}" type="parTrans" cxnId="{E4DDF1B1-8AEC-43A8-A5C9-938563FA14E7}">
      <dgm:prSet/>
      <dgm:spPr/>
      <dgm:t>
        <a:bodyPr/>
        <a:lstStyle/>
        <a:p>
          <a:pPr rtl="1"/>
          <a:endParaRPr lang="ar-SA">
            <a:latin typeface="Calibri" panose="020F0502020204030204" pitchFamily="34" charset="0"/>
            <a:cs typeface="Calibri" panose="020F0502020204030204" pitchFamily="34" charset="0"/>
          </a:endParaRPr>
        </a:p>
      </dgm:t>
    </dgm:pt>
    <dgm:pt modelId="{E1992B4D-3BF4-4F01-9902-81A068E5C007}" type="sibTrans" cxnId="{E4DDF1B1-8AEC-43A8-A5C9-938563FA14E7}">
      <dgm:prSet/>
      <dgm:spPr/>
      <dgm:t>
        <a:bodyPr/>
        <a:lstStyle/>
        <a:p>
          <a:pPr rtl="1"/>
          <a:endParaRPr lang="ar-SA">
            <a:latin typeface="Calibri" panose="020F0502020204030204" pitchFamily="34" charset="0"/>
            <a:cs typeface="Calibri" panose="020F0502020204030204" pitchFamily="34" charset="0"/>
          </a:endParaRPr>
        </a:p>
      </dgm:t>
    </dgm:pt>
    <dgm:pt modelId="{03B90ED0-C8B7-4317-9CEC-891643B93717}">
      <dgm:prSet custT="1"/>
      <dgm:spPr>
        <a:solidFill>
          <a:srgbClr val="305E93"/>
        </a:solidFill>
        <a:ln>
          <a:solidFill>
            <a:schemeClr val="tx1"/>
          </a:solidFill>
        </a:ln>
      </dgm:spPr>
      <dgm:t>
        <a:bodyPr/>
        <a:lstStyle/>
        <a:p>
          <a:pPr marL="0" lvl="0" indent="0" algn="ctr" defTabSz="311150" rtl="1">
            <a:lnSpc>
              <a:spcPct val="90000"/>
            </a:lnSpc>
            <a:spcBef>
              <a:spcPct val="0"/>
            </a:spcBef>
            <a:spcAft>
              <a:spcPct val="35000"/>
            </a:spcAft>
            <a:buNone/>
          </a:pPr>
          <a:r>
            <a:rPr lang="ar-SA" sz="1000" kern="1200" dirty="0">
              <a:solidFill>
                <a:srgbClr val="FFFFFF"/>
              </a:solidFill>
              <a:latin typeface="Calibri" panose="020F0502020204030204" pitchFamily="34" charset="0"/>
              <a:ea typeface="+mn-ea"/>
              <a:cs typeface="Calibri" panose="020F0502020204030204" pitchFamily="34" charset="0"/>
              <a:sym typeface="Bahij TheSansArabic Plain" panose="02040503050201020203" pitchFamily="18" charset="-78"/>
            </a:rPr>
            <a:t>1.3.3 العناية باللغة العربية</a:t>
          </a:r>
          <a:endParaRPr lang="en-US" sz="1000" kern="1200" dirty="0">
            <a:solidFill>
              <a:srgbClr val="FFFFFF"/>
            </a:solidFill>
            <a:latin typeface="Calibri" panose="020F0502020204030204" pitchFamily="34" charset="0"/>
            <a:ea typeface="+mn-ea"/>
            <a:cs typeface="Calibri" panose="020F0502020204030204" pitchFamily="34" charset="0"/>
            <a:sym typeface="Bahij TheSansArabic Plain" panose="02040503050201020203" pitchFamily="18" charset="-78"/>
          </a:endParaRPr>
        </a:p>
      </dgm:t>
    </dgm:pt>
    <dgm:pt modelId="{D7FA1C78-7D16-4659-8D06-FFBC5037E9E5}" type="parTrans" cxnId="{685F5E6F-EF04-448F-A06C-43C1C57D50BB}">
      <dgm:prSet/>
      <dgm:spPr/>
      <dgm:t>
        <a:bodyPr/>
        <a:lstStyle/>
        <a:p>
          <a:pPr rtl="1"/>
          <a:endParaRPr lang="ar-SA">
            <a:latin typeface="Calibri" panose="020F0502020204030204" pitchFamily="34" charset="0"/>
            <a:cs typeface="Calibri" panose="020F0502020204030204" pitchFamily="34" charset="0"/>
          </a:endParaRPr>
        </a:p>
      </dgm:t>
    </dgm:pt>
    <dgm:pt modelId="{28365236-1ED3-4801-9898-53A685D1E49A}" type="sibTrans" cxnId="{685F5E6F-EF04-448F-A06C-43C1C57D50BB}">
      <dgm:prSet/>
      <dgm:spPr/>
      <dgm:t>
        <a:bodyPr/>
        <a:lstStyle/>
        <a:p>
          <a:pPr rtl="1"/>
          <a:endParaRPr lang="ar-SA">
            <a:latin typeface="Calibri" panose="020F0502020204030204" pitchFamily="34" charset="0"/>
            <a:cs typeface="Calibri" panose="020F0502020204030204" pitchFamily="34" charset="0"/>
          </a:endParaRPr>
        </a:p>
      </dgm:t>
    </dgm:pt>
    <dgm:pt modelId="{345CD492-9338-4F16-AF3A-23270245C390}">
      <dgm:prSet custT="1"/>
      <dgm:spPr>
        <a:solidFill>
          <a:srgbClr val="D0CECE"/>
        </a:solidFill>
        <a:ln>
          <a:solidFill>
            <a:schemeClr val="accent6">
              <a:lumMod val="60000"/>
              <a:lumOff val="40000"/>
            </a:schemeClr>
          </a:solidFill>
        </a:ln>
      </dgm:spPr>
      <dgm:t>
        <a:bodyPr/>
        <a:lstStyle/>
        <a:p>
          <a:pPr rtl="1"/>
          <a:r>
            <a:rPr lang="ar-SA" sz="1000" kern="1200" dirty="0">
              <a:solidFill>
                <a:srgbClr val="E7E6E6">
                  <a:lumMod val="50000"/>
                </a:srgbClr>
              </a:solidFill>
              <a:latin typeface="Calibri" panose="020F0502020204030204" pitchFamily="34" charset="0"/>
              <a:ea typeface="+mn-ea"/>
              <a:cs typeface="Calibri" panose="020F0502020204030204" pitchFamily="34" charset="0"/>
              <a:sym typeface="Bahij TheSansArabic Plain" panose="02040503050201020203" pitchFamily="18" charset="-78"/>
            </a:rPr>
            <a:t>1.3.2 المحافظة على تراث المملكة الإسلامي والعربي والوطني والتعريف به</a:t>
          </a:r>
          <a:endParaRPr lang="en-US" sz="1000" kern="1200" dirty="0">
            <a:solidFill>
              <a:srgbClr val="E7E6E6">
                <a:lumMod val="50000"/>
              </a:srgbClr>
            </a:solidFill>
            <a:latin typeface="Calibri" panose="020F0502020204030204" pitchFamily="34" charset="0"/>
            <a:ea typeface="+mn-ea"/>
            <a:cs typeface="Calibri" panose="020F0502020204030204" pitchFamily="34" charset="0"/>
            <a:sym typeface="Bahij TheSansArabic Plain" panose="02040503050201020203" pitchFamily="18" charset="-78"/>
          </a:endParaRPr>
        </a:p>
      </dgm:t>
    </dgm:pt>
    <dgm:pt modelId="{E130A4A2-F407-4552-B4EC-2CEBE212C251}" type="parTrans" cxnId="{BCA2246D-4C96-47F8-BDAD-8EB2147C72BE}">
      <dgm:prSet/>
      <dgm:spPr/>
      <dgm:t>
        <a:bodyPr/>
        <a:lstStyle/>
        <a:p>
          <a:pPr rtl="1"/>
          <a:endParaRPr lang="ar-SA">
            <a:latin typeface="Calibri" panose="020F0502020204030204" pitchFamily="34" charset="0"/>
            <a:cs typeface="Calibri" panose="020F0502020204030204" pitchFamily="34" charset="0"/>
          </a:endParaRPr>
        </a:p>
      </dgm:t>
    </dgm:pt>
    <dgm:pt modelId="{0578B742-2C1C-41D6-834F-B36C67A91E57}" type="sibTrans" cxnId="{BCA2246D-4C96-47F8-BDAD-8EB2147C72BE}">
      <dgm:prSet/>
      <dgm:spPr/>
      <dgm:t>
        <a:bodyPr/>
        <a:lstStyle/>
        <a:p>
          <a:pPr rtl="1"/>
          <a:endParaRPr lang="ar-SA">
            <a:latin typeface="Calibri" panose="020F0502020204030204" pitchFamily="34" charset="0"/>
            <a:cs typeface="Calibri" panose="020F0502020204030204" pitchFamily="34" charset="0"/>
          </a:endParaRPr>
        </a:p>
      </dgm:t>
    </dgm:pt>
    <dgm:pt modelId="{E6C2378A-5044-4112-B4E6-0E4742142ADE}" type="pres">
      <dgm:prSet presAssocID="{D2A3DFB7-E83F-46F1-B7A3-5511AC5BFB7E}" presName="mainComposite" presStyleCnt="0">
        <dgm:presLayoutVars>
          <dgm:chPref val="1"/>
          <dgm:dir val="rev"/>
          <dgm:animOne val="branch"/>
          <dgm:animLvl val="lvl"/>
          <dgm:resizeHandles val="exact"/>
        </dgm:presLayoutVars>
      </dgm:prSet>
      <dgm:spPr/>
    </dgm:pt>
    <dgm:pt modelId="{0F9D8790-30B1-4BDA-8FCB-86B03219A4E8}" type="pres">
      <dgm:prSet presAssocID="{D2A3DFB7-E83F-46F1-B7A3-5511AC5BFB7E}" presName="hierFlow" presStyleCnt="0"/>
      <dgm:spPr/>
    </dgm:pt>
    <dgm:pt modelId="{808F1801-BB5D-43A9-AEE3-DE74CEB810DB}" type="pres">
      <dgm:prSet presAssocID="{D2A3DFB7-E83F-46F1-B7A3-5511AC5BFB7E}" presName="firstBuf" presStyleCnt="0"/>
      <dgm:spPr/>
    </dgm:pt>
    <dgm:pt modelId="{0EBA6C3C-260F-43C3-B569-9F75D13DB6B2}" type="pres">
      <dgm:prSet presAssocID="{D2A3DFB7-E83F-46F1-B7A3-5511AC5BFB7E}" presName="hierChild1" presStyleCnt="0">
        <dgm:presLayoutVars>
          <dgm:chPref val="1"/>
          <dgm:animOne val="branch"/>
          <dgm:animLvl val="lvl"/>
        </dgm:presLayoutVars>
      </dgm:prSet>
      <dgm:spPr/>
    </dgm:pt>
    <dgm:pt modelId="{8C9E513D-3A4E-4C3C-8C80-9845F5332961}" type="pres">
      <dgm:prSet presAssocID="{C178D16A-8E9B-4302-B4DE-2C344D10FB62}" presName="Name14" presStyleCnt="0"/>
      <dgm:spPr/>
    </dgm:pt>
    <dgm:pt modelId="{B0C78792-39D3-4ECC-9B3F-41699AC0AE43}" type="pres">
      <dgm:prSet presAssocID="{C178D16A-8E9B-4302-B4DE-2C344D10FB62}" presName="level1Shape" presStyleLbl="node0" presStyleIdx="0" presStyleCnt="1" custScaleX="133072">
        <dgm:presLayoutVars>
          <dgm:chPref val="3"/>
        </dgm:presLayoutVars>
      </dgm:prSet>
      <dgm:spPr>
        <a:xfrm>
          <a:off x="3391738" y="69407"/>
          <a:ext cx="1030722" cy="687148"/>
        </a:xfrm>
        <a:prstGeom prst="roundRect">
          <a:avLst>
            <a:gd name="adj" fmla="val 10000"/>
          </a:avLst>
        </a:prstGeom>
      </dgm:spPr>
    </dgm:pt>
    <dgm:pt modelId="{F216B650-04D6-42FA-AED7-F7B04212FE48}" type="pres">
      <dgm:prSet presAssocID="{C178D16A-8E9B-4302-B4DE-2C344D10FB62}" presName="hierChild2" presStyleCnt="0"/>
      <dgm:spPr/>
    </dgm:pt>
    <dgm:pt modelId="{D43ED8F9-6ECE-432E-9B4B-55B40F0443AA}" type="pres">
      <dgm:prSet presAssocID="{1F1BE458-24B4-4931-A504-7D785CCD22A2}" presName="Name19" presStyleLbl="parChTrans1D2" presStyleIdx="0" presStyleCnt="3"/>
      <dgm:spPr/>
    </dgm:pt>
    <dgm:pt modelId="{0A8EADEC-2830-4EF9-84D2-6376C0708CD8}" type="pres">
      <dgm:prSet presAssocID="{53E481FA-95C8-4B27-8661-747EF049B6C7}" presName="Name21" presStyleCnt="0"/>
      <dgm:spPr/>
    </dgm:pt>
    <dgm:pt modelId="{27057E7A-7CAD-46B9-878E-206AF6D01B3B}" type="pres">
      <dgm:prSet presAssocID="{53E481FA-95C8-4B27-8661-747EF049B6C7}" presName="level2Shape" presStyleLbl="node2" presStyleIdx="0" presStyleCnt="3" custScaleX="133072"/>
      <dgm:spPr>
        <a:xfrm>
          <a:off x="4731678" y="1031414"/>
          <a:ext cx="1030722" cy="687148"/>
        </a:xfrm>
        <a:prstGeom prst="roundRect">
          <a:avLst>
            <a:gd name="adj" fmla="val 10000"/>
          </a:avLst>
        </a:prstGeom>
      </dgm:spPr>
    </dgm:pt>
    <dgm:pt modelId="{A4C0D16B-22CD-4C73-A859-2827669CEEBB}" type="pres">
      <dgm:prSet presAssocID="{53E481FA-95C8-4B27-8661-747EF049B6C7}" presName="hierChild3" presStyleCnt="0"/>
      <dgm:spPr/>
    </dgm:pt>
    <dgm:pt modelId="{F27F663D-019B-42D9-A6ED-66B4493D4F2A}" type="pres">
      <dgm:prSet presAssocID="{2FB2BE12-183A-4BD7-A4D2-7DB68B8921DC}" presName="Name19" presStyleLbl="parChTrans1D2" presStyleIdx="1" presStyleCnt="3"/>
      <dgm:spPr/>
    </dgm:pt>
    <dgm:pt modelId="{2B0E214A-691A-4B07-ACE3-5B3826B9A39E}" type="pres">
      <dgm:prSet presAssocID="{5EF19788-731C-46DA-AFE0-094AB998AD2E}" presName="Name21" presStyleCnt="0"/>
      <dgm:spPr/>
    </dgm:pt>
    <dgm:pt modelId="{ECE58087-F5BA-42EA-B924-D0E948A89DF1}" type="pres">
      <dgm:prSet presAssocID="{5EF19788-731C-46DA-AFE0-094AB998AD2E}" presName="level2Shape" presStyleLbl="node2" presStyleIdx="1" presStyleCnt="3" custScaleX="133072"/>
      <dgm:spPr/>
    </dgm:pt>
    <dgm:pt modelId="{A05A221C-30BC-47B7-A37D-07E5A69B085A}" type="pres">
      <dgm:prSet presAssocID="{5EF19788-731C-46DA-AFE0-094AB998AD2E}" presName="hierChild3" presStyleCnt="0"/>
      <dgm:spPr/>
    </dgm:pt>
    <dgm:pt modelId="{9FF751F0-319B-4E6F-AA81-7BBB22DD6B21}" type="pres">
      <dgm:prSet presAssocID="{988A7AB0-C8C3-4672-AA3F-A7B1EF477E41}" presName="Name19" presStyleLbl="parChTrans1D3" presStyleIdx="0" presStyleCnt="3"/>
      <dgm:spPr/>
    </dgm:pt>
    <dgm:pt modelId="{42A1C83D-4005-4DB1-8B37-C9EA0302959F}" type="pres">
      <dgm:prSet presAssocID="{2148F336-0537-45F3-9C96-241006A6B38A}" presName="Name21" presStyleCnt="0"/>
      <dgm:spPr/>
    </dgm:pt>
    <dgm:pt modelId="{85A95570-301F-41D5-B793-7741615B3986}" type="pres">
      <dgm:prSet presAssocID="{2148F336-0537-45F3-9C96-241006A6B38A}" presName="level2Shape" presStyleLbl="node3" presStyleIdx="0" presStyleCnt="3" custScaleX="141943"/>
      <dgm:spPr/>
    </dgm:pt>
    <dgm:pt modelId="{92B98A45-3A8F-46F6-8D39-45DA628C787C}" type="pres">
      <dgm:prSet presAssocID="{2148F336-0537-45F3-9C96-241006A6B38A}" presName="hierChild3" presStyleCnt="0"/>
      <dgm:spPr/>
    </dgm:pt>
    <dgm:pt modelId="{40C2E65C-5D60-44C2-A4D7-19AFC920638D}" type="pres">
      <dgm:prSet presAssocID="{E130A4A2-F407-4552-B4EC-2CEBE212C251}" presName="Name19" presStyleLbl="parChTrans1D3" presStyleIdx="1" presStyleCnt="3"/>
      <dgm:spPr/>
    </dgm:pt>
    <dgm:pt modelId="{29CFEE17-5DE4-492F-B5FF-283957B0411C}" type="pres">
      <dgm:prSet presAssocID="{345CD492-9338-4F16-AF3A-23270245C390}" presName="Name21" presStyleCnt="0"/>
      <dgm:spPr/>
    </dgm:pt>
    <dgm:pt modelId="{79406AA1-7D8E-4CA7-B968-A8162969DD71}" type="pres">
      <dgm:prSet presAssocID="{345CD492-9338-4F16-AF3A-23270245C390}" presName="level2Shape" presStyleLbl="node3" presStyleIdx="1" presStyleCnt="3" custScaleX="168547"/>
      <dgm:spPr/>
    </dgm:pt>
    <dgm:pt modelId="{BD86A4F7-27A1-4CE4-90A5-7B1BE072AEEB}" type="pres">
      <dgm:prSet presAssocID="{345CD492-9338-4F16-AF3A-23270245C390}" presName="hierChild3" presStyleCnt="0"/>
      <dgm:spPr/>
    </dgm:pt>
    <dgm:pt modelId="{CB2D12CE-8C8E-48A2-8FA1-A51F4778A79F}" type="pres">
      <dgm:prSet presAssocID="{D7FA1C78-7D16-4659-8D06-FFBC5037E9E5}" presName="Name19" presStyleLbl="parChTrans1D3" presStyleIdx="2" presStyleCnt="3"/>
      <dgm:spPr/>
    </dgm:pt>
    <dgm:pt modelId="{5EF107C2-EBCD-459B-8634-FF35AFE6AE14}" type="pres">
      <dgm:prSet presAssocID="{03B90ED0-C8B7-4317-9CEC-891643B93717}" presName="Name21" presStyleCnt="0"/>
      <dgm:spPr/>
    </dgm:pt>
    <dgm:pt modelId="{688B27FA-B538-4B85-B76F-BAA2DBFD2940}" type="pres">
      <dgm:prSet presAssocID="{03B90ED0-C8B7-4317-9CEC-891643B93717}" presName="level2Shape" presStyleLbl="node3" presStyleIdx="2" presStyleCnt="3" custScaleX="141943"/>
      <dgm:spPr/>
    </dgm:pt>
    <dgm:pt modelId="{11BF95C4-D479-406C-8D2D-F2EBE1CC8A91}" type="pres">
      <dgm:prSet presAssocID="{03B90ED0-C8B7-4317-9CEC-891643B93717}" presName="hierChild3" presStyleCnt="0"/>
      <dgm:spPr/>
    </dgm:pt>
    <dgm:pt modelId="{9B8BC693-5DB1-4AFC-818F-E60AAA0D6116}" type="pres">
      <dgm:prSet presAssocID="{68A62E3C-6F67-4DDC-AC80-DED746FDD970}" presName="Name19" presStyleLbl="parChTrans1D2" presStyleIdx="2" presStyleCnt="3"/>
      <dgm:spPr/>
    </dgm:pt>
    <dgm:pt modelId="{7B4184B8-AFF3-4688-AA59-F863DC41D3D5}" type="pres">
      <dgm:prSet presAssocID="{18EBFFC1-A85F-4603-97E0-F9EAC4307D3C}" presName="Name21" presStyleCnt="0"/>
      <dgm:spPr/>
    </dgm:pt>
    <dgm:pt modelId="{8E8A7C8E-F380-4188-84EB-53138B7C8CAD}" type="pres">
      <dgm:prSet presAssocID="{18EBFFC1-A85F-4603-97E0-F9EAC4307D3C}" presName="level2Shape" presStyleLbl="node2" presStyleIdx="2" presStyleCnt="3" custScaleX="133072"/>
      <dgm:spPr/>
    </dgm:pt>
    <dgm:pt modelId="{75586112-742B-4713-AC0E-64D8967CA465}" type="pres">
      <dgm:prSet presAssocID="{18EBFFC1-A85F-4603-97E0-F9EAC4307D3C}" presName="hierChild3" presStyleCnt="0"/>
      <dgm:spPr/>
    </dgm:pt>
    <dgm:pt modelId="{FA719591-8733-4C63-A40C-E1FE2842A9DA}" type="pres">
      <dgm:prSet presAssocID="{D2A3DFB7-E83F-46F1-B7A3-5511AC5BFB7E}" presName="bgShapesFlow" presStyleCnt="0"/>
      <dgm:spPr/>
    </dgm:pt>
    <dgm:pt modelId="{92E81894-7E4F-4C3A-832B-A4FE7A481FC6}" type="pres">
      <dgm:prSet presAssocID="{00E2E139-716D-43D7-B5C7-3E15B7A7B35C}" presName="rectComp" presStyleCnt="0"/>
      <dgm:spPr/>
    </dgm:pt>
    <dgm:pt modelId="{4AB3043F-3DB4-40F5-8F7D-6F2B825EF164}" type="pres">
      <dgm:prSet presAssocID="{00E2E139-716D-43D7-B5C7-3E15B7A7B35C}" presName="bgRect" presStyleLbl="bgShp" presStyleIdx="0" presStyleCnt="3"/>
      <dgm:spPr/>
    </dgm:pt>
    <dgm:pt modelId="{DE7012DE-66B8-489A-BD34-8218F327F120}" type="pres">
      <dgm:prSet presAssocID="{00E2E139-716D-43D7-B5C7-3E15B7A7B35C}" presName="bgRectTx" presStyleLbl="bgShp" presStyleIdx="0" presStyleCnt="3">
        <dgm:presLayoutVars>
          <dgm:bulletEnabled val="1"/>
        </dgm:presLayoutVars>
      </dgm:prSet>
      <dgm:spPr/>
    </dgm:pt>
    <dgm:pt modelId="{C8BD3F70-C416-4C4E-B95A-7B7E96D7B62A}" type="pres">
      <dgm:prSet presAssocID="{00E2E139-716D-43D7-B5C7-3E15B7A7B35C}" presName="spComp" presStyleCnt="0"/>
      <dgm:spPr/>
    </dgm:pt>
    <dgm:pt modelId="{DF944B2F-C6E3-47F3-B951-17EB3FA3E515}" type="pres">
      <dgm:prSet presAssocID="{00E2E139-716D-43D7-B5C7-3E15B7A7B35C}" presName="vSp" presStyleCnt="0"/>
      <dgm:spPr/>
    </dgm:pt>
    <dgm:pt modelId="{E230DBEA-42F4-47DC-A839-8837BB96A193}" type="pres">
      <dgm:prSet presAssocID="{762E4393-D80B-416A-953B-76EA2B5723B2}" presName="rectComp" presStyleCnt="0"/>
      <dgm:spPr/>
    </dgm:pt>
    <dgm:pt modelId="{42B770BD-897A-4070-BE9D-6FBD6C432E54}" type="pres">
      <dgm:prSet presAssocID="{762E4393-D80B-416A-953B-76EA2B5723B2}" presName="bgRect" presStyleLbl="bgShp" presStyleIdx="1" presStyleCnt="3"/>
      <dgm:spPr/>
    </dgm:pt>
    <dgm:pt modelId="{5E9E8096-B80E-4F68-9BBC-FE8363B3A593}" type="pres">
      <dgm:prSet presAssocID="{762E4393-D80B-416A-953B-76EA2B5723B2}" presName="bgRectTx" presStyleLbl="bgShp" presStyleIdx="1" presStyleCnt="3">
        <dgm:presLayoutVars>
          <dgm:bulletEnabled val="1"/>
        </dgm:presLayoutVars>
      </dgm:prSet>
      <dgm:spPr/>
    </dgm:pt>
    <dgm:pt modelId="{41BAD2C4-14C2-46EC-A18C-010F6367CCBB}" type="pres">
      <dgm:prSet presAssocID="{762E4393-D80B-416A-953B-76EA2B5723B2}" presName="spComp" presStyleCnt="0"/>
      <dgm:spPr/>
    </dgm:pt>
    <dgm:pt modelId="{61C446F6-DB68-471E-821B-2CF123D2E6CF}" type="pres">
      <dgm:prSet presAssocID="{762E4393-D80B-416A-953B-76EA2B5723B2}" presName="vSp" presStyleCnt="0"/>
      <dgm:spPr/>
    </dgm:pt>
    <dgm:pt modelId="{441A5F9C-2882-41D2-98D3-80EEA5A6479F}" type="pres">
      <dgm:prSet presAssocID="{DB96304F-548C-45C7-AE6A-DFD7CBE4D04C}" presName="rectComp" presStyleCnt="0"/>
      <dgm:spPr/>
    </dgm:pt>
    <dgm:pt modelId="{2088A6AB-AEC7-4D9E-94AA-070337B3F913}" type="pres">
      <dgm:prSet presAssocID="{DB96304F-548C-45C7-AE6A-DFD7CBE4D04C}" presName="bgRect" presStyleLbl="bgShp" presStyleIdx="2" presStyleCnt="3"/>
      <dgm:spPr/>
    </dgm:pt>
    <dgm:pt modelId="{94031111-0337-4BAC-A93E-B145F90CA299}" type="pres">
      <dgm:prSet presAssocID="{DB96304F-548C-45C7-AE6A-DFD7CBE4D04C}" presName="bgRectTx" presStyleLbl="bgShp" presStyleIdx="2" presStyleCnt="3">
        <dgm:presLayoutVars>
          <dgm:bulletEnabled val="1"/>
        </dgm:presLayoutVars>
      </dgm:prSet>
      <dgm:spPr/>
    </dgm:pt>
  </dgm:ptLst>
  <dgm:cxnLst>
    <dgm:cxn modelId="{EAA55B0C-51D1-41A8-97A2-D6C973249DA4}" type="presOf" srcId="{DB96304F-548C-45C7-AE6A-DFD7CBE4D04C}" destId="{94031111-0337-4BAC-A93E-B145F90CA299}" srcOrd="1" destOrd="0" presId="urn:microsoft.com/office/officeart/2005/8/layout/hierarchy6"/>
    <dgm:cxn modelId="{A728A50E-E6C0-4DF3-9361-BF41111B1CE4}" type="presOf" srcId="{5EF19788-731C-46DA-AFE0-094AB998AD2E}" destId="{ECE58087-F5BA-42EA-B924-D0E948A89DF1}" srcOrd="0" destOrd="0" presId="urn:microsoft.com/office/officeart/2005/8/layout/hierarchy6"/>
    <dgm:cxn modelId="{80DB4912-06B1-408E-8397-B2C7BD25DDC8}" type="presOf" srcId="{1F1BE458-24B4-4931-A504-7D785CCD22A2}" destId="{D43ED8F9-6ECE-432E-9B4B-55B40F0443AA}" srcOrd="0" destOrd="0" presId="urn:microsoft.com/office/officeart/2005/8/layout/hierarchy6"/>
    <dgm:cxn modelId="{4126161C-368F-449D-9B5C-05DAC851309A}" type="presOf" srcId="{D7FA1C78-7D16-4659-8D06-FFBC5037E9E5}" destId="{CB2D12CE-8C8E-48A2-8FA1-A51F4778A79F}" srcOrd="0" destOrd="0" presId="urn:microsoft.com/office/officeart/2005/8/layout/hierarchy6"/>
    <dgm:cxn modelId="{DBF74422-75EC-4E12-AC0E-25588C537C04}" type="presOf" srcId="{345CD492-9338-4F16-AF3A-23270245C390}" destId="{79406AA1-7D8E-4CA7-B968-A8162969DD71}" srcOrd="0" destOrd="0" presId="urn:microsoft.com/office/officeart/2005/8/layout/hierarchy6"/>
    <dgm:cxn modelId="{19D20726-771C-4AC5-904D-074B8B036C8A}" srcId="{C178D16A-8E9B-4302-B4DE-2C344D10FB62}" destId="{5EF19788-731C-46DA-AFE0-094AB998AD2E}" srcOrd="1" destOrd="0" parTransId="{2FB2BE12-183A-4BD7-A4D2-7DB68B8921DC}" sibTransId="{C58621A5-D12B-40E8-8F60-2BE6CA9590AA}"/>
    <dgm:cxn modelId="{851E4029-D78D-49BB-B8F1-AEDB3AAAF75F}" type="presOf" srcId="{00E2E139-716D-43D7-B5C7-3E15B7A7B35C}" destId="{4AB3043F-3DB4-40F5-8F7D-6F2B825EF164}" srcOrd="0" destOrd="0" presId="urn:microsoft.com/office/officeart/2005/8/layout/hierarchy6"/>
    <dgm:cxn modelId="{A35DD337-D979-4E81-971F-F1A2AD31B337}" type="presOf" srcId="{53E481FA-95C8-4B27-8661-747EF049B6C7}" destId="{27057E7A-7CAD-46B9-878E-206AF6D01B3B}" srcOrd="0" destOrd="0" presId="urn:microsoft.com/office/officeart/2005/8/layout/hierarchy6"/>
    <dgm:cxn modelId="{41316664-3356-488D-B29E-4DC067821015}" type="presOf" srcId="{68A62E3C-6F67-4DDC-AC80-DED746FDD970}" destId="{9B8BC693-5DB1-4AFC-818F-E60AAA0D6116}" srcOrd="0" destOrd="0" presId="urn:microsoft.com/office/officeart/2005/8/layout/hierarchy6"/>
    <dgm:cxn modelId="{D5C17846-5D3C-4975-A118-4A42E1A4E3DE}" type="presOf" srcId="{00E2E139-716D-43D7-B5C7-3E15B7A7B35C}" destId="{DE7012DE-66B8-489A-BD34-8218F327F120}" srcOrd="1" destOrd="0" presId="urn:microsoft.com/office/officeart/2005/8/layout/hierarchy6"/>
    <dgm:cxn modelId="{FD68CB47-5A6A-4B59-8DB4-40900694A111}" type="presOf" srcId="{988A7AB0-C8C3-4672-AA3F-A7B1EF477E41}" destId="{9FF751F0-319B-4E6F-AA81-7BBB22DD6B21}" srcOrd="0" destOrd="0" presId="urn:microsoft.com/office/officeart/2005/8/layout/hierarchy6"/>
    <dgm:cxn modelId="{44E16168-4DA8-4092-A565-F206AF0395A7}" type="presOf" srcId="{DB96304F-548C-45C7-AE6A-DFD7CBE4D04C}" destId="{2088A6AB-AEC7-4D9E-94AA-070337B3F913}" srcOrd="0" destOrd="0" presId="urn:microsoft.com/office/officeart/2005/8/layout/hierarchy6"/>
    <dgm:cxn modelId="{9C46D368-9263-4EB5-AA60-96C1521E9603}" type="presOf" srcId="{C178D16A-8E9B-4302-B4DE-2C344D10FB62}" destId="{B0C78792-39D3-4ECC-9B3F-41699AC0AE43}" srcOrd="0" destOrd="0" presId="urn:microsoft.com/office/officeart/2005/8/layout/hierarchy6"/>
    <dgm:cxn modelId="{BCA2246D-4C96-47F8-BDAD-8EB2147C72BE}" srcId="{5EF19788-731C-46DA-AFE0-094AB998AD2E}" destId="{345CD492-9338-4F16-AF3A-23270245C390}" srcOrd="1" destOrd="0" parTransId="{E130A4A2-F407-4552-B4EC-2CEBE212C251}" sibTransId="{0578B742-2C1C-41D6-834F-B36C67A91E57}"/>
    <dgm:cxn modelId="{755B606D-A233-4C36-B2A6-0697B725976F}" type="presOf" srcId="{2FB2BE12-183A-4BD7-A4D2-7DB68B8921DC}" destId="{F27F663D-019B-42D9-A6ED-66B4493D4F2A}" srcOrd="0" destOrd="0" presId="urn:microsoft.com/office/officeart/2005/8/layout/hierarchy6"/>
    <dgm:cxn modelId="{685F5E6F-EF04-448F-A06C-43C1C57D50BB}" srcId="{5EF19788-731C-46DA-AFE0-094AB998AD2E}" destId="{03B90ED0-C8B7-4317-9CEC-891643B93717}" srcOrd="2" destOrd="0" parTransId="{D7FA1C78-7D16-4659-8D06-FFBC5037E9E5}" sibTransId="{28365236-1ED3-4801-9898-53A685D1E49A}"/>
    <dgm:cxn modelId="{3C570E79-CB89-4C2C-BFB4-014CDFF2B04A}" srcId="{D2A3DFB7-E83F-46F1-B7A3-5511AC5BFB7E}" destId="{C178D16A-8E9B-4302-B4DE-2C344D10FB62}" srcOrd="0" destOrd="0" parTransId="{FCFD8E7C-B83C-4A38-AD62-F32BC401C1D8}" sibTransId="{AC357424-8731-4D97-8FCB-EA8145548ABA}"/>
    <dgm:cxn modelId="{09BEC37A-8611-4B9E-B052-BD76FB58676D}" srcId="{D2A3DFB7-E83F-46F1-B7A3-5511AC5BFB7E}" destId="{DB96304F-548C-45C7-AE6A-DFD7CBE4D04C}" srcOrd="3" destOrd="0" parTransId="{16030A23-5B8E-4B96-90ED-DEDC73D8AE6D}" sibTransId="{FFA9F139-2A5B-4F96-9E06-054C0A61EF84}"/>
    <dgm:cxn modelId="{EC6CDB96-50EC-437E-B12A-88C712306459}" srcId="{D2A3DFB7-E83F-46F1-B7A3-5511AC5BFB7E}" destId="{00E2E139-716D-43D7-B5C7-3E15B7A7B35C}" srcOrd="1" destOrd="0" parTransId="{4D65A411-7F09-407D-A0C5-311B21EDA8FB}" sibTransId="{F824980D-864D-41C0-A9CD-3AACACDB7139}"/>
    <dgm:cxn modelId="{29E747AA-4687-4550-B003-2AA905FA6046}" srcId="{5EF19788-731C-46DA-AFE0-094AB998AD2E}" destId="{2148F336-0537-45F3-9C96-241006A6B38A}" srcOrd="0" destOrd="0" parTransId="{988A7AB0-C8C3-4672-AA3F-A7B1EF477E41}" sibTransId="{F27B5DA5-1C3F-4ACB-8D50-8FB3CD7D4B57}"/>
    <dgm:cxn modelId="{3EB34DAD-1342-4FC1-99B4-AFC92138EBD0}" type="presOf" srcId="{E130A4A2-F407-4552-B4EC-2CEBE212C251}" destId="{40C2E65C-5D60-44C2-A4D7-19AFC920638D}" srcOrd="0" destOrd="0" presId="urn:microsoft.com/office/officeart/2005/8/layout/hierarchy6"/>
    <dgm:cxn modelId="{E4DDF1B1-8AEC-43A8-A5C9-938563FA14E7}" srcId="{C178D16A-8E9B-4302-B4DE-2C344D10FB62}" destId="{18EBFFC1-A85F-4603-97E0-F9EAC4307D3C}" srcOrd="2" destOrd="0" parTransId="{68A62E3C-6F67-4DDC-AC80-DED746FDD970}" sibTransId="{E1992B4D-3BF4-4F01-9902-81A068E5C007}"/>
    <dgm:cxn modelId="{012968B3-E9EE-4E1A-8224-14C7CE41763F}" srcId="{D2A3DFB7-E83F-46F1-B7A3-5511AC5BFB7E}" destId="{762E4393-D80B-416A-953B-76EA2B5723B2}" srcOrd="2" destOrd="0" parTransId="{5A015734-D25D-40E8-A221-60C883A4196F}" sibTransId="{0ACCBCFF-A165-4EBC-B1BB-AB02168958F7}"/>
    <dgm:cxn modelId="{CBB7CCB3-CAD3-44B3-B64B-AB1B5C210C82}" type="presOf" srcId="{762E4393-D80B-416A-953B-76EA2B5723B2}" destId="{42B770BD-897A-4070-BE9D-6FBD6C432E54}" srcOrd="0" destOrd="0" presId="urn:microsoft.com/office/officeart/2005/8/layout/hierarchy6"/>
    <dgm:cxn modelId="{D6F7D4B4-4DDD-4CDA-AEB1-1DCEFD375E57}" type="presOf" srcId="{2148F336-0537-45F3-9C96-241006A6B38A}" destId="{85A95570-301F-41D5-B793-7741615B3986}" srcOrd="0" destOrd="0" presId="urn:microsoft.com/office/officeart/2005/8/layout/hierarchy6"/>
    <dgm:cxn modelId="{44FEABC6-1847-47C7-B107-CC648ACDF53C}" type="presOf" srcId="{D2A3DFB7-E83F-46F1-B7A3-5511AC5BFB7E}" destId="{E6C2378A-5044-4112-B4E6-0E4742142ADE}" srcOrd="0" destOrd="0" presId="urn:microsoft.com/office/officeart/2005/8/layout/hierarchy6"/>
    <dgm:cxn modelId="{71027ED3-5C21-40FB-BF4B-614541C6D526}" type="presOf" srcId="{762E4393-D80B-416A-953B-76EA2B5723B2}" destId="{5E9E8096-B80E-4F68-9BBC-FE8363B3A593}" srcOrd="1" destOrd="0" presId="urn:microsoft.com/office/officeart/2005/8/layout/hierarchy6"/>
    <dgm:cxn modelId="{103D21DA-245A-48F2-8F67-1E4865410A36}" type="presOf" srcId="{03B90ED0-C8B7-4317-9CEC-891643B93717}" destId="{688B27FA-B538-4B85-B76F-BAA2DBFD2940}" srcOrd="0" destOrd="0" presId="urn:microsoft.com/office/officeart/2005/8/layout/hierarchy6"/>
    <dgm:cxn modelId="{3DD829DC-A261-460B-9E5D-15AD8C5123F6}" srcId="{C178D16A-8E9B-4302-B4DE-2C344D10FB62}" destId="{53E481FA-95C8-4B27-8661-747EF049B6C7}" srcOrd="0" destOrd="0" parTransId="{1F1BE458-24B4-4931-A504-7D785CCD22A2}" sibTransId="{7183EAC3-2680-41DE-96A1-CA99F37B622D}"/>
    <dgm:cxn modelId="{DA81A7F2-1AA9-4423-A6B9-8EC50D894EBB}" type="presOf" srcId="{18EBFFC1-A85F-4603-97E0-F9EAC4307D3C}" destId="{8E8A7C8E-F380-4188-84EB-53138B7C8CAD}" srcOrd="0" destOrd="0" presId="urn:microsoft.com/office/officeart/2005/8/layout/hierarchy6"/>
    <dgm:cxn modelId="{EC5164F4-5A03-4366-ABCA-BA043B2A8C14}" type="presParOf" srcId="{E6C2378A-5044-4112-B4E6-0E4742142ADE}" destId="{0F9D8790-30B1-4BDA-8FCB-86B03219A4E8}" srcOrd="0" destOrd="0" presId="urn:microsoft.com/office/officeart/2005/8/layout/hierarchy6"/>
    <dgm:cxn modelId="{D4D143EF-1D62-46B6-9B19-AD9BB2057001}" type="presParOf" srcId="{0F9D8790-30B1-4BDA-8FCB-86B03219A4E8}" destId="{808F1801-BB5D-43A9-AEE3-DE74CEB810DB}" srcOrd="0" destOrd="0" presId="urn:microsoft.com/office/officeart/2005/8/layout/hierarchy6"/>
    <dgm:cxn modelId="{27798CF4-87EA-4320-8CA6-83A224774B1C}" type="presParOf" srcId="{0F9D8790-30B1-4BDA-8FCB-86B03219A4E8}" destId="{0EBA6C3C-260F-43C3-B569-9F75D13DB6B2}" srcOrd="1" destOrd="0" presId="urn:microsoft.com/office/officeart/2005/8/layout/hierarchy6"/>
    <dgm:cxn modelId="{A8A0651F-2A4C-482E-911D-A9E5B0E9564F}" type="presParOf" srcId="{0EBA6C3C-260F-43C3-B569-9F75D13DB6B2}" destId="{8C9E513D-3A4E-4C3C-8C80-9845F5332961}" srcOrd="0" destOrd="0" presId="urn:microsoft.com/office/officeart/2005/8/layout/hierarchy6"/>
    <dgm:cxn modelId="{137A0EEE-BBD4-4F07-ABEC-166341117BAB}" type="presParOf" srcId="{8C9E513D-3A4E-4C3C-8C80-9845F5332961}" destId="{B0C78792-39D3-4ECC-9B3F-41699AC0AE43}" srcOrd="0" destOrd="0" presId="urn:microsoft.com/office/officeart/2005/8/layout/hierarchy6"/>
    <dgm:cxn modelId="{0B1CADE6-4260-41A2-95C2-6EBF98E605CC}" type="presParOf" srcId="{8C9E513D-3A4E-4C3C-8C80-9845F5332961}" destId="{F216B650-04D6-42FA-AED7-F7B04212FE48}" srcOrd="1" destOrd="0" presId="urn:microsoft.com/office/officeart/2005/8/layout/hierarchy6"/>
    <dgm:cxn modelId="{6D384694-D1C6-4311-8FFD-8E1DA70D7245}" type="presParOf" srcId="{F216B650-04D6-42FA-AED7-F7B04212FE48}" destId="{D43ED8F9-6ECE-432E-9B4B-55B40F0443AA}" srcOrd="0" destOrd="0" presId="urn:microsoft.com/office/officeart/2005/8/layout/hierarchy6"/>
    <dgm:cxn modelId="{216EC210-120A-47F6-B5CE-93C4AC290BE4}" type="presParOf" srcId="{F216B650-04D6-42FA-AED7-F7B04212FE48}" destId="{0A8EADEC-2830-4EF9-84D2-6376C0708CD8}" srcOrd="1" destOrd="0" presId="urn:microsoft.com/office/officeart/2005/8/layout/hierarchy6"/>
    <dgm:cxn modelId="{312F223F-2281-47EF-BC40-E13A71E5B64F}" type="presParOf" srcId="{0A8EADEC-2830-4EF9-84D2-6376C0708CD8}" destId="{27057E7A-7CAD-46B9-878E-206AF6D01B3B}" srcOrd="0" destOrd="0" presId="urn:microsoft.com/office/officeart/2005/8/layout/hierarchy6"/>
    <dgm:cxn modelId="{2CBED0B3-E9FD-49A1-9B6B-D978785DCDCA}" type="presParOf" srcId="{0A8EADEC-2830-4EF9-84D2-6376C0708CD8}" destId="{A4C0D16B-22CD-4C73-A859-2827669CEEBB}" srcOrd="1" destOrd="0" presId="urn:microsoft.com/office/officeart/2005/8/layout/hierarchy6"/>
    <dgm:cxn modelId="{76DD3479-17C6-44F6-8D16-665BF1E2B677}" type="presParOf" srcId="{F216B650-04D6-42FA-AED7-F7B04212FE48}" destId="{F27F663D-019B-42D9-A6ED-66B4493D4F2A}" srcOrd="2" destOrd="0" presId="urn:microsoft.com/office/officeart/2005/8/layout/hierarchy6"/>
    <dgm:cxn modelId="{89F32F5F-87C6-47CC-96A0-93D9F600802E}" type="presParOf" srcId="{F216B650-04D6-42FA-AED7-F7B04212FE48}" destId="{2B0E214A-691A-4B07-ACE3-5B3826B9A39E}" srcOrd="3" destOrd="0" presId="urn:microsoft.com/office/officeart/2005/8/layout/hierarchy6"/>
    <dgm:cxn modelId="{6B23828F-3CFC-48B3-912E-4CD8BA659096}" type="presParOf" srcId="{2B0E214A-691A-4B07-ACE3-5B3826B9A39E}" destId="{ECE58087-F5BA-42EA-B924-D0E948A89DF1}" srcOrd="0" destOrd="0" presId="urn:microsoft.com/office/officeart/2005/8/layout/hierarchy6"/>
    <dgm:cxn modelId="{19D4ACDF-3598-4AC3-A3DC-4CFB8ACD7E5F}" type="presParOf" srcId="{2B0E214A-691A-4B07-ACE3-5B3826B9A39E}" destId="{A05A221C-30BC-47B7-A37D-07E5A69B085A}" srcOrd="1" destOrd="0" presId="urn:microsoft.com/office/officeart/2005/8/layout/hierarchy6"/>
    <dgm:cxn modelId="{483EECC9-6E3D-456D-88A3-FE9EC0AE928E}" type="presParOf" srcId="{A05A221C-30BC-47B7-A37D-07E5A69B085A}" destId="{9FF751F0-319B-4E6F-AA81-7BBB22DD6B21}" srcOrd="0" destOrd="0" presId="urn:microsoft.com/office/officeart/2005/8/layout/hierarchy6"/>
    <dgm:cxn modelId="{A0A28C84-97CF-4723-B249-82E74689A0F7}" type="presParOf" srcId="{A05A221C-30BC-47B7-A37D-07E5A69B085A}" destId="{42A1C83D-4005-4DB1-8B37-C9EA0302959F}" srcOrd="1" destOrd="0" presId="urn:microsoft.com/office/officeart/2005/8/layout/hierarchy6"/>
    <dgm:cxn modelId="{AE53A10E-00E5-433F-9A28-F20E71932F99}" type="presParOf" srcId="{42A1C83D-4005-4DB1-8B37-C9EA0302959F}" destId="{85A95570-301F-41D5-B793-7741615B3986}" srcOrd="0" destOrd="0" presId="urn:microsoft.com/office/officeart/2005/8/layout/hierarchy6"/>
    <dgm:cxn modelId="{E52120E4-D67D-4146-AEF9-8BB52D19F1A1}" type="presParOf" srcId="{42A1C83D-4005-4DB1-8B37-C9EA0302959F}" destId="{92B98A45-3A8F-46F6-8D39-45DA628C787C}" srcOrd="1" destOrd="0" presId="urn:microsoft.com/office/officeart/2005/8/layout/hierarchy6"/>
    <dgm:cxn modelId="{0E2F5686-AC89-444D-8BA7-5E8F4A7BA838}" type="presParOf" srcId="{A05A221C-30BC-47B7-A37D-07E5A69B085A}" destId="{40C2E65C-5D60-44C2-A4D7-19AFC920638D}" srcOrd="2" destOrd="0" presId="urn:microsoft.com/office/officeart/2005/8/layout/hierarchy6"/>
    <dgm:cxn modelId="{FA9F42DB-8686-4910-83DE-9A610C620A5E}" type="presParOf" srcId="{A05A221C-30BC-47B7-A37D-07E5A69B085A}" destId="{29CFEE17-5DE4-492F-B5FF-283957B0411C}" srcOrd="3" destOrd="0" presId="urn:microsoft.com/office/officeart/2005/8/layout/hierarchy6"/>
    <dgm:cxn modelId="{2275DABC-F919-4700-AD59-82791E5FE1F3}" type="presParOf" srcId="{29CFEE17-5DE4-492F-B5FF-283957B0411C}" destId="{79406AA1-7D8E-4CA7-B968-A8162969DD71}" srcOrd="0" destOrd="0" presId="urn:microsoft.com/office/officeart/2005/8/layout/hierarchy6"/>
    <dgm:cxn modelId="{F44C7F64-FD1E-4A0B-8E70-5C11CFA8C0FC}" type="presParOf" srcId="{29CFEE17-5DE4-492F-B5FF-283957B0411C}" destId="{BD86A4F7-27A1-4CE4-90A5-7B1BE072AEEB}" srcOrd="1" destOrd="0" presId="urn:microsoft.com/office/officeart/2005/8/layout/hierarchy6"/>
    <dgm:cxn modelId="{3B0E16CB-2CC1-4EE1-9D01-5DF1596E6631}" type="presParOf" srcId="{A05A221C-30BC-47B7-A37D-07E5A69B085A}" destId="{CB2D12CE-8C8E-48A2-8FA1-A51F4778A79F}" srcOrd="4" destOrd="0" presId="urn:microsoft.com/office/officeart/2005/8/layout/hierarchy6"/>
    <dgm:cxn modelId="{407DCFD3-8AF8-474A-A703-5FCBA0726F38}" type="presParOf" srcId="{A05A221C-30BC-47B7-A37D-07E5A69B085A}" destId="{5EF107C2-EBCD-459B-8634-FF35AFE6AE14}" srcOrd="5" destOrd="0" presId="urn:microsoft.com/office/officeart/2005/8/layout/hierarchy6"/>
    <dgm:cxn modelId="{4CD589DF-038D-49B0-AEE4-149BE68379D2}" type="presParOf" srcId="{5EF107C2-EBCD-459B-8634-FF35AFE6AE14}" destId="{688B27FA-B538-4B85-B76F-BAA2DBFD2940}" srcOrd="0" destOrd="0" presId="urn:microsoft.com/office/officeart/2005/8/layout/hierarchy6"/>
    <dgm:cxn modelId="{6E3278AE-CB3E-4195-A4CC-F26896F0E630}" type="presParOf" srcId="{5EF107C2-EBCD-459B-8634-FF35AFE6AE14}" destId="{11BF95C4-D479-406C-8D2D-F2EBE1CC8A91}" srcOrd="1" destOrd="0" presId="urn:microsoft.com/office/officeart/2005/8/layout/hierarchy6"/>
    <dgm:cxn modelId="{7329E9A8-2A54-4C84-B8A6-AF06C6EDFD04}" type="presParOf" srcId="{F216B650-04D6-42FA-AED7-F7B04212FE48}" destId="{9B8BC693-5DB1-4AFC-818F-E60AAA0D6116}" srcOrd="4" destOrd="0" presId="urn:microsoft.com/office/officeart/2005/8/layout/hierarchy6"/>
    <dgm:cxn modelId="{6ABE5C3B-6A08-4FEE-982D-4771B2ED8AF0}" type="presParOf" srcId="{F216B650-04D6-42FA-AED7-F7B04212FE48}" destId="{7B4184B8-AFF3-4688-AA59-F863DC41D3D5}" srcOrd="5" destOrd="0" presId="urn:microsoft.com/office/officeart/2005/8/layout/hierarchy6"/>
    <dgm:cxn modelId="{3CA6F7C4-09C0-479C-BFD3-7724A724CB2D}" type="presParOf" srcId="{7B4184B8-AFF3-4688-AA59-F863DC41D3D5}" destId="{8E8A7C8E-F380-4188-84EB-53138B7C8CAD}" srcOrd="0" destOrd="0" presId="urn:microsoft.com/office/officeart/2005/8/layout/hierarchy6"/>
    <dgm:cxn modelId="{5581EF9C-8514-4110-BBCA-D004FC76FBE7}" type="presParOf" srcId="{7B4184B8-AFF3-4688-AA59-F863DC41D3D5}" destId="{75586112-742B-4713-AC0E-64D8967CA465}" srcOrd="1" destOrd="0" presId="urn:microsoft.com/office/officeart/2005/8/layout/hierarchy6"/>
    <dgm:cxn modelId="{EA5FF432-6EA4-41BF-828A-7FA26BAAB064}" type="presParOf" srcId="{E6C2378A-5044-4112-B4E6-0E4742142ADE}" destId="{FA719591-8733-4C63-A40C-E1FE2842A9DA}" srcOrd="1" destOrd="0" presId="urn:microsoft.com/office/officeart/2005/8/layout/hierarchy6"/>
    <dgm:cxn modelId="{0F5D06DF-712F-4781-9CA8-1B777D6039B8}" type="presParOf" srcId="{FA719591-8733-4C63-A40C-E1FE2842A9DA}" destId="{92E81894-7E4F-4C3A-832B-A4FE7A481FC6}" srcOrd="0" destOrd="0" presId="urn:microsoft.com/office/officeart/2005/8/layout/hierarchy6"/>
    <dgm:cxn modelId="{2C5697DE-46FB-4CF8-ABC8-BD1229EBCDA8}" type="presParOf" srcId="{92E81894-7E4F-4C3A-832B-A4FE7A481FC6}" destId="{4AB3043F-3DB4-40F5-8F7D-6F2B825EF164}" srcOrd="0" destOrd="0" presId="urn:microsoft.com/office/officeart/2005/8/layout/hierarchy6"/>
    <dgm:cxn modelId="{884B6C37-E996-45D5-A363-A995A820EBBA}" type="presParOf" srcId="{92E81894-7E4F-4C3A-832B-A4FE7A481FC6}" destId="{DE7012DE-66B8-489A-BD34-8218F327F120}" srcOrd="1" destOrd="0" presId="urn:microsoft.com/office/officeart/2005/8/layout/hierarchy6"/>
    <dgm:cxn modelId="{878A08DB-008E-402C-BF15-ACD463956A15}" type="presParOf" srcId="{FA719591-8733-4C63-A40C-E1FE2842A9DA}" destId="{C8BD3F70-C416-4C4E-B95A-7B7E96D7B62A}" srcOrd="1" destOrd="0" presId="urn:microsoft.com/office/officeart/2005/8/layout/hierarchy6"/>
    <dgm:cxn modelId="{882ADD5D-AC75-4F68-8E5A-21AF613B7531}" type="presParOf" srcId="{C8BD3F70-C416-4C4E-B95A-7B7E96D7B62A}" destId="{DF944B2F-C6E3-47F3-B951-17EB3FA3E515}" srcOrd="0" destOrd="0" presId="urn:microsoft.com/office/officeart/2005/8/layout/hierarchy6"/>
    <dgm:cxn modelId="{4E70740B-216D-4EE7-BF7E-5AD9E1C780D2}" type="presParOf" srcId="{FA719591-8733-4C63-A40C-E1FE2842A9DA}" destId="{E230DBEA-42F4-47DC-A839-8837BB96A193}" srcOrd="2" destOrd="0" presId="urn:microsoft.com/office/officeart/2005/8/layout/hierarchy6"/>
    <dgm:cxn modelId="{8F2B0A7D-FB7C-46F6-9FC8-553C4F37101E}" type="presParOf" srcId="{E230DBEA-42F4-47DC-A839-8837BB96A193}" destId="{42B770BD-897A-4070-BE9D-6FBD6C432E54}" srcOrd="0" destOrd="0" presId="urn:microsoft.com/office/officeart/2005/8/layout/hierarchy6"/>
    <dgm:cxn modelId="{A23E047B-52E3-4642-A730-771B3D81A33A}" type="presParOf" srcId="{E230DBEA-42F4-47DC-A839-8837BB96A193}" destId="{5E9E8096-B80E-4F68-9BBC-FE8363B3A593}" srcOrd="1" destOrd="0" presId="urn:microsoft.com/office/officeart/2005/8/layout/hierarchy6"/>
    <dgm:cxn modelId="{F0D40B43-5A72-44E8-A8CE-1479B4343C0B}" type="presParOf" srcId="{FA719591-8733-4C63-A40C-E1FE2842A9DA}" destId="{41BAD2C4-14C2-46EC-A18C-010F6367CCBB}" srcOrd="3" destOrd="0" presId="urn:microsoft.com/office/officeart/2005/8/layout/hierarchy6"/>
    <dgm:cxn modelId="{0C58C66A-7FAA-4CCA-9E3A-8AD3FC107A70}" type="presParOf" srcId="{41BAD2C4-14C2-46EC-A18C-010F6367CCBB}" destId="{61C446F6-DB68-471E-821B-2CF123D2E6CF}" srcOrd="0" destOrd="0" presId="urn:microsoft.com/office/officeart/2005/8/layout/hierarchy6"/>
    <dgm:cxn modelId="{6A5BF675-82F7-4560-A1AE-B3CFD6F9544E}" type="presParOf" srcId="{FA719591-8733-4C63-A40C-E1FE2842A9DA}" destId="{441A5F9C-2882-41D2-98D3-80EEA5A6479F}" srcOrd="4" destOrd="0" presId="urn:microsoft.com/office/officeart/2005/8/layout/hierarchy6"/>
    <dgm:cxn modelId="{62B510D3-DEF5-45A4-8FC2-338E7FB3E326}" type="presParOf" srcId="{441A5F9C-2882-41D2-98D3-80EEA5A6479F}" destId="{2088A6AB-AEC7-4D9E-94AA-070337B3F913}" srcOrd="0" destOrd="0" presId="urn:microsoft.com/office/officeart/2005/8/layout/hierarchy6"/>
    <dgm:cxn modelId="{1EEDC9A4-DD5F-4D30-88C8-121EFF8767FF}" type="presParOf" srcId="{441A5F9C-2882-41D2-98D3-80EEA5A6479F}" destId="{94031111-0337-4BAC-A93E-B145F90CA299}"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88A6AB-AEC7-4D9E-94AA-070337B3F913}">
      <dsp:nvSpPr>
        <dsp:cNvPr id="0" name=""/>
        <dsp:cNvSpPr/>
      </dsp:nvSpPr>
      <dsp:spPr>
        <a:xfrm>
          <a:off x="0" y="1916897"/>
          <a:ext cx="10829925" cy="820907"/>
        </a:xfrm>
        <a:prstGeom prst="roundRect">
          <a:avLst>
            <a:gd name="adj" fmla="val 1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rtl="0">
            <a:lnSpc>
              <a:spcPct val="90000"/>
            </a:lnSpc>
            <a:spcBef>
              <a:spcPct val="0"/>
            </a:spcBef>
            <a:spcAft>
              <a:spcPct val="35000"/>
            </a:spcAft>
            <a:buNone/>
          </a:pPr>
          <a:r>
            <a:rPr lang="ar-SA" sz="2000" kern="1200" dirty="0">
              <a:latin typeface="Calibri" panose="020F0502020204030204" pitchFamily="34" charset="0"/>
              <a:cs typeface="Calibri" panose="020F0502020204030204" pitchFamily="34" charset="0"/>
            </a:rPr>
            <a:t>الأهداف التفصيلية</a:t>
          </a:r>
        </a:p>
      </dsp:txBody>
      <dsp:txXfrm>
        <a:off x="7580947" y="1916897"/>
        <a:ext cx="3248977" cy="820907"/>
      </dsp:txXfrm>
    </dsp:sp>
    <dsp:sp modelId="{42B770BD-897A-4070-BE9D-6FBD6C432E54}">
      <dsp:nvSpPr>
        <dsp:cNvPr id="0" name=""/>
        <dsp:cNvSpPr/>
      </dsp:nvSpPr>
      <dsp:spPr>
        <a:xfrm>
          <a:off x="0" y="958500"/>
          <a:ext cx="10829925" cy="820907"/>
        </a:xfrm>
        <a:prstGeom prst="roundRect">
          <a:avLst>
            <a:gd name="adj" fmla="val 1000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rtl="0">
            <a:lnSpc>
              <a:spcPct val="90000"/>
            </a:lnSpc>
            <a:spcBef>
              <a:spcPct val="0"/>
            </a:spcBef>
            <a:spcAft>
              <a:spcPct val="35000"/>
            </a:spcAft>
            <a:buNone/>
          </a:pPr>
          <a:r>
            <a:rPr lang="ar-SA" sz="2000" kern="1200" dirty="0">
              <a:latin typeface="Calibri" panose="020F0502020204030204" pitchFamily="34" charset="0"/>
              <a:cs typeface="Calibri" panose="020F0502020204030204" pitchFamily="34" charset="0"/>
            </a:rPr>
            <a:t>الأهداف الفرعية</a:t>
          </a:r>
        </a:p>
      </dsp:txBody>
      <dsp:txXfrm>
        <a:off x="7580947" y="958500"/>
        <a:ext cx="3248977" cy="820907"/>
      </dsp:txXfrm>
    </dsp:sp>
    <dsp:sp modelId="{4AB3043F-3DB4-40F5-8F7D-6F2B825EF164}">
      <dsp:nvSpPr>
        <dsp:cNvPr id="0" name=""/>
        <dsp:cNvSpPr/>
      </dsp:nvSpPr>
      <dsp:spPr>
        <a:xfrm>
          <a:off x="0" y="103"/>
          <a:ext cx="10829925" cy="820907"/>
        </a:xfrm>
        <a:prstGeom prst="roundRect">
          <a:avLst>
            <a:gd name="adj" fmla="val 10000"/>
          </a:avLst>
        </a:prstGeom>
        <a:solidFill>
          <a:schemeClr val="accent2">
            <a:lumMod val="20000"/>
            <a:lumOff val="8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rtl="0">
            <a:lnSpc>
              <a:spcPct val="90000"/>
            </a:lnSpc>
            <a:spcBef>
              <a:spcPct val="0"/>
            </a:spcBef>
            <a:spcAft>
              <a:spcPct val="35000"/>
            </a:spcAft>
            <a:buNone/>
          </a:pPr>
          <a:r>
            <a:rPr lang="ar-SA" sz="2000" kern="1200" dirty="0">
              <a:latin typeface="Calibri" panose="020F0502020204030204" pitchFamily="34" charset="0"/>
              <a:cs typeface="Calibri" panose="020F0502020204030204" pitchFamily="34" charset="0"/>
            </a:rPr>
            <a:t>الأهداف العامة</a:t>
          </a:r>
        </a:p>
      </dsp:txBody>
      <dsp:txXfrm>
        <a:off x="7580947" y="103"/>
        <a:ext cx="3248977" cy="820907"/>
      </dsp:txXfrm>
    </dsp:sp>
    <dsp:sp modelId="{B0C78792-39D3-4ECC-9B3F-41699AC0AE43}">
      <dsp:nvSpPr>
        <dsp:cNvPr id="0" name=""/>
        <dsp:cNvSpPr/>
      </dsp:nvSpPr>
      <dsp:spPr>
        <a:xfrm>
          <a:off x="3212673" y="68847"/>
          <a:ext cx="1372198" cy="687446"/>
        </a:xfrm>
        <a:prstGeom prst="roundRect">
          <a:avLst>
            <a:gd name="adj" fmla="val 10000"/>
          </a:avLst>
        </a:prstGeom>
        <a:solidFill>
          <a:schemeClr val="accent3">
            <a:lumMod val="75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311150" rtl="1">
            <a:lnSpc>
              <a:spcPct val="90000"/>
            </a:lnSpc>
            <a:spcBef>
              <a:spcPct val="0"/>
            </a:spcBef>
            <a:spcAft>
              <a:spcPct val="35000"/>
            </a:spcAft>
            <a:buFont typeface="+mj-lt"/>
            <a:buNone/>
          </a:pPr>
          <a:r>
            <a:rPr lang="ar-SA" sz="1000" kern="1200" dirty="0">
              <a:solidFill>
                <a:schemeClr val="bg1"/>
              </a:solidFill>
              <a:latin typeface="Calibri" panose="020F0502020204030204" pitchFamily="34" charset="0"/>
              <a:ea typeface="+mn-ea"/>
              <a:cs typeface="Calibri" panose="020F0502020204030204" pitchFamily="34" charset="0"/>
            </a:rPr>
            <a:t>تعزيز القيم الإسلامية والهوية الوطنية</a:t>
          </a:r>
        </a:p>
      </dsp:txBody>
      <dsp:txXfrm>
        <a:off x="3232808" y="88982"/>
        <a:ext cx="1331928" cy="647176"/>
      </dsp:txXfrm>
    </dsp:sp>
    <dsp:sp modelId="{D43ED8F9-6ECE-432E-9B4B-55B40F0443AA}">
      <dsp:nvSpPr>
        <dsp:cNvPr id="0" name=""/>
        <dsp:cNvSpPr/>
      </dsp:nvSpPr>
      <dsp:spPr>
        <a:xfrm>
          <a:off x="3898773" y="756294"/>
          <a:ext cx="1681548" cy="274978"/>
        </a:xfrm>
        <a:custGeom>
          <a:avLst/>
          <a:gdLst/>
          <a:ahLst/>
          <a:cxnLst/>
          <a:rect l="0" t="0" r="0" b="0"/>
          <a:pathLst>
            <a:path>
              <a:moveTo>
                <a:pt x="0" y="0"/>
              </a:moveTo>
              <a:lnTo>
                <a:pt x="0" y="137489"/>
              </a:lnTo>
              <a:lnTo>
                <a:pt x="1681548" y="137489"/>
              </a:lnTo>
              <a:lnTo>
                <a:pt x="1681548" y="27497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7057E7A-7CAD-46B9-878E-206AF6D01B3B}">
      <dsp:nvSpPr>
        <dsp:cNvPr id="0" name=""/>
        <dsp:cNvSpPr/>
      </dsp:nvSpPr>
      <dsp:spPr>
        <a:xfrm>
          <a:off x="4894222" y="1031272"/>
          <a:ext cx="1372198" cy="687446"/>
        </a:xfrm>
        <a:prstGeom prst="roundRect">
          <a:avLst>
            <a:gd name="adj" fmla="val 10000"/>
          </a:avLst>
        </a:prstGeom>
        <a:solidFill>
          <a:schemeClr val="bg2">
            <a:lumMod val="90000"/>
          </a:schemeClr>
        </a:solidFill>
        <a:ln w="12700" cap="flat" cmpd="sng" algn="ctr">
          <a:solidFill>
            <a:schemeClr val="accent6">
              <a:lumMod val="60000"/>
              <a:lumOff val="4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311150" rtl="1">
            <a:lnSpc>
              <a:spcPct val="90000"/>
            </a:lnSpc>
            <a:spcBef>
              <a:spcPct val="0"/>
            </a:spcBef>
            <a:spcAft>
              <a:spcPct val="35000"/>
            </a:spcAft>
            <a:buNone/>
          </a:pPr>
          <a:r>
            <a:rPr lang="ar-SA" sz="1000" kern="1200" dirty="0">
              <a:solidFill>
                <a:schemeClr val="bg2">
                  <a:lumMod val="50000"/>
                </a:schemeClr>
              </a:solidFill>
              <a:latin typeface="Calibri" panose="020F0502020204030204" pitchFamily="34" charset="0"/>
              <a:ea typeface="+mn-ea"/>
              <a:cs typeface="Calibri" panose="020F0502020204030204" pitchFamily="34" charset="0"/>
              <a:sym typeface="Bahij TheSansArabic Plain" panose="02040503050201020203" pitchFamily="18" charset="-78"/>
            </a:rPr>
            <a:t>1.1  تعزيز القيم الإسلامية</a:t>
          </a:r>
          <a:endParaRPr lang="ar-SA" sz="1000" kern="1200" dirty="0">
            <a:solidFill>
              <a:schemeClr val="bg2">
                <a:lumMod val="50000"/>
              </a:schemeClr>
            </a:solidFill>
            <a:latin typeface="Calibri" panose="020F0502020204030204" pitchFamily="34" charset="0"/>
            <a:ea typeface="+mn-ea"/>
            <a:cs typeface="Calibri" panose="020F0502020204030204" pitchFamily="34" charset="0"/>
          </a:endParaRPr>
        </a:p>
      </dsp:txBody>
      <dsp:txXfrm>
        <a:off x="4914357" y="1051407"/>
        <a:ext cx="1331928" cy="647176"/>
      </dsp:txXfrm>
    </dsp:sp>
    <dsp:sp modelId="{F27F663D-019B-42D9-A6ED-66B4493D4F2A}">
      <dsp:nvSpPr>
        <dsp:cNvPr id="0" name=""/>
        <dsp:cNvSpPr/>
      </dsp:nvSpPr>
      <dsp:spPr>
        <a:xfrm>
          <a:off x="3853053" y="756294"/>
          <a:ext cx="91440" cy="274978"/>
        </a:xfrm>
        <a:custGeom>
          <a:avLst/>
          <a:gdLst/>
          <a:ahLst/>
          <a:cxnLst/>
          <a:rect l="0" t="0" r="0" b="0"/>
          <a:pathLst>
            <a:path>
              <a:moveTo>
                <a:pt x="45720" y="0"/>
              </a:moveTo>
              <a:lnTo>
                <a:pt x="45720" y="27497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CE58087-F5BA-42EA-B924-D0E948A89DF1}">
      <dsp:nvSpPr>
        <dsp:cNvPr id="0" name=""/>
        <dsp:cNvSpPr/>
      </dsp:nvSpPr>
      <dsp:spPr>
        <a:xfrm>
          <a:off x="3212673" y="1031272"/>
          <a:ext cx="1372198" cy="687446"/>
        </a:xfrm>
        <a:prstGeom prst="roundRect">
          <a:avLst>
            <a:gd name="adj" fmla="val 10000"/>
          </a:avLst>
        </a:prstGeom>
        <a:solidFill>
          <a:srgbClr val="305E93"/>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rtl="1">
            <a:lnSpc>
              <a:spcPct val="90000"/>
            </a:lnSpc>
            <a:spcBef>
              <a:spcPct val="0"/>
            </a:spcBef>
            <a:spcAft>
              <a:spcPct val="35000"/>
            </a:spcAft>
            <a:buNone/>
          </a:pPr>
          <a:r>
            <a:rPr lang="ar-SA" sz="1000" kern="1200" dirty="0">
              <a:solidFill>
                <a:srgbClr val="FFFFFF"/>
              </a:solidFill>
              <a:latin typeface="Calibri" panose="020F0502020204030204" pitchFamily="34" charset="0"/>
              <a:cs typeface="Calibri" panose="020F0502020204030204" pitchFamily="34" charset="0"/>
              <a:sym typeface="Bahij TheSansArabic Plain" panose="02040503050201020203" pitchFamily="18" charset="-78"/>
            </a:rPr>
            <a:t>1.3  تعزيز الهوية الوطنية</a:t>
          </a:r>
          <a:endParaRPr lang="ar-SA" sz="1000" kern="1200" dirty="0">
            <a:latin typeface="Calibri" panose="020F0502020204030204" pitchFamily="34" charset="0"/>
            <a:cs typeface="Calibri" panose="020F0502020204030204" pitchFamily="34" charset="0"/>
          </a:endParaRPr>
        </a:p>
      </dsp:txBody>
      <dsp:txXfrm>
        <a:off x="3232808" y="1051407"/>
        <a:ext cx="1331928" cy="647176"/>
      </dsp:txXfrm>
    </dsp:sp>
    <dsp:sp modelId="{9FF751F0-319B-4E6F-AA81-7BBB22DD6B21}">
      <dsp:nvSpPr>
        <dsp:cNvPr id="0" name=""/>
        <dsp:cNvSpPr/>
      </dsp:nvSpPr>
      <dsp:spPr>
        <a:xfrm>
          <a:off x="3898773" y="1718719"/>
          <a:ext cx="1910190" cy="274978"/>
        </a:xfrm>
        <a:custGeom>
          <a:avLst/>
          <a:gdLst/>
          <a:ahLst/>
          <a:cxnLst/>
          <a:rect l="0" t="0" r="0" b="0"/>
          <a:pathLst>
            <a:path>
              <a:moveTo>
                <a:pt x="0" y="0"/>
              </a:moveTo>
              <a:lnTo>
                <a:pt x="0" y="137489"/>
              </a:lnTo>
              <a:lnTo>
                <a:pt x="1910190" y="137489"/>
              </a:lnTo>
              <a:lnTo>
                <a:pt x="1910190" y="27497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5A95570-301F-41D5-B793-7741615B3986}">
      <dsp:nvSpPr>
        <dsp:cNvPr id="0" name=""/>
        <dsp:cNvSpPr/>
      </dsp:nvSpPr>
      <dsp:spPr>
        <a:xfrm>
          <a:off x="5077126" y="1993697"/>
          <a:ext cx="1463673" cy="687446"/>
        </a:xfrm>
        <a:prstGeom prst="roundRect">
          <a:avLst>
            <a:gd name="adj" fmla="val 10000"/>
          </a:avLst>
        </a:prstGeom>
        <a:solidFill>
          <a:srgbClr val="D0CECE"/>
        </a:solidFill>
        <a:ln w="12700" cap="flat" cmpd="sng" algn="ctr">
          <a:solidFill>
            <a:schemeClr val="accent6">
              <a:lumMod val="60000"/>
              <a:lumOff val="4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311150" rtl="1">
            <a:lnSpc>
              <a:spcPct val="90000"/>
            </a:lnSpc>
            <a:spcBef>
              <a:spcPct val="0"/>
            </a:spcBef>
            <a:spcAft>
              <a:spcPct val="35000"/>
            </a:spcAft>
            <a:buNone/>
          </a:pPr>
          <a:r>
            <a:rPr lang="ar-SA" sz="1000" kern="1200" dirty="0">
              <a:solidFill>
                <a:srgbClr val="E7E6E6">
                  <a:lumMod val="50000"/>
                </a:srgbClr>
              </a:solidFill>
              <a:latin typeface="Calibri" panose="020F0502020204030204" pitchFamily="34" charset="0"/>
              <a:ea typeface="+mn-ea"/>
              <a:cs typeface="Calibri" panose="020F0502020204030204" pitchFamily="34" charset="0"/>
              <a:sym typeface="Bahij TheSansArabic Plain" panose="02040503050201020203" pitchFamily="18" charset="-78"/>
            </a:rPr>
            <a:t>1.3.1 غرس المبادئ والقيم الوطنية وتعزيز الانتماء الوطني</a:t>
          </a:r>
          <a:endParaRPr lang="ar-SA" sz="1000" kern="1200" dirty="0">
            <a:solidFill>
              <a:srgbClr val="E7E6E6">
                <a:lumMod val="50000"/>
              </a:srgbClr>
            </a:solidFill>
            <a:latin typeface="Calibri" panose="020F0502020204030204" pitchFamily="34" charset="0"/>
            <a:ea typeface="+mn-ea"/>
            <a:cs typeface="Calibri" panose="020F0502020204030204" pitchFamily="34" charset="0"/>
          </a:endParaRPr>
        </a:p>
      </dsp:txBody>
      <dsp:txXfrm>
        <a:off x="5097261" y="2013832"/>
        <a:ext cx="1423403" cy="647176"/>
      </dsp:txXfrm>
    </dsp:sp>
    <dsp:sp modelId="{40C2E65C-5D60-44C2-A4D7-19AFC920638D}">
      <dsp:nvSpPr>
        <dsp:cNvPr id="0" name=""/>
        <dsp:cNvSpPr/>
      </dsp:nvSpPr>
      <dsp:spPr>
        <a:xfrm>
          <a:off x="3853053" y="1718719"/>
          <a:ext cx="91440" cy="274978"/>
        </a:xfrm>
        <a:custGeom>
          <a:avLst/>
          <a:gdLst/>
          <a:ahLst/>
          <a:cxnLst/>
          <a:rect l="0" t="0" r="0" b="0"/>
          <a:pathLst>
            <a:path>
              <a:moveTo>
                <a:pt x="45720" y="0"/>
              </a:moveTo>
              <a:lnTo>
                <a:pt x="45720" y="27497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9406AA1-7D8E-4CA7-B968-A8162969DD71}">
      <dsp:nvSpPr>
        <dsp:cNvPr id="0" name=""/>
        <dsp:cNvSpPr/>
      </dsp:nvSpPr>
      <dsp:spPr>
        <a:xfrm>
          <a:off x="3029770" y="1993697"/>
          <a:ext cx="1738005" cy="687446"/>
        </a:xfrm>
        <a:prstGeom prst="roundRect">
          <a:avLst>
            <a:gd name="adj" fmla="val 10000"/>
          </a:avLst>
        </a:prstGeom>
        <a:solidFill>
          <a:srgbClr val="D0CECE"/>
        </a:solidFill>
        <a:ln w="12700" cap="flat" cmpd="sng" algn="ctr">
          <a:solidFill>
            <a:schemeClr val="accent6">
              <a:lumMod val="60000"/>
              <a:lumOff val="4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rtl="1">
            <a:lnSpc>
              <a:spcPct val="90000"/>
            </a:lnSpc>
            <a:spcBef>
              <a:spcPct val="0"/>
            </a:spcBef>
            <a:spcAft>
              <a:spcPct val="35000"/>
            </a:spcAft>
            <a:buNone/>
          </a:pPr>
          <a:r>
            <a:rPr lang="ar-SA" sz="1000" kern="1200" dirty="0">
              <a:solidFill>
                <a:srgbClr val="E7E6E6">
                  <a:lumMod val="50000"/>
                </a:srgbClr>
              </a:solidFill>
              <a:latin typeface="Calibri" panose="020F0502020204030204" pitchFamily="34" charset="0"/>
              <a:ea typeface="+mn-ea"/>
              <a:cs typeface="Calibri" panose="020F0502020204030204" pitchFamily="34" charset="0"/>
              <a:sym typeface="Bahij TheSansArabic Plain" panose="02040503050201020203" pitchFamily="18" charset="-78"/>
            </a:rPr>
            <a:t>1.3.2 المحافظة على تراث المملكة الإسلامي والعربي والوطني والتعريف به</a:t>
          </a:r>
          <a:endParaRPr lang="en-US" sz="1000" kern="1200" dirty="0">
            <a:solidFill>
              <a:srgbClr val="E7E6E6">
                <a:lumMod val="50000"/>
              </a:srgbClr>
            </a:solidFill>
            <a:latin typeface="Calibri" panose="020F0502020204030204" pitchFamily="34" charset="0"/>
            <a:ea typeface="+mn-ea"/>
            <a:cs typeface="Calibri" panose="020F0502020204030204" pitchFamily="34" charset="0"/>
            <a:sym typeface="Bahij TheSansArabic Plain" panose="02040503050201020203" pitchFamily="18" charset="-78"/>
          </a:endParaRPr>
        </a:p>
      </dsp:txBody>
      <dsp:txXfrm>
        <a:off x="3049905" y="2013832"/>
        <a:ext cx="1697735" cy="647176"/>
      </dsp:txXfrm>
    </dsp:sp>
    <dsp:sp modelId="{CB2D12CE-8C8E-48A2-8FA1-A51F4778A79F}">
      <dsp:nvSpPr>
        <dsp:cNvPr id="0" name=""/>
        <dsp:cNvSpPr/>
      </dsp:nvSpPr>
      <dsp:spPr>
        <a:xfrm>
          <a:off x="1988582" y="1718719"/>
          <a:ext cx="1910190" cy="274978"/>
        </a:xfrm>
        <a:custGeom>
          <a:avLst/>
          <a:gdLst/>
          <a:ahLst/>
          <a:cxnLst/>
          <a:rect l="0" t="0" r="0" b="0"/>
          <a:pathLst>
            <a:path>
              <a:moveTo>
                <a:pt x="1910190" y="0"/>
              </a:moveTo>
              <a:lnTo>
                <a:pt x="1910190" y="137489"/>
              </a:lnTo>
              <a:lnTo>
                <a:pt x="0" y="137489"/>
              </a:lnTo>
              <a:lnTo>
                <a:pt x="0" y="27497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88B27FA-B538-4B85-B76F-BAA2DBFD2940}">
      <dsp:nvSpPr>
        <dsp:cNvPr id="0" name=""/>
        <dsp:cNvSpPr/>
      </dsp:nvSpPr>
      <dsp:spPr>
        <a:xfrm>
          <a:off x="1256746" y="1993697"/>
          <a:ext cx="1463673" cy="687446"/>
        </a:xfrm>
        <a:prstGeom prst="roundRect">
          <a:avLst>
            <a:gd name="adj" fmla="val 10000"/>
          </a:avLst>
        </a:prstGeom>
        <a:solidFill>
          <a:srgbClr val="305E93"/>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311150" rtl="1">
            <a:lnSpc>
              <a:spcPct val="90000"/>
            </a:lnSpc>
            <a:spcBef>
              <a:spcPct val="0"/>
            </a:spcBef>
            <a:spcAft>
              <a:spcPct val="35000"/>
            </a:spcAft>
            <a:buNone/>
          </a:pPr>
          <a:r>
            <a:rPr lang="ar-SA" sz="1000" kern="1200" dirty="0">
              <a:solidFill>
                <a:srgbClr val="FFFFFF"/>
              </a:solidFill>
              <a:latin typeface="Calibri" panose="020F0502020204030204" pitchFamily="34" charset="0"/>
              <a:ea typeface="+mn-ea"/>
              <a:cs typeface="Calibri" panose="020F0502020204030204" pitchFamily="34" charset="0"/>
              <a:sym typeface="Bahij TheSansArabic Plain" panose="02040503050201020203" pitchFamily="18" charset="-78"/>
            </a:rPr>
            <a:t>1.3.3 العناية باللغة العربية</a:t>
          </a:r>
          <a:endParaRPr lang="en-US" sz="1000" kern="1200" dirty="0">
            <a:solidFill>
              <a:srgbClr val="FFFFFF"/>
            </a:solidFill>
            <a:latin typeface="Calibri" panose="020F0502020204030204" pitchFamily="34" charset="0"/>
            <a:ea typeface="+mn-ea"/>
            <a:cs typeface="Calibri" panose="020F0502020204030204" pitchFamily="34" charset="0"/>
            <a:sym typeface="Bahij TheSansArabic Plain" panose="02040503050201020203" pitchFamily="18" charset="-78"/>
          </a:endParaRPr>
        </a:p>
      </dsp:txBody>
      <dsp:txXfrm>
        <a:off x="1276881" y="2013832"/>
        <a:ext cx="1423403" cy="647176"/>
      </dsp:txXfrm>
    </dsp:sp>
    <dsp:sp modelId="{9B8BC693-5DB1-4AFC-818F-E60AAA0D6116}">
      <dsp:nvSpPr>
        <dsp:cNvPr id="0" name=""/>
        <dsp:cNvSpPr/>
      </dsp:nvSpPr>
      <dsp:spPr>
        <a:xfrm>
          <a:off x="2217224" y="756294"/>
          <a:ext cx="1681548" cy="274978"/>
        </a:xfrm>
        <a:custGeom>
          <a:avLst/>
          <a:gdLst/>
          <a:ahLst/>
          <a:cxnLst/>
          <a:rect l="0" t="0" r="0" b="0"/>
          <a:pathLst>
            <a:path>
              <a:moveTo>
                <a:pt x="1681548" y="0"/>
              </a:moveTo>
              <a:lnTo>
                <a:pt x="1681548" y="137489"/>
              </a:lnTo>
              <a:lnTo>
                <a:pt x="0" y="137489"/>
              </a:lnTo>
              <a:lnTo>
                <a:pt x="0" y="27497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E8A7C8E-F380-4188-84EB-53138B7C8CAD}">
      <dsp:nvSpPr>
        <dsp:cNvPr id="0" name=""/>
        <dsp:cNvSpPr/>
      </dsp:nvSpPr>
      <dsp:spPr>
        <a:xfrm>
          <a:off x="1531125" y="1031272"/>
          <a:ext cx="1372198" cy="687446"/>
        </a:xfrm>
        <a:prstGeom prst="roundRect">
          <a:avLst>
            <a:gd name="adj" fmla="val 10000"/>
          </a:avLst>
        </a:prstGeom>
        <a:solidFill>
          <a:schemeClr val="bg2">
            <a:lumMod val="90000"/>
          </a:schemeClr>
        </a:solidFill>
        <a:ln w="12700" cap="flat" cmpd="sng" algn="ctr">
          <a:solidFill>
            <a:schemeClr val="accent6">
              <a:lumMod val="60000"/>
              <a:lumOff val="4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311150" rtl="1">
            <a:lnSpc>
              <a:spcPct val="90000"/>
            </a:lnSpc>
            <a:spcBef>
              <a:spcPct val="0"/>
            </a:spcBef>
            <a:spcAft>
              <a:spcPct val="35000"/>
            </a:spcAft>
            <a:buNone/>
          </a:pPr>
          <a:r>
            <a:rPr lang="ar-SA" sz="1000" kern="1200" dirty="0">
              <a:solidFill>
                <a:schemeClr val="bg2">
                  <a:lumMod val="50000"/>
                </a:schemeClr>
              </a:solidFill>
              <a:latin typeface="Calibri" panose="020F0502020204030204" pitchFamily="34" charset="0"/>
              <a:ea typeface="+mn-ea"/>
              <a:cs typeface="Calibri" panose="020F0502020204030204" pitchFamily="34" charset="0"/>
              <a:sym typeface="Bahij TheSansArabic Plain" panose="02040503050201020203" pitchFamily="18" charset="-78"/>
            </a:rPr>
            <a:t>1.2 خدمة المزيد من ضيوف الرحمن على أكمل وجه</a:t>
          </a:r>
          <a:endParaRPr lang="en-US" sz="1000" kern="1200" dirty="0">
            <a:solidFill>
              <a:schemeClr val="bg2">
                <a:lumMod val="50000"/>
              </a:schemeClr>
            </a:solidFill>
            <a:latin typeface="Calibri" panose="020F0502020204030204" pitchFamily="34" charset="0"/>
            <a:ea typeface="+mn-ea"/>
            <a:cs typeface="Calibri" panose="020F0502020204030204" pitchFamily="34" charset="0"/>
            <a:sym typeface="Bahij TheSansArabic Plain" panose="02040503050201020203" pitchFamily="18" charset="-78"/>
          </a:endParaRPr>
        </a:p>
      </dsp:txBody>
      <dsp:txXfrm>
        <a:off x="1551260" y="1051407"/>
        <a:ext cx="1331928" cy="64717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735ED2-95C6-C147-963D-B96C43C25BDA}" type="datetimeFigureOut">
              <a:t>1/2/2024</a:t>
            </a:fld>
            <a:endParaRPr lang="en-S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CF49E5-90F7-7640-B05E-F0909049F516}" type="slidenum">
              <a:t>‹#›</a:t>
            </a:fld>
            <a:endParaRPr lang="en-SA"/>
          </a:p>
        </p:txBody>
      </p:sp>
    </p:spTree>
    <p:extLst>
      <p:ext uri="{BB962C8B-B14F-4D97-AF65-F5344CB8AC3E}">
        <p14:creationId xmlns:p14="http://schemas.microsoft.com/office/powerpoint/2010/main" val="2017170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a:p>
        </p:txBody>
      </p:sp>
      <p:sp>
        <p:nvSpPr>
          <p:cNvPr id="4" name="Slide Number Placeholder 3"/>
          <p:cNvSpPr>
            <a:spLocks noGrp="1"/>
          </p:cNvSpPr>
          <p:nvPr>
            <p:ph type="sldNum" sz="quarter" idx="5"/>
          </p:nvPr>
        </p:nvSpPr>
        <p:spPr/>
        <p:txBody>
          <a:bodyPr/>
          <a:lstStyle/>
          <a:p>
            <a:fld id="{3BCF49E5-90F7-7640-B05E-F0909049F516}" type="slidenum">
              <a:rPr lang="en-US" smtClean="0"/>
              <a:t>2</a:t>
            </a:fld>
            <a:endParaRPr lang="en-US"/>
          </a:p>
        </p:txBody>
      </p:sp>
    </p:spTree>
    <p:extLst>
      <p:ext uri="{BB962C8B-B14F-4D97-AF65-F5344CB8AC3E}">
        <p14:creationId xmlns:p14="http://schemas.microsoft.com/office/powerpoint/2010/main" val="3024618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a:p>
        </p:txBody>
      </p:sp>
      <p:sp>
        <p:nvSpPr>
          <p:cNvPr id="4" name="Slide Number Placeholder 3"/>
          <p:cNvSpPr>
            <a:spLocks noGrp="1"/>
          </p:cNvSpPr>
          <p:nvPr>
            <p:ph type="sldNum" sz="quarter" idx="5"/>
          </p:nvPr>
        </p:nvSpPr>
        <p:spPr/>
        <p:txBody>
          <a:bodyPr/>
          <a:lstStyle/>
          <a:p>
            <a:fld id="{3BCF49E5-90F7-7640-B05E-F0909049F516}" type="slidenum">
              <a:rPr lang="en-US" smtClean="0"/>
              <a:t>10</a:t>
            </a:fld>
            <a:endParaRPr lang="en-US"/>
          </a:p>
        </p:txBody>
      </p:sp>
    </p:spTree>
    <p:extLst>
      <p:ext uri="{BB962C8B-B14F-4D97-AF65-F5344CB8AC3E}">
        <p14:creationId xmlns:p14="http://schemas.microsoft.com/office/powerpoint/2010/main" val="3990082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5"/>
          </p:nvPr>
        </p:nvSpPr>
        <p:spPr/>
        <p:txBody>
          <a:bodyPr/>
          <a:lstStyle/>
          <a:p>
            <a:fld id="{3BCF49E5-90F7-7640-B05E-F0909049F516}" type="slidenum">
              <a:rPr lang="en-US" smtClean="0"/>
              <a:t>12</a:t>
            </a:fld>
            <a:endParaRPr lang="en-US"/>
          </a:p>
        </p:txBody>
      </p:sp>
    </p:spTree>
    <p:extLst>
      <p:ext uri="{BB962C8B-B14F-4D97-AF65-F5344CB8AC3E}">
        <p14:creationId xmlns:p14="http://schemas.microsoft.com/office/powerpoint/2010/main" val="2522845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0D939-0DB4-524D-86B2-CE97106CE992}"/>
              </a:ext>
            </a:extLst>
          </p:cNvPr>
          <p:cNvSpPr>
            <a:spLocks noGrp="1"/>
          </p:cNvSpPr>
          <p:nvPr>
            <p:ph type="ctrTitle" hasCustomPrompt="1"/>
          </p:nvPr>
        </p:nvSpPr>
        <p:spPr>
          <a:xfrm>
            <a:off x="5980176" y="3638435"/>
            <a:ext cx="5615870" cy="1348717"/>
          </a:xfrm>
        </p:spPr>
        <p:txBody>
          <a:bodyPr lIns="0" tIns="0" rIns="0" bIns="0" anchor="t">
            <a:noAutofit/>
          </a:bodyPr>
          <a:lstStyle>
            <a:lvl1pPr algn="r">
              <a:defRPr sz="4000">
                <a:solidFill>
                  <a:schemeClr val="tx1"/>
                </a:solidFill>
                <a:latin typeface="+mj-lt"/>
                <a:cs typeface="+mj-cs"/>
              </a:defRPr>
            </a:lvl1pPr>
          </a:lstStyle>
          <a:p>
            <a:pPr algn="r" defTabSz="914400" rtl="0" eaLnBrk="1" latinLnBrk="0" hangingPunct="1">
              <a:lnSpc>
                <a:spcPct val="90000"/>
              </a:lnSpc>
              <a:spcBef>
                <a:spcPct val="0"/>
              </a:spcBef>
              <a:buNone/>
            </a:pPr>
            <a:r>
              <a:rPr lang="ar-SA"/>
              <a:t>مثال للعنوان الرئيس</a:t>
            </a:r>
            <a:br>
              <a:rPr lang="ar-SA"/>
            </a:br>
            <a:r>
              <a:rPr lang="ar-SA"/>
              <a:t>للعرض </a:t>
            </a:r>
            <a:r>
              <a:rPr lang="ar-SA" err="1"/>
              <a:t>التقديمي</a:t>
            </a:r>
            <a:endParaRPr lang="en-SA"/>
          </a:p>
        </p:txBody>
      </p:sp>
      <p:sp>
        <p:nvSpPr>
          <p:cNvPr id="3" name="Subtitle 2">
            <a:extLst>
              <a:ext uri="{FF2B5EF4-FFF2-40B4-BE49-F238E27FC236}">
                <a16:creationId xmlns:a16="http://schemas.microsoft.com/office/drawing/2014/main" id="{A049F4D2-4855-FD4B-82E6-A3C59B45B195}"/>
              </a:ext>
            </a:extLst>
          </p:cNvPr>
          <p:cNvSpPr>
            <a:spLocks noGrp="1"/>
          </p:cNvSpPr>
          <p:nvPr>
            <p:ph type="subTitle" idx="1" hasCustomPrompt="1"/>
          </p:nvPr>
        </p:nvSpPr>
        <p:spPr>
          <a:xfrm>
            <a:off x="7836407" y="5044080"/>
            <a:ext cx="3759639" cy="283440"/>
          </a:xfrm>
        </p:spPr>
        <p:txBody>
          <a:bodyPr lIns="0" tIns="0" rIns="0" bIns="0" anchor="t">
            <a:noAutofit/>
          </a:bodyPr>
          <a:lstStyle>
            <a:lvl1pPr marL="0" indent="0" algn="r">
              <a:buNone/>
              <a:defRPr sz="2000">
                <a:solidFill>
                  <a:schemeClr val="tx1"/>
                </a:solidFill>
                <a:latin typeface="+mn-lt"/>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r" defTabSz="914400" rtl="0" eaLnBrk="1" latinLnBrk="0" hangingPunct="1">
              <a:lnSpc>
                <a:spcPct val="90000"/>
              </a:lnSpc>
              <a:spcBef>
                <a:spcPts val="1000"/>
              </a:spcBef>
              <a:buFont typeface="Arial" panose="020B0604020202020204" pitchFamily="34" charset="0"/>
              <a:buNone/>
            </a:pPr>
            <a:r>
              <a:rPr lang="ar-SA"/>
              <a:t>مثال لعنوان فرعي </a:t>
            </a:r>
            <a:r>
              <a:rPr lang="ar-SA" err="1"/>
              <a:t>لوريم</a:t>
            </a:r>
            <a:r>
              <a:rPr lang="ar-SA"/>
              <a:t> </a:t>
            </a:r>
            <a:r>
              <a:rPr lang="ar-SA" err="1"/>
              <a:t>ابسوم</a:t>
            </a:r>
            <a:endParaRPr lang="en-SA"/>
          </a:p>
        </p:txBody>
      </p:sp>
      <p:sp>
        <p:nvSpPr>
          <p:cNvPr id="29" name="Text Placeholder 27">
            <a:extLst>
              <a:ext uri="{FF2B5EF4-FFF2-40B4-BE49-F238E27FC236}">
                <a16:creationId xmlns:a16="http://schemas.microsoft.com/office/drawing/2014/main" id="{326F3A86-2FB2-1844-A91E-8783544C5F27}"/>
              </a:ext>
            </a:extLst>
          </p:cNvPr>
          <p:cNvSpPr>
            <a:spLocks noGrp="1"/>
          </p:cNvSpPr>
          <p:nvPr>
            <p:ph type="body" sz="quarter" idx="10" hasCustomPrompt="1"/>
          </p:nvPr>
        </p:nvSpPr>
        <p:spPr>
          <a:xfrm>
            <a:off x="10270166" y="6181345"/>
            <a:ext cx="1325880" cy="283440"/>
          </a:xfrm>
        </p:spPr>
        <p:txBody>
          <a:bodyPr lIns="0" tIns="0" rIns="0" bIns="0"/>
          <a:lstStyle>
            <a:lvl1pPr marL="0" indent="0">
              <a:buFontTx/>
              <a:buNone/>
              <a:defRPr sz="2000">
                <a:solidFill>
                  <a:schemeClr val="tx1"/>
                </a:solidFill>
                <a:latin typeface="+mn-lt"/>
                <a:cs typeface="+mn-cs"/>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marL="0" marR="0" lvl="0" indent="0" algn="r" defTabSz="914400" rtl="1" eaLnBrk="1" fontAlgn="auto" latinLnBrk="0" hangingPunct="1">
              <a:lnSpc>
                <a:spcPct val="90000"/>
              </a:lnSpc>
              <a:spcBef>
                <a:spcPts val="1000"/>
              </a:spcBef>
              <a:spcAft>
                <a:spcPts val="0"/>
              </a:spcAft>
              <a:buClrTx/>
              <a:buSzTx/>
              <a:buFontTx/>
              <a:buNone/>
              <a:tabLst/>
              <a:defRPr/>
            </a:pPr>
            <a:r>
              <a:rPr lang="ar-SA"/>
              <a:t>أبريل </a:t>
            </a:r>
            <a:r>
              <a:rPr lang="en-US"/>
              <a:t>2021</a:t>
            </a:r>
            <a:endParaRPr lang="en-SA"/>
          </a:p>
        </p:txBody>
      </p:sp>
    </p:spTree>
    <p:extLst>
      <p:ext uri="{BB962C8B-B14F-4D97-AF65-F5344CB8AC3E}">
        <p14:creationId xmlns:p14="http://schemas.microsoft.com/office/powerpoint/2010/main" val="180428601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Content &amp; Pi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CB068-1242-B949-9A45-44E272D53EF7}"/>
              </a:ext>
            </a:extLst>
          </p:cNvPr>
          <p:cNvSpPr>
            <a:spLocks noGrp="1"/>
          </p:cNvSpPr>
          <p:nvPr>
            <p:ph type="title" hasCustomPrompt="1"/>
          </p:nvPr>
        </p:nvSpPr>
        <p:spPr>
          <a:xfrm>
            <a:off x="6705600" y="365125"/>
            <a:ext cx="4648200" cy="1325563"/>
          </a:xfrm>
        </p:spPr>
        <p:txBody>
          <a:bodyPr/>
          <a:lstStyle/>
          <a:p>
            <a:r>
              <a:rPr lang="ar-SA"/>
              <a:t>مثال لعنوان الصفحة</a:t>
            </a:r>
            <a:endParaRPr lang="en-SA"/>
          </a:p>
        </p:txBody>
      </p:sp>
      <p:sp>
        <p:nvSpPr>
          <p:cNvPr id="3" name="Content Placeholder 2">
            <a:extLst>
              <a:ext uri="{FF2B5EF4-FFF2-40B4-BE49-F238E27FC236}">
                <a16:creationId xmlns:a16="http://schemas.microsoft.com/office/drawing/2014/main" id="{AC6E76A8-2452-6942-BFD7-249AF11F49B3}"/>
              </a:ext>
            </a:extLst>
          </p:cNvPr>
          <p:cNvSpPr>
            <a:spLocks noGrp="1"/>
          </p:cNvSpPr>
          <p:nvPr>
            <p:ph idx="1" hasCustomPrompt="1"/>
          </p:nvPr>
        </p:nvSpPr>
        <p:spPr>
          <a:xfrm>
            <a:off x="6705600" y="1825625"/>
            <a:ext cx="4648200" cy="4351338"/>
          </a:xfrm>
        </p:spPr>
        <p:txBody>
          <a:bodyPr/>
          <a:lstStyle>
            <a:lvl1pPr>
              <a:defRPr sz="2000"/>
            </a:lvl1pPr>
            <a:lvl2pPr>
              <a:defRPr sz="1800"/>
            </a:lvl2pPr>
            <a:lvl3pPr>
              <a:defRPr sz="1600"/>
            </a:lvl3pPr>
            <a:lvl4pPr>
              <a:defRPr sz="1400"/>
            </a:lvl4pPr>
            <a:lvl5pPr>
              <a:defRPr sz="1400"/>
            </a:lvl5pPr>
          </a:lstStyle>
          <a:p>
            <a:pPr lvl="0"/>
            <a:r>
              <a:rPr lang="ar-SA"/>
              <a:t>مثال لنص يمكن استبداله</a:t>
            </a:r>
            <a:endParaRPr lang="en-US"/>
          </a:p>
          <a:p>
            <a:pPr lvl="1"/>
            <a:r>
              <a:rPr lang="ar-SA"/>
              <a:t>المستوى الثاني</a:t>
            </a:r>
            <a:endParaRPr lang="en-US"/>
          </a:p>
          <a:p>
            <a:pPr lvl="2"/>
            <a:r>
              <a:rPr lang="ar-SA"/>
              <a:t>المستوى الثالث</a:t>
            </a:r>
            <a:endParaRPr lang="en-US"/>
          </a:p>
          <a:p>
            <a:pPr lvl="3"/>
            <a:r>
              <a:rPr lang="ar-SA"/>
              <a:t>المستوى الرابع</a:t>
            </a:r>
            <a:endParaRPr lang="en-US"/>
          </a:p>
          <a:p>
            <a:pPr lvl="4"/>
            <a:r>
              <a:rPr lang="ar-SA"/>
              <a:t>المستوى الخامس</a:t>
            </a:r>
            <a:endParaRPr lang="en-SA"/>
          </a:p>
        </p:txBody>
      </p:sp>
      <p:sp>
        <p:nvSpPr>
          <p:cNvPr id="4" name="Date Placeholder 3">
            <a:extLst>
              <a:ext uri="{FF2B5EF4-FFF2-40B4-BE49-F238E27FC236}">
                <a16:creationId xmlns:a16="http://schemas.microsoft.com/office/drawing/2014/main" id="{F0C3D379-DD63-FD48-9C4B-53812521AD10}"/>
              </a:ext>
            </a:extLst>
          </p:cNvPr>
          <p:cNvSpPr>
            <a:spLocks noGrp="1"/>
          </p:cNvSpPr>
          <p:nvPr>
            <p:ph type="dt" sz="half" idx="10"/>
          </p:nvPr>
        </p:nvSpPr>
        <p:spPr/>
        <p:txBody>
          <a:bodyPr/>
          <a:lstStyle/>
          <a:p>
            <a:fld id="{B3FADD56-40C3-C541-8AFB-66994D00021A}" type="datetime1">
              <a:t>1/2/2024</a:t>
            </a:fld>
            <a:endParaRPr lang="en-SA"/>
          </a:p>
        </p:txBody>
      </p:sp>
      <p:sp>
        <p:nvSpPr>
          <p:cNvPr id="5" name="Footer Placeholder 4">
            <a:extLst>
              <a:ext uri="{FF2B5EF4-FFF2-40B4-BE49-F238E27FC236}">
                <a16:creationId xmlns:a16="http://schemas.microsoft.com/office/drawing/2014/main" id="{6E2A3573-EBF7-0C4E-B8B4-16AF0713A3B3}"/>
              </a:ext>
            </a:extLst>
          </p:cNvPr>
          <p:cNvSpPr>
            <a:spLocks noGrp="1"/>
          </p:cNvSpPr>
          <p:nvPr>
            <p:ph type="ftr" sz="quarter" idx="11"/>
          </p:nvPr>
        </p:nvSpPr>
        <p:spPr/>
        <p:txBody>
          <a:bodyPr/>
          <a:lstStyle/>
          <a:p>
            <a:pPr marL="0" algn="ctr" defTabSz="914400" rtl="0" eaLnBrk="1" latinLnBrk="0" hangingPunct="1"/>
            <a:endParaRPr lang="en-SA"/>
          </a:p>
        </p:txBody>
      </p:sp>
      <p:sp>
        <p:nvSpPr>
          <p:cNvPr id="6" name="Slide Number Placeholder 5">
            <a:extLst>
              <a:ext uri="{FF2B5EF4-FFF2-40B4-BE49-F238E27FC236}">
                <a16:creationId xmlns:a16="http://schemas.microsoft.com/office/drawing/2014/main" id="{7103048B-0E0A-954B-A810-481325195783}"/>
              </a:ext>
            </a:extLst>
          </p:cNvPr>
          <p:cNvSpPr>
            <a:spLocks noGrp="1"/>
          </p:cNvSpPr>
          <p:nvPr>
            <p:ph type="sldNum" sz="quarter" idx="12"/>
          </p:nvPr>
        </p:nvSpPr>
        <p:spPr/>
        <p:txBody>
          <a:bodyPr/>
          <a:lstStyle/>
          <a:p>
            <a:fld id="{008E1BDA-5E07-414A-8101-29DABEB15B19}" type="slidenum">
              <a:t>‹#›</a:t>
            </a:fld>
            <a:endParaRPr lang="en-SA"/>
          </a:p>
        </p:txBody>
      </p:sp>
      <p:sp>
        <p:nvSpPr>
          <p:cNvPr id="10" name="TextBox 9">
            <a:extLst>
              <a:ext uri="{FF2B5EF4-FFF2-40B4-BE49-F238E27FC236}">
                <a16:creationId xmlns:a16="http://schemas.microsoft.com/office/drawing/2014/main" id="{60556676-4A31-7241-8C2E-8CBD298F6034}"/>
              </a:ext>
            </a:extLst>
          </p:cNvPr>
          <p:cNvSpPr txBox="1"/>
          <p:nvPr userDrawn="1"/>
        </p:nvSpPr>
        <p:spPr>
          <a:xfrm>
            <a:off x="6629400" y="6515100"/>
            <a:ext cx="184731" cy="369332"/>
          </a:xfrm>
          <a:prstGeom prst="rect">
            <a:avLst/>
          </a:prstGeom>
          <a:noFill/>
        </p:spPr>
        <p:txBody>
          <a:bodyPr wrap="none" rtlCol="0">
            <a:spAutoFit/>
          </a:bodyPr>
          <a:lstStyle/>
          <a:p>
            <a:endParaRPr lang="en-SA"/>
          </a:p>
        </p:txBody>
      </p:sp>
      <p:sp>
        <p:nvSpPr>
          <p:cNvPr id="8" name="Rectangle: Rounded Corners 7">
            <a:extLst>
              <a:ext uri="{FF2B5EF4-FFF2-40B4-BE49-F238E27FC236}">
                <a16:creationId xmlns:a16="http://schemas.microsoft.com/office/drawing/2014/main" id="{3D76DBC6-A32A-B797-CC90-07BDC5924D87}"/>
              </a:ext>
            </a:extLst>
          </p:cNvPr>
          <p:cNvSpPr/>
          <p:nvPr userDrawn="1"/>
        </p:nvSpPr>
        <p:spPr>
          <a:xfrm>
            <a:off x="22458" y="15692"/>
            <a:ext cx="1244296" cy="637210"/>
          </a:xfrm>
          <a:prstGeom prst="round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ar-SA" sz="1600">
                <a:latin typeface="Calibri" panose="020F0502020204030204" pitchFamily="34" charset="0"/>
                <a:cs typeface="Calibri" panose="020F0502020204030204" pitchFamily="34" charset="0"/>
              </a:rPr>
              <a:t>ضع شعار منظمتك هنا</a:t>
            </a:r>
          </a:p>
        </p:txBody>
      </p:sp>
    </p:spTree>
    <p:extLst>
      <p:ext uri="{BB962C8B-B14F-4D97-AF65-F5344CB8AC3E}">
        <p14:creationId xmlns:p14="http://schemas.microsoft.com/office/powerpoint/2010/main" val="288416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le and Conten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103048B-0E0A-954B-A810-481325195783}"/>
              </a:ext>
            </a:extLst>
          </p:cNvPr>
          <p:cNvSpPr>
            <a:spLocks noGrp="1"/>
          </p:cNvSpPr>
          <p:nvPr>
            <p:ph type="sldNum" sz="quarter" idx="12"/>
          </p:nvPr>
        </p:nvSpPr>
        <p:spPr>
          <a:xfrm>
            <a:off x="11676888" y="6469127"/>
            <a:ext cx="399288" cy="365124"/>
          </a:xfrm>
        </p:spPr>
        <p:txBody>
          <a:bodyPr/>
          <a:lstStyle/>
          <a:p>
            <a:fld id="{008E1BDA-5E07-414A-8101-29DABEB15B19}" type="slidenum">
              <a:t>‹#›</a:t>
            </a:fld>
            <a:endParaRPr lang="en-SA"/>
          </a:p>
        </p:txBody>
      </p:sp>
      <p:sp>
        <p:nvSpPr>
          <p:cNvPr id="10" name="Title 1">
            <a:extLst>
              <a:ext uri="{FF2B5EF4-FFF2-40B4-BE49-F238E27FC236}">
                <a16:creationId xmlns:a16="http://schemas.microsoft.com/office/drawing/2014/main" id="{4BB1CD1C-E686-4048-9761-B397052C79A2}"/>
              </a:ext>
            </a:extLst>
          </p:cNvPr>
          <p:cNvSpPr>
            <a:spLocks noGrp="1"/>
          </p:cNvSpPr>
          <p:nvPr>
            <p:ph type="title" hasCustomPrompt="1"/>
          </p:nvPr>
        </p:nvSpPr>
        <p:spPr>
          <a:xfrm>
            <a:off x="6705600" y="365125"/>
            <a:ext cx="4648200" cy="1325563"/>
          </a:xfrm>
        </p:spPr>
        <p:txBody>
          <a:bodyPr/>
          <a:lstStyle/>
          <a:p>
            <a:r>
              <a:rPr lang="ar-SA"/>
              <a:t>مثال لعنوان الصفحة</a:t>
            </a:r>
            <a:endParaRPr lang="en-SA"/>
          </a:p>
        </p:txBody>
      </p:sp>
      <p:sp>
        <p:nvSpPr>
          <p:cNvPr id="12" name="Content Placeholder 2">
            <a:extLst>
              <a:ext uri="{FF2B5EF4-FFF2-40B4-BE49-F238E27FC236}">
                <a16:creationId xmlns:a16="http://schemas.microsoft.com/office/drawing/2014/main" id="{17C22DDB-998C-8346-A093-7F262D0FDEF9}"/>
              </a:ext>
            </a:extLst>
          </p:cNvPr>
          <p:cNvSpPr>
            <a:spLocks noGrp="1"/>
          </p:cNvSpPr>
          <p:nvPr>
            <p:ph idx="1" hasCustomPrompt="1"/>
          </p:nvPr>
        </p:nvSpPr>
        <p:spPr>
          <a:xfrm>
            <a:off x="6705600" y="1825625"/>
            <a:ext cx="4648200" cy="4351338"/>
          </a:xfrm>
        </p:spPr>
        <p:txBody>
          <a:bodyPr/>
          <a:lstStyle>
            <a:lvl1pPr>
              <a:defRPr sz="2000"/>
            </a:lvl1pPr>
            <a:lvl2pPr>
              <a:defRPr sz="1800"/>
            </a:lvl2pPr>
            <a:lvl3pPr>
              <a:defRPr sz="1600"/>
            </a:lvl3pPr>
            <a:lvl4pPr>
              <a:defRPr sz="1400"/>
            </a:lvl4pPr>
            <a:lvl5pPr>
              <a:defRPr sz="1400"/>
            </a:lvl5pPr>
          </a:lstStyle>
          <a:p>
            <a:pPr lvl="0"/>
            <a:r>
              <a:rPr lang="ar-SA"/>
              <a:t>مثال لنص يمكن استبداله</a:t>
            </a:r>
            <a:endParaRPr lang="en-US"/>
          </a:p>
          <a:p>
            <a:pPr lvl="1"/>
            <a:r>
              <a:rPr lang="ar-SA"/>
              <a:t>المستوى الثاني</a:t>
            </a:r>
            <a:endParaRPr lang="en-US"/>
          </a:p>
          <a:p>
            <a:pPr lvl="2"/>
            <a:r>
              <a:rPr lang="ar-SA"/>
              <a:t>المستوى الثالث</a:t>
            </a:r>
            <a:endParaRPr lang="en-US"/>
          </a:p>
          <a:p>
            <a:pPr lvl="3"/>
            <a:r>
              <a:rPr lang="ar-SA"/>
              <a:t>المستوى الرابع</a:t>
            </a:r>
            <a:endParaRPr lang="en-US"/>
          </a:p>
          <a:p>
            <a:pPr lvl="4"/>
            <a:r>
              <a:rPr lang="ar-SA"/>
              <a:t>المستوى الخامس</a:t>
            </a:r>
            <a:endParaRPr lang="en-SA"/>
          </a:p>
        </p:txBody>
      </p:sp>
      <p:sp>
        <p:nvSpPr>
          <p:cNvPr id="7" name="Rectangle: Rounded Corners 6">
            <a:extLst>
              <a:ext uri="{FF2B5EF4-FFF2-40B4-BE49-F238E27FC236}">
                <a16:creationId xmlns:a16="http://schemas.microsoft.com/office/drawing/2014/main" id="{7D1BA10A-7030-C0F7-EA2F-00206A45819B}"/>
              </a:ext>
            </a:extLst>
          </p:cNvPr>
          <p:cNvSpPr/>
          <p:nvPr userDrawn="1"/>
        </p:nvSpPr>
        <p:spPr>
          <a:xfrm>
            <a:off x="446854" y="6456"/>
            <a:ext cx="1244296" cy="637210"/>
          </a:xfrm>
          <a:prstGeom prst="round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ar-SA" sz="1600">
                <a:latin typeface="Calibri" panose="020F0502020204030204" pitchFamily="34" charset="0"/>
                <a:cs typeface="Calibri" panose="020F0502020204030204" pitchFamily="34" charset="0"/>
              </a:rPr>
              <a:t>ضع شعار منظمتك هنا</a:t>
            </a:r>
          </a:p>
        </p:txBody>
      </p:sp>
    </p:spTree>
    <p:extLst>
      <p:ext uri="{BB962C8B-B14F-4D97-AF65-F5344CB8AC3E}">
        <p14:creationId xmlns:p14="http://schemas.microsoft.com/office/powerpoint/2010/main" val="2971864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1">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CB068-1242-B949-9A45-44E272D53EF7}"/>
              </a:ext>
            </a:extLst>
          </p:cNvPr>
          <p:cNvSpPr>
            <a:spLocks noGrp="1"/>
          </p:cNvSpPr>
          <p:nvPr>
            <p:ph type="title" hasCustomPrompt="1"/>
          </p:nvPr>
        </p:nvSpPr>
        <p:spPr>
          <a:xfrm>
            <a:off x="6705600" y="365125"/>
            <a:ext cx="4648200" cy="1325563"/>
          </a:xfrm>
        </p:spPr>
        <p:txBody>
          <a:bodyPr/>
          <a:lstStyle>
            <a:lvl1pPr>
              <a:defRPr>
                <a:solidFill>
                  <a:schemeClr val="tx1"/>
                </a:solidFill>
              </a:defRPr>
            </a:lvl1pPr>
          </a:lstStyle>
          <a:p>
            <a:r>
              <a:rPr lang="ar-SA"/>
              <a:t>مثال لعنوان الصفحة</a:t>
            </a:r>
            <a:endParaRPr lang="en-SA"/>
          </a:p>
        </p:txBody>
      </p:sp>
      <p:sp>
        <p:nvSpPr>
          <p:cNvPr id="3" name="Content Placeholder 2">
            <a:extLst>
              <a:ext uri="{FF2B5EF4-FFF2-40B4-BE49-F238E27FC236}">
                <a16:creationId xmlns:a16="http://schemas.microsoft.com/office/drawing/2014/main" id="{AC6E76A8-2452-6942-BFD7-249AF11F49B3}"/>
              </a:ext>
            </a:extLst>
          </p:cNvPr>
          <p:cNvSpPr>
            <a:spLocks noGrp="1"/>
          </p:cNvSpPr>
          <p:nvPr>
            <p:ph idx="1" hasCustomPrompt="1"/>
          </p:nvPr>
        </p:nvSpPr>
        <p:spPr>
          <a:xfrm>
            <a:off x="6705600" y="1825625"/>
            <a:ext cx="4648200" cy="4351338"/>
          </a:xfrm>
        </p:spPr>
        <p:txBody>
          <a:bodyPr/>
          <a:lstStyle>
            <a:lvl1pPr>
              <a:defRPr sz="200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400">
                <a:solidFill>
                  <a:schemeClr val="tx1"/>
                </a:solidFill>
              </a:defRPr>
            </a:lvl5pPr>
          </a:lstStyle>
          <a:p>
            <a:pPr lvl="0"/>
            <a:r>
              <a:rPr lang="ar-SA"/>
              <a:t>مثال لنص يمكن استبداله</a:t>
            </a:r>
            <a:endParaRPr lang="en-US"/>
          </a:p>
          <a:p>
            <a:pPr lvl="1"/>
            <a:r>
              <a:rPr lang="ar-SA"/>
              <a:t>المستوى الثاني</a:t>
            </a:r>
            <a:endParaRPr lang="en-US"/>
          </a:p>
          <a:p>
            <a:pPr lvl="2"/>
            <a:r>
              <a:rPr lang="ar-SA"/>
              <a:t>المستوى الثالث</a:t>
            </a:r>
            <a:endParaRPr lang="en-US"/>
          </a:p>
          <a:p>
            <a:pPr lvl="3"/>
            <a:r>
              <a:rPr lang="ar-SA"/>
              <a:t>المستوى الرابع</a:t>
            </a:r>
            <a:endParaRPr lang="en-US"/>
          </a:p>
          <a:p>
            <a:pPr lvl="4"/>
            <a:r>
              <a:rPr lang="ar-SA"/>
              <a:t>المستوى الخامس</a:t>
            </a:r>
            <a:endParaRPr lang="en-SA"/>
          </a:p>
        </p:txBody>
      </p:sp>
      <p:sp>
        <p:nvSpPr>
          <p:cNvPr id="6" name="Slide Number Placeholder 5">
            <a:extLst>
              <a:ext uri="{FF2B5EF4-FFF2-40B4-BE49-F238E27FC236}">
                <a16:creationId xmlns:a16="http://schemas.microsoft.com/office/drawing/2014/main" id="{7103048B-0E0A-954B-A810-481325195783}"/>
              </a:ext>
            </a:extLst>
          </p:cNvPr>
          <p:cNvSpPr>
            <a:spLocks noGrp="1"/>
          </p:cNvSpPr>
          <p:nvPr>
            <p:ph type="sldNum" sz="quarter" idx="12"/>
          </p:nvPr>
        </p:nvSpPr>
        <p:spPr/>
        <p:txBody>
          <a:bodyPr/>
          <a:lstStyle/>
          <a:p>
            <a:fld id="{008E1BDA-5E07-414A-8101-29DABEB15B19}" type="slidenum">
              <a:t>‹#›</a:t>
            </a:fld>
            <a:endParaRPr lang="en-SA"/>
          </a:p>
        </p:txBody>
      </p:sp>
    </p:spTree>
    <p:extLst>
      <p:ext uri="{BB962C8B-B14F-4D97-AF65-F5344CB8AC3E}">
        <p14:creationId xmlns:p14="http://schemas.microsoft.com/office/powerpoint/2010/main" val="2068373597"/>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and 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CB068-1242-B949-9A45-44E272D53EF7}"/>
              </a:ext>
            </a:extLst>
          </p:cNvPr>
          <p:cNvSpPr>
            <a:spLocks noGrp="1"/>
          </p:cNvSpPr>
          <p:nvPr>
            <p:ph type="title" hasCustomPrompt="1"/>
          </p:nvPr>
        </p:nvSpPr>
        <p:spPr>
          <a:xfrm>
            <a:off x="4208318" y="365125"/>
            <a:ext cx="7145482" cy="1325563"/>
          </a:xfrm>
        </p:spPr>
        <p:txBody>
          <a:bodyPr/>
          <a:lstStyle/>
          <a:p>
            <a:r>
              <a:rPr lang="ar-SA"/>
              <a:t>مثال لعنوان الصفحة</a:t>
            </a:r>
            <a:endParaRPr lang="en-SA"/>
          </a:p>
        </p:txBody>
      </p:sp>
      <p:sp>
        <p:nvSpPr>
          <p:cNvPr id="3" name="Content Placeholder 2">
            <a:extLst>
              <a:ext uri="{FF2B5EF4-FFF2-40B4-BE49-F238E27FC236}">
                <a16:creationId xmlns:a16="http://schemas.microsoft.com/office/drawing/2014/main" id="{AC6E76A8-2452-6942-BFD7-249AF11F49B3}"/>
              </a:ext>
            </a:extLst>
          </p:cNvPr>
          <p:cNvSpPr>
            <a:spLocks noGrp="1"/>
          </p:cNvSpPr>
          <p:nvPr>
            <p:ph idx="1" hasCustomPrompt="1"/>
          </p:nvPr>
        </p:nvSpPr>
        <p:spPr>
          <a:xfrm>
            <a:off x="4208318" y="1825625"/>
            <a:ext cx="7145482" cy="4351338"/>
          </a:xfrm>
        </p:spPr>
        <p:txBody>
          <a:bodyPr/>
          <a:lstStyle>
            <a:lvl1pPr>
              <a:defRPr sz="2000"/>
            </a:lvl1pPr>
            <a:lvl2pPr>
              <a:defRPr sz="1800"/>
            </a:lvl2pPr>
            <a:lvl3pPr>
              <a:defRPr sz="1600"/>
            </a:lvl3pPr>
            <a:lvl4pPr>
              <a:defRPr sz="1400"/>
            </a:lvl4pPr>
            <a:lvl5pPr>
              <a:defRPr sz="1400"/>
            </a:lvl5pPr>
          </a:lstStyle>
          <a:p>
            <a:pPr lvl="0"/>
            <a:r>
              <a:rPr lang="ar-SA"/>
              <a:t>مثال لنص يمكن استبداله</a:t>
            </a:r>
            <a:endParaRPr lang="en-US"/>
          </a:p>
          <a:p>
            <a:pPr lvl="1"/>
            <a:r>
              <a:rPr lang="ar-SA"/>
              <a:t>المستوى الثاني</a:t>
            </a:r>
            <a:endParaRPr lang="en-US"/>
          </a:p>
          <a:p>
            <a:pPr lvl="2"/>
            <a:r>
              <a:rPr lang="ar-SA"/>
              <a:t>المستوى الثالث</a:t>
            </a:r>
            <a:endParaRPr lang="en-US"/>
          </a:p>
          <a:p>
            <a:pPr lvl="3"/>
            <a:r>
              <a:rPr lang="ar-SA"/>
              <a:t>المستوى الرابع</a:t>
            </a:r>
            <a:endParaRPr lang="en-US"/>
          </a:p>
          <a:p>
            <a:pPr lvl="4"/>
            <a:r>
              <a:rPr lang="ar-SA"/>
              <a:t>المستوى الخامس</a:t>
            </a:r>
            <a:endParaRPr lang="en-SA"/>
          </a:p>
        </p:txBody>
      </p:sp>
      <p:sp>
        <p:nvSpPr>
          <p:cNvPr id="6" name="Slide Number Placeholder 5">
            <a:extLst>
              <a:ext uri="{FF2B5EF4-FFF2-40B4-BE49-F238E27FC236}">
                <a16:creationId xmlns:a16="http://schemas.microsoft.com/office/drawing/2014/main" id="{7103048B-0E0A-954B-A810-481325195783}"/>
              </a:ext>
            </a:extLst>
          </p:cNvPr>
          <p:cNvSpPr>
            <a:spLocks noGrp="1"/>
          </p:cNvSpPr>
          <p:nvPr>
            <p:ph type="sldNum" sz="quarter" idx="12"/>
          </p:nvPr>
        </p:nvSpPr>
        <p:spPr/>
        <p:txBody>
          <a:bodyPr/>
          <a:lstStyle/>
          <a:p>
            <a:fld id="{008E1BDA-5E07-414A-8101-29DABEB15B19}" type="slidenum">
              <a:t>‹#›</a:t>
            </a:fld>
            <a:endParaRPr lang="en-SA"/>
          </a:p>
        </p:txBody>
      </p:sp>
    </p:spTree>
    <p:extLst>
      <p:ext uri="{BB962C8B-B14F-4D97-AF65-F5344CB8AC3E}">
        <p14:creationId xmlns:p14="http://schemas.microsoft.com/office/powerpoint/2010/main" val="9842282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446B2-C5A4-8540-B159-3420E48DC73A}"/>
              </a:ext>
            </a:extLst>
          </p:cNvPr>
          <p:cNvSpPr>
            <a:spLocks noGrp="1"/>
          </p:cNvSpPr>
          <p:nvPr>
            <p:ph type="title" hasCustomPrompt="1"/>
          </p:nvPr>
        </p:nvSpPr>
        <p:spPr/>
        <p:txBody>
          <a:bodyPr/>
          <a:lstStyle/>
          <a:p>
            <a:r>
              <a:rPr lang="ar-SA"/>
              <a:t>مثال لعنوان الصفحة</a:t>
            </a:r>
            <a:endParaRPr lang="en-SA"/>
          </a:p>
        </p:txBody>
      </p:sp>
      <p:sp>
        <p:nvSpPr>
          <p:cNvPr id="3" name="Content Placeholder 2">
            <a:extLst>
              <a:ext uri="{FF2B5EF4-FFF2-40B4-BE49-F238E27FC236}">
                <a16:creationId xmlns:a16="http://schemas.microsoft.com/office/drawing/2014/main" id="{C46B7F86-E1CC-4A49-AF49-143E572B266A}"/>
              </a:ext>
            </a:extLst>
          </p:cNvPr>
          <p:cNvSpPr>
            <a:spLocks noGrp="1"/>
          </p:cNvSpPr>
          <p:nvPr>
            <p:ph sz="half" idx="1" hasCustomPrompt="1"/>
          </p:nvPr>
        </p:nvSpPr>
        <p:spPr>
          <a:xfrm>
            <a:off x="1656080" y="1825625"/>
            <a:ext cx="4363720" cy="4351338"/>
          </a:xfrm>
        </p:spPr>
        <p:txBody>
          <a:bodyPr/>
          <a:lstStyle/>
          <a:p>
            <a:pPr lvl="0"/>
            <a:r>
              <a:rPr lang="ar-SA"/>
              <a:t>مثال لنص يمكن استبداله</a:t>
            </a:r>
            <a:endParaRPr lang="en-US"/>
          </a:p>
          <a:p>
            <a:pPr lvl="1"/>
            <a:r>
              <a:rPr lang="ar-SA"/>
              <a:t>المستوى الثاني</a:t>
            </a:r>
            <a:endParaRPr lang="en-US"/>
          </a:p>
          <a:p>
            <a:pPr lvl="2"/>
            <a:r>
              <a:rPr lang="ar-SA"/>
              <a:t>المستوى الثالث</a:t>
            </a:r>
            <a:endParaRPr lang="en-US"/>
          </a:p>
          <a:p>
            <a:pPr lvl="3"/>
            <a:r>
              <a:rPr lang="ar-SA"/>
              <a:t>المستوى الرابع</a:t>
            </a:r>
            <a:endParaRPr lang="en-US"/>
          </a:p>
          <a:p>
            <a:pPr lvl="4"/>
            <a:r>
              <a:rPr lang="ar-SA"/>
              <a:t>المستوى الخامس</a:t>
            </a:r>
            <a:endParaRPr lang="en-SA"/>
          </a:p>
        </p:txBody>
      </p:sp>
      <p:sp>
        <p:nvSpPr>
          <p:cNvPr id="4" name="Content Placeholder 3">
            <a:extLst>
              <a:ext uri="{FF2B5EF4-FFF2-40B4-BE49-F238E27FC236}">
                <a16:creationId xmlns:a16="http://schemas.microsoft.com/office/drawing/2014/main" id="{EDEFD2F4-7090-0D44-8B4B-69E3396B4ECE}"/>
              </a:ext>
            </a:extLst>
          </p:cNvPr>
          <p:cNvSpPr>
            <a:spLocks noGrp="1"/>
          </p:cNvSpPr>
          <p:nvPr>
            <p:ph sz="half" idx="2" hasCustomPrompt="1"/>
          </p:nvPr>
        </p:nvSpPr>
        <p:spPr>
          <a:xfrm>
            <a:off x="6990080" y="1825625"/>
            <a:ext cx="4363720" cy="4351338"/>
          </a:xfrm>
        </p:spPr>
        <p:txBody>
          <a:bodyPr/>
          <a:lstStyle/>
          <a:p>
            <a:pPr lvl="0"/>
            <a:r>
              <a:rPr lang="ar-SA"/>
              <a:t>مثال لنص يمكن استبداله</a:t>
            </a:r>
            <a:endParaRPr lang="en-US"/>
          </a:p>
          <a:p>
            <a:pPr lvl="1"/>
            <a:r>
              <a:rPr lang="ar-SA"/>
              <a:t>المستوى الثاني</a:t>
            </a:r>
            <a:endParaRPr lang="en-US"/>
          </a:p>
          <a:p>
            <a:pPr lvl="2"/>
            <a:r>
              <a:rPr lang="ar-SA"/>
              <a:t>المستوى الثالث</a:t>
            </a:r>
            <a:endParaRPr lang="en-US"/>
          </a:p>
          <a:p>
            <a:pPr lvl="3"/>
            <a:r>
              <a:rPr lang="ar-SA"/>
              <a:t>المستوى الرابع</a:t>
            </a:r>
            <a:endParaRPr lang="en-US"/>
          </a:p>
          <a:p>
            <a:pPr lvl="4"/>
            <a:r>
              <a:rPr lang="ar-SA"/>
              <a:t>المستوى الخامس</a:t>
            </a:r>
            <a:endParaRPr lang="en-SA"/>
          </a:p>
        </p:txBody>
      </p:sp>
      <p:sp>
        <p:nvSpPr>
          <p:cNvPr id="7" name="Slide Number Placeholder 6">
            <a:extLst>
              <a:ext uri="{FF2B5EF4-FFF2-40B4-BE49-F238E27FC236}">
                <a16:creationId xmlns:a16="http://schemas.microsoft.com/office/drawing/2014/main" id="{09E57D69-D353-2346-8876-8ED47E075368}"/>
              </a:ext>
            </a:extLst>
          </p:cNvPr>
          <p:cNvSpPr>
            <a:spLocks noGrp="1"/>
          </p:cNvSpPr>
          <p:nvPr>
            <p:ph type="sldNum" sz="quarter" idx="12"/>
          </p:nvPr>
        </p:nvSpPr>
        <p:spPr>
          <a:xfrm>
            <a:off x="11531600" y="6350000"/>
            <a:ext cx="544576" cy="408051"/>
          </a:xfrm>
        </p:spPr>
        <p:txBody>
          <a:bodyPr/>
          <a:lstStyle>
            <a:lvl1pPr>
              <a:defRPr sz="1400">
                <a:latin typeface="+mn-lt"/>
              </a:defRPr>
            </a:lvl1pPr>
          </a:lstStyle>
          <a:p>
            <a:fld id="{008E1BDA-5E07-414A-8101-29DABEB15B19}" type="slidenum">
              <a:rPr lang="en-SA"/>
              <a:pPr/>
              <a:t>‹#›</a:t>
            </a:fld>
            <a:endParaRPr lang="en-SA"/>
          </a:p>
        </p:txBody>
      </p:sp>
    </p:spTree>
    <p:extLst>
      <p:ext uri="{BB962C8B-B14F-4D97-AF65-F5344CB8AC3E}">
        <p14:creationId xmlns:p14="http://schemas.microsoft.com/office/powerpoint/2010/main" val="2199542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ontent &amp; Picture">
    <p:bg>
      <p:bgRef idx="1001">
        <a:schemeClr val="bg1"/>
      </p:bgRef>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6E76A8-2452-6942-BFD7-249AF11F49B3}"/>
              </a:ext>
            </a:extLst>
          </p:cNvPr>
          <p:cNvSpPr>
            <a:spLocks noGrp="1"/>
          </p:cNvSpPr>
          <p:nvPr>
            <p:ph idx="1" hasCustomPrompt="1"/>
          </p:nvPr>
        </p:nvSpPr>
        <p:spPr>
          <a:xfrm>
            <a:off x="6934200" y="1024127"/>
            <a:ext cx="4419600" cy="5152835"/>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stStyle>
          <a:p>
            <a:pPr lvl="0"/>
            <a:r>
              <a:rPr lang="ar-SA"/>
              <a:t>مثال لنص يمكن استبداله</a:t>
            </a:r>
            <a:endParaRPr lang="en-US"/>
          </a:p>
          <a:p>
            <a:pPr lvl="1"/>
            <a:r>
              <a:rPr lang="ar-SA"/>
              <a:t>المستوى الثاني</a:t>
            </a:r>
            <a:endParaRPr lang="en-US"/>
          </a:p>
          <a:p>
            <a:pPr lvl="2"/>
            <a:r>
              <a:rPr lang="ar-SA"/>
              <a:t>المستوى الثالث</a:t>
            </a:r>
            <a:endParaRPr lang="en-US"/>
          </a:p>
          <a:p>
            <a:pPr lvl="3"/>
            <a:r>
              <a:rPr lang="ar-SA"/>
              <a:t>المستوى الرابع</a:t>
            </a:r>
            <a:endParaRPr lang="en-US"/>
          </a:p>
          <a:p>
            <a:pPr lvl="4"/>
            <a:r>
              <a:rPr lang="ar-SA"/>
              <a:t>المستوى الخامس</a:t>
            </a:r>
            <a:endParaRPr lang="en-SA"/>
          </a:p>
        </p:txBody>
      </p:sp>
      <p:sp>
        <p:nvSpPr>
          <p:cNvPr id="6" name="Slide Number Placeholder 5">
            <a:extLst>
              <a:ext uri="{FF2B5EF4-FFF2-40B4-BE49-F238E27FC236}">
                <a16:creationId xmlns:a16="http://schemas.microsoft.com/office/drawing/2014/main" id="{7103048B-0E0A-954B-A810-481325195783}"/>
              </a:ext>
            </a:extLst>
          </p:cNvPr>
          <p:cNvSpPr>
            <a:spLocks noGrp="1"/>
          </p:cNvSpPr>
          <p:nvPr>
            <p:ph type="sldNum" sz="quarter" idx="12"/>
          </p:nvPr>
        </p:nvSpPr>
        <p:spPr/>
        <p:txBody>
          <a:bodyPr/>
          <a:lstStyle/>
          <a:p>
            <a:fld id="{008E1BDA-5E07-414A-8101-29DABEB15B19}" type="slidenum">
              <a:t>‹#›</a:t>
            </a:fld>
            <a:endParaRPr lang="en-SA"/>
          </a:p>
        </p:txBody>
      </p:sp>
    </p:spTree>
    <p:extLst>
      <p:ext uri="{BB962C8B-B14F-4D97-AF65-F5344CB8AC3E}">
        <p14:creationId xmlns:p14="http://schemas.microsoft.com/office/powerpoint/2010/main" val="2798756349"/>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Content &amp; Picture">
    <p:bg>
      <p:bgRef idx="1001">
        <a:schemeClr val="bg1"/>
      </p:bgRef>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6E76A8-2452-6942-BFD7-249AF11F49B3}"/>
              </a:ext>
            </a:extLst>
          </p:cNvPr>
          <p:cNvSpPr>
            <a:spLocks noGrp="1"/>
          </p:cNvSpPr>
          <p:nvPr>
            <p:ph idx="1" hasCustomPrompt="1"/>
          </p:nvPr>
        </p:nvSpPr>
        <p:spPr>
          <a:xfrm>
            <a:off x="6934200" y="1024127"/>
            <a:ext cx="4419600" cy="5152835"/>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stStyle>
          <a:p>
            <a:pPr lvl="0"/>
            <a:r>
              <a:rPr lang="ar-SA"/>
              <a:t>مثال لنص يمكن استبداله</a:t>
            </a:r>
            <a:endParaRPr lang="en-US"/>
          </a:p>
          <a:p>
            <a:pPr lvl="1"/>
            <a:r>
              <a:rPr lang="ar-SA"/>
              <a:t>المستوى الثاني</a:t>
            </a:r>
            <a:endParaRPr lang="en-US"/>
          </a:p>
          <a:p>
            <a:pPr lvl="2"/>
            <a:r>
              <a:rPr lang="ar-SA"/>
              <a:t>المستوى الثالث</a:t>
            </a:r>
            <a:endParaRPr lang="en-US"/>
          </a:p>
          <a:p>
            <a:pPr lvl="3"/>
            <a:r>
              <a:rPr lang="ar-SA"/>
              <a:t>المستوى الرابع</a:t>
            </a:r>
            <a:endParaRPr lang="en-US"/>
          </a:p>
          <a:p>
            <a:pPr lvl="4"/>
            <a:r>
              <a:rPr lang="ar-SA"/>
              <a:t>المستوى الخامس</a:t>
            </a:r>
            <a:endParaRPr lang="en-SA"/>
          </a:p>
        </p:txBody>
      </p:sp>
      <p:sp>
        <p:nvSpPr>
          <p:cNvPr id="6" name="Slide Number Placeholder 5">
            <a:extLst>
              <a:ext uri="{FF2B5EF4-FFF2-40B4-BE49-F238E27FC236}">
                <a16:creationId xmlns:a16="http://schemas.microsoft.com/office/drawing/2014/main" id="{7103048B-0E0A-954B-A810-481325195783}"/>
              </a:ext>
            </a:extLst>
          </p:cNvPr>
          <p:cNvSpPr>
            <a:spLocks noGrp="1"/>
          </p:cNvSpPr>
          <p:nvPr>
            <p:ph type="sldNum" sz="quarter" idx="12"/>
          </p:nvPr>
        </p:nvSpPr>
        <p:spPr/>
        <p:txBody>
          <a:bodyPr/>
          <a:lstStyle/>
          <a:p>
            <a:fld id="{008E1BDA-5E07-414A-8101-29DABEB15B19}" type="slidenum">
              <a:t>‹#›</a:t>
            </a:fld>
            <a:endParaRPr lang="en-SA"/>
          </a:p>
        </p:txBody>
      </p:sp>
    </p:spTree>
    <p:extLst>
      <p:ext uri="{BB962C8B-B14F-4D97-AF65-F5344CB8AC3E}">
        <p14:creationId xmlns:p14="http://schemas.microsoft.com/office/powerpoint/2010/main" val="1818001096"/>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21ADF6-C091-FE4F-8F80-3F9B13E17589}"/>
              </a:ext>
            </a:extLst>
          </p:cNvPr>
          <p:cNvSpPr>
            <a:spLocks noGrp="1"/>
          </p:cNvSpPr>
          <p:nvPr>
            <p:ph type="sldNum" sz="quarter" idx="12"/>
          </p:nvPr>
        </p:nvSpPr>
        <p:spPr/>
        <p:txBody>
          <a:bodyPr/>
          <a:lstStyle/>
          <a:p>
            <a:fld id="{008E1BDA-5E07-414A-8101-29DABEB15B19}" type="slidenum">
              <a:t>‹#›</a:t>
            </a:fld>
            <a:endParaRPr lang="en-SA"/>
          </a:p>
        </p:txBody>
      </p:sp>
    </p:spTree>
    <p:extLst>
      <p:ext uri="{BB962C8B-B14F-4D97-AF65-F5344CB8AC3E}">
        <p14:creationId xmlns:p14="http://schemas.microsoft.com/office/powerpoint/2010/main" val="21272441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hanks">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71746E5-636B-6043-9E49-73C9B6805252}"/>
              </a:ext>
            </a:extLst>
          </p:cNvPr>
          <p:cNvSpPr txBox="1"/>
          <p:nvPr userDrawn="1"/>
        </p:nvSpPr>
        <p:spPr>
          <a:xfrm>
            <a:off x="2158229" y="5062607"/>
            <a:ext cx="2412840" cy="1015663"/>
          </a:xfrm>
          <a:prstGeom prst="rect">
            <a:avLst/>
          </a:prstGeom>
          <a:noFill/>
        </p:spPr>
        <p:txBody>
          <a:bodyPr wrap="none" rtlCol="0">
            <a:spAutoFit/>
          </a:bodyPr>
          <a:lstStyle/>
          <a:p>
            <a:pPr algn="r"/>
            <a:r>
              <a:rPr lang="ar-SA" sz="6000" b="0" i="0" dirty="0">
                <a:solidFill>
                  <a:schemeClr val="tx1"/>
                </a:solidFill>
                <a:latin typeface="Calibri" panose="020F0502020204030204" pitchFamily="34" charset="0"/>
                <a:cs typeface="Calibri" panose="020F0502020204030204" pitchFamily="34" charset="0"/>
              </a:rPr>
              <a:t>شكرًا لكم</a:t>
            </a:r>
            <a:endParaRPr lang="en-SA" sz="6000" b="0" i="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55397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6816CA4C-F0E5-8A45-9AC8-315C29E0DF45}"/>
              </a:ext>
            </a:extLst>
          </p:cNvPr>
          <p:cNvSpPr>
            <a:spLocks noGrp="1"/>
          </p:cNvSpPr>
          <p:nvPr>
            <p:ph type="ctrTitle" hasCustomPrompt="1"/>
          </p:nvPr>
        </p:nvSpPr>
        <p:spPr>
          <a:xfrm>
            <a:off x="5980176" y="3638435"/>
            <a:ext cx="5615870" cy="1348717"/>
          </a:xfrm>
        </p:spPr>
        <p:txBody>
          <a:bodyPr lIns="0" tIns="0" rIns="0" bIns="0" anchor="t">
            <a:noAutofit/>
          </a:bodyPr>
          <a:lstStyle>
            <a:lvl1pPr algn="r">
              <a:defRPr sz="4000">
                <a:solidFill>
                  <a:schemeClr val="accent1"/>
                </a:solidFill>
                <a:latin typeface="+mj-lt"/>
                <a:cs typeface="+mj-cs"/>
              </a:defRPr>
            </a:lvl1pPr>
          </a:lstStyle>
          <a:p>
            <a:pPr algn="r" defTabSz="914400" rtl="0" eaLnBrk="1" latinLnBrk="0" hangingPunct="1">
              <a:lnSpc>
                <a:spcPct val="90000"/>
              </a:lnSpc>
              <a:spcBef>
                <a:spcPct val="0"/>
              </a:spcBef>
              <a:buNone/>
            </a:pPr>
            <a:r>
              <a:rPr lang="ar-SA"/>
              <a:t>مثال للعنوان الرئيس</a:t>
            </a:r>
            <a:br>
              <a:rPr lang="ar-SA"/>
            </a:br>
            <a:r>
              <a:rPr lang="ar-SA"/>
              <a:t>للعرض </a:t>
            </a:r>
            <a:r>
              <a:rPr lang="ar-SA" err="1"/>
              <a:t>التقديمي</a:t>
            </a:r>
            <a:endParaRPr lang="en-SA"/>
          </a:p>
        </p:txBody>
      </p:sp>
      <p:sp>
        <p:nvSpPr>
          <p:cNvPr id="8" name="Subtitle 2">
            <a:extLst>
              <a:ext uri="{FF2B5EF4-FFF2-40B4-BE49-F238E27FC236}">
                <a16:creationId xmlns:a16="http://schemas.microsoft.com/office/drawing/2014/main" id="{9AA67F71-6A4B-684D-BBC7-38C8FC977236}"/>
              </a:ext>
            </a:extLst>
          </p:cNvPr>
          <p:cNvSpPr>
            <a:spLocks noGrp="1"/>
          </p:cNvSpPr>
          <p:nvPr>
            <p:ph type="subTitle" idx="1" hasCustomPrompt="1"/>
          </p:nvPr>
        </p:nvSpPr>
        <p:spPr>
          <a:xfrm>
            <a:off x="7836407" y="5040515"/>
            <a:ext cx="3759639" cy="283440"/>
          </a:xfrm>
        </p:spPr>
        <p:txBody>
          <a:bodyPr lIns="0" tIns="0" rIns="0" bIns="0" anchor="t">
            <a:noAutofit/>
          </a:bodyPr>
          <a:lstStyle>
            <a:lvl1pPr marL="0" indent="0" algn="r">
              <a:buNone/>
              <a:defRPr sz="2400">
                <a:solidFill>
                  <a:schemeClr val="accent3"/>
                </a:solidFill>
                <a:latin typeface="+mn-lt"/>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r" defTabSz="914400" rtl="0" eaLnBrk="1" latinLnBrk="0" hangingPunct="1">
              <a:lnSpc>
                <a:spcPct val="90000"/>
              </a:lnSpc>
              <a:spcBef>
                <a:spcPts val="1000"/>
              </a:spcBef>
              <a:buFont typeface="Arial" panose="020B0604020202020204" pitchFamily="34" charset="0"/>
              <a:buNone/>
            </a:pPr>
            <a:r>
              <a:rPr lang="ar-SA"/>
              <a:t>مثال لعنوان فرعي </a:t>
            </a:r>
            <a:r>
              <a:rPr lang="ar-SA" err="1"/>
              <a:t>لوريم</a:t>
            </a:r>
            <a:r>
              <a:rPr lang="ar-SA"/>
              <a:t> </a:t>
            </a:r>
            <a:r>
              <a:rPr lang="ar-SA" err="1"/>
              <a:t>ابسوم</a:t>
            </a:r>
            <a:endParaRPr lang="en-SA"/>
          </a:p>
        </p:txBody>
      </p:sp>
      <p:sp>
        <p:nvSpPr>
          <p:cNvPr id="9" name="Text Placeholder 27">
            <a:extLst>
              <a:ext uri="{FF2B5EF4-FFF2-40B4-BE49-F238E27FC236}">
                <a16:creationId xmlns:a16="http://schemas.microsoft.com/office/drawing/2014/main" id="{22499BCE-5814-7144-90D6-D9CAE5BC4905}"/>
              </a:ext>
            </a:extLst>
          </p:cNvPr>
          <p:cNvSpPr>
            <a:spLocks noGrp="1"/>
          </p:cNvSpPr>
          <p:nvPr>
            <p:ph type="body" sz="quarter" idx="10" hasCustomPrompt="1"/>
          </p:nvPr>
        </p:nvSpPr>
        <p:spPr>
          <a:xfrm>
            <a:off x="10270166" y="6181345"/>
            <a:ext cx="1325880" cy="283440"/>
          </a:xfrm>
        </p:spPr>
        <p:txBody>
          <a:bodyPr lIns="0" tIns="0" rIns="0" bIns="0"/>
          <a:lstStyle>
            <a:lvl1pPr marL="0" indent="0">
              <a:buFontTx/>
              <a:buNone/>
              <a:defRPr sz="2000">
                <a:solidFill>
                  <a:schemeClr val="accent1"/>
                </a:solidFill>
                <a:latin typeface="+mn-lt"/>
                <a:cs typeface="+mn-cs"/>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marL="0" marR="0" lvl="0" indent="0" algn="r" defTabSz="914400" rtl="1" eaLnBrk="1" fontAlgn="auto" latinLnBrk="0" hangingPunct="1">
              <a:lnSpc>
                <a:spcPct val="90000"/>
              </a:lnSpc>
              <a:spcBef>
                <a:spcPts val="1000"/>
              </a:spcBef>
              <a:spcAft>
                <a:spcPts val="0"/>
              </a:spcAft>
              <a:buClrTx/>
              <a:buSzTx/>
              <a:buFontTx/>
              <a:buNone/>
              <a:tabLst/>
              <a:defRPr/>
            </a:pPr>
            <a:r>
              <a:rPr lang="ar-SA"/>
              <a:t>أبريل </a:t>
            </a:r>
            <a:r>
              <a:rPr lang="en-US"/>
              <a:t>2021</a:t>
            </a:r>
            <a:endParaRPr lang="en-SA"/>
          </a:p>
        </p:txBody>
      </p:sp>
    </p:spTree>
    <p:extLst>
      <p:ext uri="{BB962C8B-B14F-4D97-AF65-F5344CB8AC3E}">
        <p14:creationId xmlns:p14="http://schemas.microsoft.com/office/powerpoint/2010/main" val="3247720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3">
    <p:bg>
      <p:bgPr>
        <a:solidFill>
          <a:schemeClr val="bg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EC72D3A-CE15-FE44-AD1A-BA6078F32994}"/>
              </a:ext>
            </a:extLst>
          </p:cNvPr>
          <p:cNvSpPr>
            <a:spLocks noGrp="1"/>
          </p:cNvSpPr>
          <p:nvPr>
            <p:ph type="ctrTitle" hasCustomPrompt="1"/>
          </p:nvPr>
        </p:nvSpPr>
        <p:spPr>
          <a:xfrm>
            <a:off x="5980176" y="3638435"/>
            <a:ext cx="5615870" cy="1348717"/>
          </a:xfrm>
        </p:spPr>
        <p:txBody>
          <a:bodyPr lIns="0" tIns="0" rIns="0" bIns="0" anchor="t">
            <a:noAutofit/>
          </a:bodyPr>
          <a:lstStyle>
            <a:lvl1pPr algn="r">
              <a:defRPr sz="4000">
                <a:solidFill>
                  <a:schemeClr val="accent1"/>
                </a:solidFill>
                <a:latin typeface="+mj-lt"/>
                <a:cs typeface="+mj-cs"/>
              </a:defRPr>
            </a:lvl1pPr>
          </a:lstStyle>
          <a:p>
            <a:pPr algn="r" defTabSz="914400" rtl="0" eaLnBrk="1" latinLnBrk="0" hangingPunct="1">
              <a:lnSpc>
                <a:spcPct val="90000"/>
              </a:lnSpc>
              <a:spcBef>
                <a:spcPct val="0"/>
              </a:spcBef>
              <a:buNone/>
            </a:pPr>
            <a:r>
              <a:rPr lang="ar-SA"/>
              <a:t>مثال للعنوان الرئيس</a:t>
            </a:r>
            <a:br>
              <a:rPr lang="ar-SA"/>
            </a:br>
            <a:r>
              <a:rPr lang="ar-SA"/>
              <a:t>للعرض </a:t>
            </a:r>
            <a:r>
              <a:rPr lang="ar-SA" err="1"/>
              <a:t>التقديمي</a:t>
            </a:r>
            <a:endParaRPr lang="en-SA"/>
          </a:p>
        </p:txBody>
      </p:sp>
      <p:sp>
        <p:nvSpPr>
          <p:cNvPr id="8" name="Subtitle 2">
            <a:extLst>
              <a:ext uri="{FF2B5EF4-FFF2-40B4-BE49-F238E27FC236}">
                <a16:creationId xmlns:a16="http://schemas.microsoft.com/office/drawing/2014/main" id="{B0714FC8-CDBD-324E-8038-2D3D27F39DA1}"/>
              </a:ext>
            </a:extLst>
          </p:cNvPr>
          <p:cNvSpPr>
            <a:spLocks noGrp="1"/>
          </p:cNvSpPr>
          <p:nvPr>
            <p:ph type="subTitle" idx="1" hasCustomPrompt="1"/>
          </p:nvPr>
        </p:nvSpPr>
        <p:spPr>
          <a:xfrm>
            <a:off x="7836407" y="5040515"/>
            <a:ext cx="3759639" cy="283440"/>
          </a:xfrm>
        </p:spPr>
        <p:txBody>
          <a:bodyPr lIns="0" tIns="0" rIns="0" bIns="0" anchor="t">
            <a:noAutofit/>
          </a:bodyPr>
          <a:lstStyle>
            <a:lvl1pPr marL="0" indent="0" algn="r">
              <a:buNone/>
              <a:defRPr sz="2400">
                <a:solidFill>
                  <a:schemeClr val="accent3"/>
                </a:solidFill>
                <a:latin typeface="+mn-lt"/>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r" defTabSz="914400" rtl="0" eaLnBrk="1" latinLnBrk="0" hangingPunct="1">
              <a:lnSpc>
                <a:spcPct val="90000"/>
              </a:lnSpc>
              <a:spcBef>
                <a:spcPts val="1000"/>
              </a:spcBef>
              <a:buFont typeface="Arial" panose="020B0604020202020204" pitchFamily="34" charset="0"/>
              <a:buNone/>
            </a:pPr>
            <a:r>
              <a:rPr lang="ar-SA"/>
              <a:t>مثال لعنوان فرعي </a:t>
            </a:r>
            <a:r>
              <a:rPr lang="ar-SA" err="1"/>
              <a:t>لوريم</a:t>
            </a:r>
            <a:r>
              <a:rPr lang="ar-SA"/>
              <a:t> </a:t>
            </a:r>
            <a:r>
              <a:rPr lang="ar-SA" err="1"/>
              <a:t>ابسوم</a:t>
            </a:r>
            <a:endParaRPr lang="en-SA"/>
          </a:p>
        </p:txBody>
      </p:sp>
      <p:sp>
        <p:nvSpPr>
          <p:cNvPr id="9" name="Text Placeholder 27">
            <a:extLst>
              <a:ext uri="{FF2B5EF4-FFF2-40B4-BE49-F238E27FC236}">
                <a16:creationId xmlns:a16="http://schemas.microsoft.com/office/drawing/2014/main" id="{42F79963-6E1E-AF4F-90FE-CBA5C719A8E0}"/>
              </a:ext>
            </a:extLst>
          </p:cNvPr>
          <p:cNvSpPr>
            <a:spLocks noGrp="1"/>
          </p:cNvSpPr>
          <p:nvPr>
            <p:ph type="body" sz="quarter" idx="10" hasCustomPrompt="1"/>
          </p:nvPr>
        </p:nvSpPr>
        <p:spPr>
          <a:xfrm>
            <a:off x="10270166" y="6181345"/>
            <a:ext cx="1325880" cy="283440"/>
          </a:xfrm>
        </p:spPr>
        <p:txBody>
          <a:bodyPr lIns="0" tIns="0" rIns="0" bIns="0"/>
          <a:lstStyle>
            <a:lvl1pPr marL="0" indent="0">
              <a:buFontTx/>
              <a:buNone/>
              <a:defRPr sz="2000">
                <a:solidFill>
                  <a:schemeClr val="accent1"/>
                </a:solidFill>
                <a:latin typeface="+mn-lt"/>
                <a:cs typeface="+mn-cs"/>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marL="0" marR="0" lvl="0" indent="0" algn="r" defTabSz="914400" rtl="1" eaLnBrk="1" fontAlgn="auto" latinLnBrk="0" hangingPunct="1">
              <a:lnSpc>
                <a:spcPct val="90000"/>
              </a:lnSpc>
              <a:spcBef>
                <a:spcPts val="1000"/>
              </a:spcBef>
              <a:spcAft>
                <a:spcPts val="0"/>
              </a:spcAft>
              <a:buClrTx/>
              <a:buSzTx/>
              <a:buFontTx/>
              <a:buNone/>
              <a:tabLst/>
              <a:defRPr/>
            </a:pPr>
            <a:r>
              <a:rPr lang="ar-SA"/>
              <a:t>أبريل </a:t>
            </a:r>
            <a:r>
              <a:rPr lang="en-US"/>
              <a:t>2021</a:t>
            </a:r>
            <a:endParaRPr lang="en-SA"/>
          </a:p>
        </p:txBody>
      </p:sp>
    </p:spTree>
    <p:extLst>
      <p:ext uri="{BB962C8B-B14F-4D97-AF65-F5344CB8AC3E}">
        <p14:creationId xmlns:p14="http://schemas.microsoft.com/office/powerpoint/2010/main" val="3695275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6">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BEB8F66-3006-F44D-93CC-AD73310DD2B3}"/>
              </a:ext>
            </a:extLst>
          </p:cNvPr>
          <p:cNvSpPr>
            <a:spLocks noGrp="1"/>
          </p:cNvSpPr>
          <p:nvPr>
            <p:ph type="ctrTitle" hasCustomPrompt="1"/>
          </p:nvPr>
        </p:nvSpPr>
        <p:spPr>
          <a:xfrm>
            <a:off x="5980176" y="3638435"/>
            <a:ext cx="5615870" cy="1348717"/>
          </a:xfrm>
        </p:spPr>
        <p:txBody>
          <a:bodyPr lIns="0" tIns="0" rIns="0" bIns="0" anchor="t">
            <a:noAutofit/>
          </a:bodyPr>
          <a:lstStyle>
            <a:lvl1pPr algn="r">
              <a:defRPr sz="4000">
                <a:solidFill>
                  <a:schemeClr val="tx1"/>
                </a:solidFill>
                <a:latin typeface="+mj-lt"/>
                <a:cs typeface="+mj-cs"/>
              </a:defRPr>
            </a:lvl1pPr>
          </a:lstStyle>
          <a:p>
            <a:pPr algn="r" defTabSz="914400" rtl="0" eaLnBrk="1" latinLnBrk="0" hangingPunct="1">
              <a:lnSpc>
                <a:spcPct val="90000"/>
              </a:lnSpc>
              <a:spcBef>
                <a:spcPct val="0"/>
              </a:spcBef>
              <a:buNone/>
            </a:pPr>
            <a:r>
              <a:rPr lang="ar-SA"/>
              <a:t>مثال للعنوان الرئيس</a:t>
            </a:r>
            <a:br>
              <a:rPr lang="ar-SA"/>
            </a:br>
            <a:r>
              <a:rPr lang="ar-SA"/>
              <a:t>للعرض </a:t>
            </a:r>
            <a:r>
              <a:rPr lang="ar-SA" err="1"/>
              <a:t>التقديمي</a:t>
            </a:r>
            <a:endParaRPr lang="en-SA"/>
          </a:p>
        </p:txBody>
      </p:sp>
      <p:sp>
        <p:nvSpPr>
          <p:cNvPr id="8" name="Subtitle 2">
            <a:extLst>
              <a:ext uri="{FF2B5EF4-FFF2-40B4-BE49-F238E27FC236}">
                <a16:creationId xmlns:a16="http://schemas.microsoft.com/office/drawing/2014/main" id="{C5194F81-5055-E441-81A3-009CF281CF7A}"/>
              </a:ext>
            </a:extLst>
          </p:cNvPr>
          <p:cNvSpPr>
            <a:spLocks noGrp="1"/>
          </p:cNvSpPr>
          <p:nvPr>
            <p:ph type="subTitle" idx="1" hasCustomPrompt="1"/>
          </p:nvPr>
        </p:nvSpPr>
        <p:spPr>
          <a:xfrm>
            <a:off x="7836407" y="5040515"/>
            <a:ext cx="3759639" cy="283440"/>
          </a:xfrm>
        </p:spPr>
        <p:txBody>
          <a:bodyPr lIns="0" tIns="0" rIns="0" bIns="0" anchor="t">
            <a:noAutofit/>
          </a:bodyPr>
          <a:lstStyle>
            <a:lvl1pPr marL="0" indent="0" algn="r">
              <a:buNone/>
              <a:defRPr sz="2400">
                <a:solidFill>
                  <a:schemeClr val="tx1"/>
                </a:solidFill>
                <a:latin typeface="+mn-lt"/>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r" defTabSz="914400" rtl="0" eaLnBrk="1" latinLnBrk="0" hangingPunct="1">
              <a:lnSpc>
                <a:spcPct val="90000"/>
              </a:lnSpc>
              <a:spcBef>
                <a:spcPts val="1000"/>
              </a:spcBef>
              <a:buFont typeface="Arial" panose="020B0604020202020204" pitchFamily="34" charset="0"/>
              <a:buNone/>
            </a:pPr>
            <a:r>
              <a:rPr lang="ar-SA"/>
              <a:t>مثال لعنوان فرعي </a:t>
            </a:r>
            <a:r>
              <a:rPr lang="ar-SA" err="1"/>
              <a:t>لوريم</a:t>
            </a:r>
            <a:r>
              <a:rPr lang="ar-SA"/>
              <a:t> </a:t>
            </a:r>
            <a:r>
              <a:rPr lang="ar-SA" err="1"/>
              <a:t>ابسوم</a:t>
            </a:r>
            <a:endParaRPr lang="en-SA"/>
          </a:p>
        </p:txBody>
      </p:sp>
      <p:sp>
        <p:nvSpPr>
          <p:cNvPr id="9" name="Text Placeholder 27">
            <a:extLst>
              <a:ext uri="{FF2B5EF4-FFF2-40B4-BE49-F238E27FC236}">
                <a16:creationId xmlns:a16="http://schemas.microsoft.com/office/drawing/2014/main" id="{602FD9F7-A2F2-2746-962B-67030ABDC43B}"/>
              </a:ext>
            </a:extLst>
          </p:cNvPr>
          <p:cNvSpPr>
            <a:spLocks noGrp="1"/>
          </p:cNvSpPr>
          <p:nvPr>
            <p:ph type="body" sz="quarter" idx="10" hasCustomPrompt="1"/>
          </p:nvPr>
        </p:nvSpPr>
        <p:spPr>
          <a:xfrm>
            <a:off x="10270166" y="6181345"/>
            <a:ext cx="1325880" cy="283440"/>
          </a:xfrm>
        </p:spPr>
        <p:txBody>
          <a:bodyPr lIns="0" tIns="0" rIns="0" bIns="0"/>
          <a:lstStyle>
            <a:lvl1pPr marL="0" indent="0">
              <a:buFontTx/>
              <a:buNone/>
              <a:defRPr sz="2000">
                <a:solidFill>
                  <a:schemeClr val="tx1"/>
                </a:solidFill>
                <a:latin typeface="+mn-lt"/>
                <a:cs typeface="+mn-cs"/>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marL="0" marR="0" lvl="0" indent="0" algn="r" defTabSz="914400" rtl="1" eaLnBrk="1" fontAlgn="auto" latinLnBrk="0" hangingPunct="1">
              <a:lnSpc>
                <a:spcPct val="90000"/>
              </a:lnSpc>
              <a:spcBef>
                <a:spcPts val="1000"/>
              </a:spcBef>
              <a:spcAft>
                <a:spcPts val="0"/>
              </a:spcAft>
              <a:buClrTx/>
              <a:buSzTx/>
              <a:buFontTx/>
              <a:buNone/>
              <a:tabLst/>
              <a:defRPr/>
            </a:pPr>
            <a:r>
              <a:rPr lang="ar-SA"/>
              <a:t>أبريل </a:t>
            </a:r>
            <a:r>
              <a:rPr lang="en-US"/>
              <a:t>2021</a:t>
            </a:r>
            <a:endParaRPr lang="en-SA"/>
          </a:p>
        </p:txBody>
      </p:sp>
    </p:spTree>
    <p:extLst>
      <p:ext uri="{BB962C8B-B14F-4D97-AF65-F5344CB8AC3E}">
        <p14:creationId xmlns:p14="http://schemas.microsoft.com/office/powerpoint/2010/main" val="425990619"/>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Title Slide 6">
    <p:bg>
      <p:bgRef idx="1001">
        <a:schemeClr val="bg1"/>
      </p:bgRef>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BEB8F66-3006-F44D-93CC-AD73310DD2B3}"/>
              </a:ext>
            </a:extLst>
          </p:cNvPr>
          <p:cNvSpPr>
            <a:spLocks noGrp="1"/>
          </p:cNvSpPr>
          <p:nvPr>
            <p:ph type="ctrTitle" hasCustomPrompt="1"/>
          </p:nvPr>
        </p:nvSpPr>
        <p:spPr>
          <a:xfrm>
            <a:off x="5980176" y="3638435"/>
            <a:ext cx="5615870" cy="1348717"/>
          </a:xfrm>
        </p:spPr>
        <p:txBody>
          <a:bodyPr lIns="0" tIns="0" rIns="0" bIns="0" anchor="t">
            <a:noAutofit/>
          </a:bodyPr>
          <a:lstStyle>
            <a:lvl1pPr algn="r">
              <a:defRPr sz="4000">
                <a:solidFill>
                  <a:schemeClr val="tx1"/>
                </a:solidFill>
                <a:latin typeface="+mj-lt"/>
                <a:cs typeface="+mj-cs"/>
              </a:defRPr>
            </a:lvl1pPr>
          </a:lstStyle>
          <a:p>
            <a:pPr algn="r" defTabSz="914400" rtl="0" eaLnBrk="1" latinLnBrk="0" hangingPunct="1">
              <a:lnSpc>
                <a:spcPct val="90000"/>
              </a:lnSpc>
              <a:spcBef>
                <a:spcPct val="0"/>
              </a:spcBef>
              <a:buNone/>
            </a:pPr>
            <a:r>
              <a:rPr lang="ar-SA"/>
              <a:t>مثال للعنوان الرئيس</a:t>
            </a:r>
            <a:br>
              <a:rPr lang="ar-SA"/>
            </a:br>
            <a:r>
              <a:rPr lang="ar-SA"/>
              <a:t>للعرض </a:t>
            </a:r>
            <a:r>
              <a:rPr lang="ar-SA" err="1"/>
              <a:t>التقديمي</a:t>
            </a:r>
            <a:endParaRPr lang="en-SA"/>
          </a:p>
        </p:txBody>
      </p:sp>
      <p:sp>
        <p:nvSpPr>
          <p:cNvPr id="8" name="Subtitle 2">
            <a:extLst>
              <a:ext uri="{FF2B5EF4-FFF2-40B4-BE49-F238E27FC236}">
                <a16:creationId xmlns:a16="http://schemas.microsoft.com/office/drawing/2014/main" id="{C5194F81-5055-E441-81A3-009CF281CF7A}"/>
              </a:ext>
            </a:extLst>
          </p:cNvPr>
          <p:cNvSpPr>
            <a:spLocks noGrp="1"/>
          </p:cNvSpPr>
          <p:nvPr>
            <p:ph type="subTitle" idx="1" hasCustomPrompt="1"/>
          </p:nvPr>
        </p:nvSpPr>
        <p:spPr>
          <a:xfrm>
            <a:off x="7836407" y="5040515"/>
            <a:ext cx="3759639" cy="283440"/>
          </a:xfrm>
        </p:spPr>
        <p:txBody>
          <a:bodyPr lIns="0" tIns="0" rIns="0" bIns="0" anchor="t">
            <a:noAutofit/>
          </a:bodyPr>
          <a:lstStyle>
            <a:lvl1pPr marL="0" indent="0" algn="r">
              <a:buNone/>
              <a:defRPr sz="2400">
                <a:solidFill>
                  <a:schemeClr val="tx1"/>
                </a:solidFill>
                <a:latin typeface="+mn-lt"/>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r" defTabSz="914400" rtl="0" eaLnBrk="1" latinLnBrk="0" hangingPunct="1">
              <a:lnSpc>
                <a:spcPct val="90000"/>
              </a:lnSpc>
              <a:spcBef>
                <a:spcPts val="1000"/>
              </a:spcBef>
              <a:buFont typeface="Arial" panose="020B0604020202020204" pitchFamily="34" charset="0"/>
              <a:buNone/>
            </a:pPr>
            <a:r>
              <a:rPr lang="ar-SA"/>
              <a:t>مثال لعنوان فرعي </a:t>
            </a:r>
            <a:r>
              <a:rPr lang="ar-SA" err="1"/>
              <a:t>لوريم</a:t>
            </a:r>
            <a:r>
              <a:rPr lang="ar-SA"/>
              <a:t> </a:t>
            </a:r>
            <a:r>
              <a:rPr lang="ar-SA" err="1"/>
              <a:t>ابسوم</a:t>
            </a:r>
            <a:endParaRPr lang="en-SA"/>
          </a:p>
        </p:txBody>
      </p:sp>
      <p:sp>
        <p:nvSpPr>
          <p:cNvPr id="9" name="Text Placeholder 27">
            <a:extLst>
              <a:ext uri="{FF2B5EF4-FFF2-40B4-BE49-F238E27FC236}">
                <a16:creationId xmlns:a16="http://schemas.microsoft.com/office/drawing/2014/main" id="{602FD9F7-A2F2-2746-962B-67030ABDC43B}"/>
              </a:ext>
            </a:extLst>
          </p:cNvPr>
          <p:cNvSpPr>
            <a:spLocks noGrp="1"/>
          </p:cNvSpPr>
          <p:nvPr>
            <p:ph type="body" sz="quarter" idx="10" hasCustomPrompt="1"/>
          </p:nvPr>
        </p:nvSpPr>
        <p:spPr>
          <a:xfrm>
            <a:off x="10270166" y="6181345"/>
            <a:ext cx="1325880" cy="283440"/>
          </a:xfrm>
        </p:spPr>
        <p:txBody>
          <a:bodyPr lIns="0" tIns="0" rIns="0" bIns="0"/>
          <a:lstStyle>
            <a:lvl1pPr marL="0" indent="0">
              <a:buFontTx/>
              <a:buNone/>
              <a:defRPr sz="2000">
                <a:solidFill>
                  <a:schemeClr val="tx1"/>
                </a:solidFill>
                <a:latin typeface="+mn-lt"/>
                <a:cs typeface="+mn-cs"/>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marL="0" marR="0" lvl="0" indent="0" algn="r" defTabSz="914400" rtl="1" eaLnBrk="1" fontAlgn="auto" latinLnBrk="0" hangingPunct="1">
              <a:lnSpc>
                <a:spcPct val="90000"/>
              </a:lnSpc>
              <a:spcBef>
                <a:spcPts val="1000"/>
              </a:spcBef>
              <a:spcAft>
                <a:spcPts val="0"/>
              </a:spcAft>
              <a:buClrTx/>
              <a:buSzTx/>
              <a:buFontTx/>
              <a:buNone/>
              <a:tabLst/>
              <a:defRPr/>
            </a:pPr>
            <a:r>
              <a:rPr lang="ar-SA"/>
              <a:t>أبريل </a:t>
            </a:r>
            <a:r>
              <a:rPr lang="en-US"/>
              <a:t>2021</a:t>
            </a:r>
            <a:endParaRPr lang="en-SA"/>
          </a:p>
        </p:txBody>
      </p:sp>
    </p:spTree>
    <p:extLst>
      <p:ext uri="{BB962C8B-B14F-4D97-AF65-F5344CB8AC3E}">
        <p14:creationId xmlns:p14="http://schemas.microsoft.com/office/powerpoint/2010/main" val="362978549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4">
    <p:bg>
      <p:bgPr>
        <a:solidFill>
          <a:schemeClr val="bg1"/>
        </a:solidFill>
        <a:effectLst/>
      </p:bgPr>
    </p:bg>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5B795B91-03E0-3041-8B5E-528C8307A66B}"/>
              </a:ext>
            </a:extLst>
          </p:cNvPr>
          <p:cNvSpPr>
            <a:spLocks noGrp="1"/>
          </p:cNvSpPr>
          <p:nvPr>
            <p:ph type="ctrTitle" hasCustomPrompt="1"/>
          </p:nvPr>
        </p:nvSpPr>
        <p:spPr>
          <a:xfrm>
            <a:off x="5980176" y="4293110"/>
            <a:ext cx="5615870" cy="635506"/>
          </a:xfrm>
        </p:spPr>
        <p:txBody>
          <a:bodyPr lIns="0" tIns="0" rIns="0" bIns="0" anchor="t">
            <a:noAutofit/>
          </a:bodyPr>
          <a:lstStyle>
            <a:lvl1pPr algn="r">
              <a:defRPr sz="4000">
                <a:solidFill>
                  <a:srgbClr val="095463"/>
                </a:solidFill>
                <a:cs typeface="+mj-cs"/>
              </a:defRPr>
            </a:lvl1pPr>
          </a:lstStyle>
          <a:p>
            <a:pPr algn="r" defTabSz="914400" rtl="0" eaLnBrk="1" latinLnBrk="0" hangingPunct="1">
              <a:lnSpc>
                <a:spcPct val="90000"/>
              </a:lnSpc>
              <a:spcBef>
                <a:spcPct val="0"/>
              </a:spcBef>
              <a:buNone/>
            </a:pPr>
            <a:r>
              <a:rPr lang="ar-SA"/>
              <a:t>مثال لفاصل داخلي</a:t>
            </a:r>
            <a:endParaRPr lang="en-SA"/>
          </a:p>
        </p:txBody>
      </p:sp>
      <p:sp>
        <p:nvSpPr>
          <p:cNvPr id="20" name="Subtitle 2">
            <a:extLst>
              <a:ext uri="{FF2B5EF4-FFF2-40B4-BE49-F238E27FC236}">
                <a16:creationId xmlns:a16="http://schemas.microsoft.com/office/drawing/2014/main" id="{91B9FA1F-AA97-FE4D-92D2-238B8A51FE97}"/>
              </a:ext>
            </a:extLst>
          </p:cNvPr>
          <p:cNvSpPr>
            <a:spLocks noGrp="1"/>
          </p:cNvSpPr>
          <p:nvPr>
            <p:ph type="subTitle" idx="1" hasCustomPrompt="1"/>
          </p:nvPr>
        </p:nvSpPr>
        <p:spPr>
          <a:xfrm>
            <a:off x="7836407" y="5020057"/>
            <a:ext cx="3759639" cy="283440"/>
          </a:xfrm>
        </p:spPr>
        <p:txBody>
          <a:bodyPr lIns="0" tIns="0" rIns="0" bIns="0" anchor="t">
            <a:noAutofit/>
          </a:bodyPr>
          <a:lstStyle>
            <a:lvl1pPr marL="0" indent="0" algn="r">
              <a:buNone/>
              <a:defRPr sz="2000">
                <a:solidFill>
                  <a:srgbClr val="095463"/>
                </a:solidFill>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r" defTabSz="914400" rtl="0" eaLnBrk="1" latinLnBrk="0" hangingPunct="1">
              <a:lnSpc>
                <a:spcPct val="90000"/>
              </a:lnSpc>
              <a:spcBef>
                <a:spcPts val="1000"/>
              </a:spcBef>
              <a:buFont typeface="Arial" panose="020B0604020202020204" pitchFamily="34" charset="0"/>
              <a:buNone/>
            </a:pPr>
            <a:r>
              <a:rPr lang="ar-SA"/>
              <a:t>مثال لعنوان فرعي </a:t>
            </a:r>
            <a:r>
              <a:rPr lang="ar-SA" err="1"/>
              <a:t>لوريم</a:t>
            </a:r>
            <a:r>
              <a:rPr lang="ar-SA"/>
              <a:t> </a:t>
            </a:r>
            <a:r>
              <a:rPr lang="ar-SA" err="1"/>
              <a:t>ابسوم</a:t>
            </a:r>
            <a:endParaRPr lang="en-SA"/>
          </a:p>
        </p:txBody>
      </p:sp>
      <p:sp>
        <p:nvSpPr>
          <p:cNvPr id="21" name="Text Placeholder 3">
            <a:extLst>
              <a:ext uri="{FF2B5EF4-FFF2-40B4-BE49-F238E27FC236}">
                <a16:creationId xmlns:a16="http://schemas.microsoft.com/office/drawing/2014/main" id="{DF59AF58-4B2F-AC4C-8F8B-63878B062983}"/>
              </a:ext>
            </a:extLst>
          </p:cNvPr>
          <p:cNvSpPr>
            <a:spLocks noGrp="1"/>
          </p:cNvSpPr>
          <p:nvPr>
            <p:ph type="body" sz="quarter" idx="12" hasCustomPrompt="1"/>
          </p:nvPr>
        </p:nvSpPr>
        <p:spPr>
          <a:xfrm>
            <a:off x="10193481" y="498764"/>
            <a:ext cx="1402565" cy="927698"/>
          </a:xfrm>
        </p:spPr>
        <p:txBody>
          <a:bodyPr lIns="0" tIns="0" rIns="0" bIns="0" anchor="t" anchorCtr="0"/>
          <a:lstStyle>
            <a:lvl1pPr marL="0" indent="0" rtl="1">
              <a:buFontTx/>
              <a:buNone/>
              <a:defRPr sz="6600" b="0" i="0">
                <a:solidFill>
                  <a:srgbClr val="095463"/>
                </a:solidFill>
                <a:latin typeface="+mn-lt"/>
                <a:cs typeface="+mn-cs"/>
              </a:defRPr>
            </a:lvl1pPr>
          </a:lstStyle>
          <a:p>
            <a:pPr marL="0" lvl="0" indent="0" algn="r" defTabSz="914400" rtl="1" eaLnBrk="1" latinLnBrk="0" hangingPunct="1">
              <a:lnSpc>
                <a:spcPct val="90000"/>
              </a:lnSpc>
              <a:spcBef>
                <a:spcPts val="1000"/>
              </a:spcBef>
              <a:buFontTx/>
              <a:buNone/>
            </a:pPr>
            <a:r>
              <a:rPr lang="en-US"/>
              <a:t>01</a:t>
            </a:r>
            <a:endParaRPr lang="en-SA"/>
          </a:p>
        </p:txBody>
      </p:sp>
    </p:spTree>
    <p:extLst>
      <p:ext uri="{BB962C8B-B14F-4D97-AF65-F5344CB8AC3E}">
        <p14:creationId xmlns:p14="http://schemas.microsoft.com/office/powerpoint/2010/main" val="2432490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Separator 1">
    <p:bg>
      <p:bgRef idx="1001">
        <a:schemeClr val="bg1"/>
      </p:bgRef>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67EC1F-409E-DE47-B603-330B484A6468}"/>
              </a:ext>
            </a:extLst>
          </p:cNvPr>
          <p:cNvSpPr>
            <a:spLocks noGrp="1"/>
          </p:cNvSpPr>
          <p:nvPr>
            <p:ph type="ctrTitle" hasCustomPrompt="1"/>
          </p:nvPr>
        </p:nvSpPr>
        <p:spPr>
          <a:xfrm>
            <a:off x="5980176" y="4293110"/>
            <a:ext cx="5615870" cy="635506"/>
          </a:xfrm>
        </p:spPr>
        <p:txBody>
          <a:bodyPr lIns="0" tIns="0" rIns="0" bIns="0" anchor="t">
            <a:noAutofit/>
          </a:bodyPr>
          <a:lstStyle>
            <a:lvl1pPr algn="r">
              <a:defRPr sz="4000">
                <a:solidFill>
                  <a:schemeClr val="tx1"/>
                </a:solidFill>
                <a:cs typeface="+mj-cs"/>
              </a:defRPr>
            </a:lvl1pPr>
          </a:lstStyle>
          <a:p>
            <a:pPr algn="r" defTabSz="914400" rtl="0" eaLnBrk="1" latinLnBrk="0" hangingPunct="1">
              <a:lnSpc>
                <a:spcPct val="90000"/>
              </a:lnSpc>
              <a:spcBef>
                <a:spcPct val="0"/>
              </a:spcBef>
              <a:buNone/>
            </a:pPr>
            <a:r>
              <a:rPr lang="ar-SA"/>
              <a:t>مثال لفاصل داخلي</a:t>
            </a:r>
            <a:endParaRPr lang="en-SA"/>
          </a:p>
        </p:txBody>
      </p:sp>
      <p:sp>
        <p:nvSpPr>
          <p:cNvPr id="9" name="Subtitle 2">
            <a:extLst>
              <a:ext uri="{FF2B5EF4-FFF2-40B4-BE49-F238E27FC236}">
                <a16:creationId xmlns:a16="http://schemas.microsoft.com/office/drawing/2014/main" id="{64597AC5-399F-614E-91B4-9CD524E5D54A}"/>
              </a:ext>
            </a:extLst>
          </p:cNvPr>
          <p:cNvSpPr>
            <a:spLocks noGrp="1"/>
          </p:cNvSpPr>
          <p:nvPr>
            <p:ph type="subTitle" idx="1" hasCustomPrompt="1"/>
          </p:nvPr>
        </p:nvSpPr>
        <p:spPr>
          <a:xfrm>
            <a:off x="7836407" y="5020057"/>
            <a:ext cx="3759639" cy="283440"/>
          </a:xfrm>
        </p:spPr>
        <p:txBody>
          <a:bodyPr lIns="0" tIns="0" rIns="0" bIns="0" anchor="t">
            <a:noAutofit/>
          </a:bodyPr>
          <a:lstStyle>
            <a:lvl1pPr marL="0" indent="0" algn="r">
              <a:buNone/>
              <a:defRPr sz="2000">
                <a:solidFill>
                  <a:schemeClr val="tx1"/>
                </a:solidFill>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r" defTabSz="914400" rtl="0" eaLnBrk="1" latinLnBrk="0" hangingPunct="1">
              <a:lnSpc>
                <a:spcPct val="90000"/>
              </a:lnSpc>
              <a:spcBef>
                <a:spcPts val="1000"/>
              </a:spcBef>
              <a:buFont typeface="Arial" panose="020B0604020202020204" pitchFamily="34" charset="0"/>
              <a:buNone/>
            </a:pPr>
            <a:r>
              <a:rPr lang="ar-SA"/>
              <a:t>مثال لعنوان فرعي </a:t>
            </a:r>
            <a:r>
              <a:rPr lang="ar-SA" err="1"/>
              <a:t>لوريم</a:t>
            </a:r>
            <a:r>
              <a:rPr lang="ar-SA"/>
              <a:t> </a:t>
            </a:r>
            <a:r>
              <a:rPr lang="ar-SA" err="1"/>
              <a:t>ابسوم</a:t>
            </a:r>
            <a:endParaRPr lang="en-SA"/>
          </a:p>
        </p:txBody>
      </p:sp>
      <p:sp>
        <p:nvSpPr>
          <p:cNvPr id="15" name="Text Placeholder 3">
            <a:extLst>
              <a:ext uri="{FF2B5EF4-FFF2-40B4-BE49-F238E27FC236}">
                <a16:creationId xmlns:a16="http://schemas.microsoft.com/office/drawing/2014/main" id="{B52CF5AC-A0B0-AF42-8101-1011EE661387}"/>
              </a:ext>
            </a:extLst>
          </p:cNvPr>
          <p:cNvSpPr>
            <a:spLocks noGrp="1"/>
          </p:cNvSpPr>
          <p:nvPr>
            <p:ph type="body" sz="quarter" idx="12" hasCustomPrompt="1"/>
          </p:nvPr>
        </p:nvSpPr>
        <p:spPr>
          <a:xfrm>
            <a:off x="10193481" y="498764"/>
            <a:ext cx="1402565" cy="927698"/>
          </a:xfrm>
        </p:spPr>
        <p:txBody>
          <a:bodyPr lIns="0" tIns="0" rIns="0" bIns="0" anchor="t" anchorCtr="0"/>
          <a:lstStyle>
            <a:lvl1pPr marL="0" indent="0" rtl="1">
              <a:buFontTx/>
              <a:buNone/>
              <a:defRPr sz="6600" b="0" i="0">
                <a:solidFill>
                  <a:schemeClr val="tx1"/>
                </a:solidFill>
                <a:latin typeface="+mn-lt"/>
                <a:cs typeface="+mn-cs"/>
              </a:defRPr>
            </a:lvl1pPr>
          </a:lstStyle>
          <a:p>
            <a:pPr marL="0" lvl="0" indent="0" algn="r" defTabSz="914400" rtl="1" eaLnBrk="1" latinLnBrk="0" hangingPunct="1">
              <a:lnSpc>
                <a:spcPct val="90000"/>
              </a:lnSpc>
              <a:spcBef>
                <a:spcPts val="1000"/>
              </a:spcBef>
              <a:buFontTx/>
              <a:buNone/>
            </a:pPr>
            <a:r>
              <a:rPr lang="en-US"/>
              <a:t>01</a:t>
            </a:r>
            <a:endParaRPr lang="en-SA"/>
          </a:p>
        </p:txBody>
      </p:sp>
    </p:spTree>
    <p:extLst>
      <p:ext uri="{BB962C8B-B14F-4D97-AF65-F5344CB8AC3E}">
        <p14:creationId xmlns:p14="http://schemas.microsoft.com/office/powerpoint/2010/main" val="3268456903"/>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2_Separator 1">
    <p:bg>
      <p:bgRef idx="1001">
        <a:schemeClr val="bg1"/>
      </p:bgRef>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67EC1F-409E-DE47-B603-330B484A6468}"/>
              </a:ext>
            </a:extLst>
          </p:cNvPr>
          <p:cNvSpPr>
            <a:spLocks noGrp="1"/>
          </p:cNvSpPr>
          <p:nvPr>
            <p:ph type="ctrTitle" hasCustomPrompt="1"/>
          </p:nvPr>
        </p:nvSpPr>
        <p:spPr>
          <a:xfrm>
            <a:off x="5980176" y="4293110"/>
            <a:ext cx="5615870" cy="635506"/>
          </a:xfrm>
        </p:spPr>
        <p:txBody>
          <a:bodyPr lIns="0" tIns="0" rIns="0" bIns="0" anchor="t">
            <a:noAutofit/>
          </a:bodyPr>
          <a:lstStyle>
            <a:lvl1pPr algn="r">
              <a:defRPr sz="4000">
                <a:solidFill>
                  <a:schemeClr val="tx1"/>
                </a:solidFill>
                <a:cs typeface="+mj-cs"/>
              </a:defRPr>
            </a:lvl1pPr>
          </a:lstStyle>
          <a:p>
            <a:pPr algn="r" defTabSz="914400" rtl="0" eaLnBrk="1" latinLnBrk="0" hangingPunct="1">
              <a:lnSpc>
                <a:spcPct val="90000"/>
              </a:lnSpc>
              <a:spcBef>
                <a:spcPct val="0"/>
              </a:spcBef>
              <a:buNone/>
            </a:pPr>
            <a:r>
              <a:rPr lang="ar-SA"/>
              <a:t>مثال لفاصل داخلي</a:t>
            </a:r>
            <a:endParaRPr lang="en-SA"/>
          </a:p>
        </p:txBody>
      </p:sp>
      <p:sp>
        <p:nvSpPr>
          <p:cNvPr id="9" name="Subtitle 2">
            <a:extLst>
              <a:ext uri="{FF2B5EF4-FFF2-40B4-BE49-F238E27FC236}">
                <a16:creationId xmlns:a16="http://schemas.microsoft.com/office/drawing/2014/main" id="{64597AC5-399F-614E-91B4-9CD524E5D54A}"/>
              </a:ext>
            </a:extLst>
          </p:cNvPr>
          <p:cNvSpPr>
            <a:spLocks noGrp="1"/>
          </p:cNvSpPr>
          <p:nvPr>
            <p:ph type="subTitle" idx="1" hasCustomPrompt="1"/>
          </p:nvPr>
        </p:nvSpPr>
        <p:spPr>
          <a:xfrm>
            <a:off x="7836407" y="5020057"/>
            <a:ext cx="3759639" cy="283440"/>
          </a:xfrm>
        </p:spPr>
        <p:txBody>
          <a:bodyPr lIns="0" tIns="0" rIns="0" bIns="0" anchor="t">
            <a:noAutofit/>
          </a:bodyPr>
          <a:lstStyle>
            <a:lvl1pPr marL="0" indent="0" algn="r">
              <a:buNone/>
              <a:defRPr sz="2000">
                <a:solidFill>
                  <a:schemeClr val="tx1"/>
                </a:solidFill>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r" defTabSz="914400" rtl="0" eaLnBrk="1" latinLnBrk="0" hangingPunct="1">
              <a:lnSpc>
                <a:spcPct val="90000"/>
              </a:lnSpc>
              <a:spcBef>
                <a:spcPts val="1000"/>
              </a:spcBef>
              <a:buFont typeface="Arial" panose="020B0604020202020204" pitchFamily="34" charset="0"/>
              <a:buNone/>
            </a:pPr>
            <a:r>
              <a:rPr lang="ar-SA"/>
              <a:t>مثال لعنوان فرعي </a:t>
            </a:r>
            <a:r>
              <a:rPr lang="ar-SA" err="1"/>
              <a:t>لوريم</a:t>
            </a:r>
            <a:r>
              <a:rPr lang="ar-SA"/>
              <a:t> </a:t>
            </a:r>
            <a:r>
              <a:rPr lang="ar-SA" err="1"/>
              <a:t>ابسوم</a:t>
            </a:r>
            <a:endParaRPr lang="en-SA"/>
          </a:p>
        </p:txBody>
      </p:sp>
      <p:sp>
        <p:nvSpPr>
          <p:cNvPr id="15" name="Text Placeholder 3">
            <a:extLst>
              <a:ext uri="{FF2B5EF4-FFF2-40B4-BE49-F238E27FC236}">
                <a16:creationId xmlns:a16="http://schemas.microsoft.com/office/drawing/2014/main" id="{B52CF5AC-A0B0-AF42-8101-1011EE661387}"/>
              </a:ext>
            </a:extLst>
          </p:cNvPr>
          <p:cNvSpPr>
            <a:spLocks noGrp="1"/>
          </p:cNvSpPr>
          <p:nvPr>
            <p:ph type="body" sz="quarter" idx="12" hasCustomPrompt="1"/>
          </p:nvPr>
        </p:nvSpPr>
        <p:spPr>
          <a:xfrm>
            <a:off x="10193481" y="498764"/>
            <a:ext cx="1402565" cy="927698"/>
          </a:xfrm>
        </p:spPr>
        <p:txBody>
          <a:bodyPr lIns="0" tIns="0" rIns="0" bIns="0" anchor="t" anchorCtr="0"/>
          <a:lstStyle>
            <a:lvl1pPr marL="0" indent="0" rtl="1">
              <a:buFontTx/>
              <a:buNone/>
              <a:defRPr sz="6600" b="0" i="0">
                <a:solidFill>
                  <a:schemeClr val="tx1"/>
                </a:solidFill>
                <a:latin typeface="+mn-lt"/>
                <a:cs typeface="+mn-cs"/>
              </a:defRPr>
            </a:lvl1pPr>
          </a:lstStyle>
          <a:p>
            <a:pPr marL="0" lvl="0" indent="0" algn="r" defTabSz="914400" rtl="1" eaLnBrk="1" latinLnBrk="0" hangingPunct="1">
              <a:lnSpc>
                <a:spcPct val="90000"/>
              </a:lnSpc>
              <a:spcBef>
                <a:spcPts val="1000"/>
              </a:spcBef>
              <a:buFontTx/>
              <a:buNone/>
            </a:pPr>
            <a:r>
              <a:rPr lang="en-US"/>
              <a:t>01</a:t>
            </a:r>
            <a:endParaRPr lang="en-SA"/>
          </a:p>
        </p:txBody>
      </p:sp>
    </p:spTree>
    <p:extLst>
      <p:ext uri="{BB962C8B-B14F-4D97-AF65-F5344CB8AC3E}">
        <p14:creationId xmlns:p14="http://schemas.microsoft.com/office/powerpoint/2010/main" val="4063252283"/>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eparator 1">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0D939-0DB4-524D-86B2-CE97106CE992}"/>
              </a:ext>
            </a:extLst>
          </p:cNvPr>
          <p:cNvSpPr>
            <a:spLocks noGrp="1"/>
          </p:cNvSpPr>
          <p:nvPr>
            <p:ph type="ctrTitle" hasCustomPrompt="1"/>
          </p:nvPr>
        </p:nvSpPr>
        <p:spPr>
          <a:xfrm>
            <a:off x="5980176" y="4293110"/>
            <a:ext cx="5615870" cy="635506"/>
          </a:xfrm>
        </p:spPr>
        <p:txBody>
          <a:bodyPr lIns="0" tIns="0" rIns="0" bIns="0" anchor="t">
            <a:noAutofit/>
          </a:bodyPr>
          <a:lstStyle>
            <a:lvl1pPr algn="r">
              <a:defRPr sz="4000">
                <a:solidFill>
                  <a:srgbClr val="095463"/>
                </a:solidFill>
                <a:cs typeface="+mj-cs"/>
              </a:defRPr>
            </a:lvl1pPr>
          </a:lstStyle>
          <a:p>
            <a:pPr algn="r" defTabSz="914400" rtl="0" eaLnBrk="1" latinLnBrk="0" hangingPunct="1">
              <a:lnSpc>
                <a:spcPct val="90000"/>
              </a:lnSpc>
              <a:spcBef>
                <a:spcPct val="0"/>
              </a:spcBef>
              <a:buNone/>
            </a:pPr>
            <a:r>
              <a:rPr lang="ar-SA"/>
              <a:t>مثال لفاصل داخلي</a:t>
            </a:r>
            <a:endParaRPr lang="en-SA"/>
          </a:p>
        </p:txBody>
      </p:sp>
      <p:sp>
        <p:nvSpPr>
          <p:cNvPr id="11" name="Subtitle 2">
            <a:extLst>
              <a:ext uri="{FF2B5EF4-FFF2-40B4-BE49-F238E27FC236}">
                <a16:creationId xmlns:a16="http://schemas.microsoft.com/office/drawing/2014/main" id="{E4F21E9B-9618-214C-8C23-39F20450B0D3}"/>
              </a:ext>
            </a:extLst>
          </p:cNvPr>
          <p:cNvSpPr>
            <a:spLocks noGrp="1"/>
          </p:cNvSpPr>
          <p:nvPr>
            <p:ph type="subTitle" idx="1" hasCustomPrompt="1"/>
          </p:nvPr>
        </p:nvSpPr>
        <p:spPr>
          <a:xfrm>
            <a:off x="7836407" y="5020057"/>
            <a:ext cx="3759639" cy="283440"/>
          </a:xfrm>
        </p:spPr>
        <p:txBody>
          <a:bodyPr lIns="0" tIns="0" rIns="0" bIns="0" anchor="t">
            <a:noAutofit/>
          </a:bodyPr>
          <a:lstStyle>
            <a:lvl1pPr marL="0" indent="0" algn="r">
              <a:buNone/>
              <a:defRPr sz="2000">
                <a:solidFill>
                  <a:srgbClr val="095463"/>
                </a:solidFill>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indent="0" algn="r" defTabSz="914400" rtl="0" eaLnBrk="1" latinLnBrk="0" hangingPunct="1">
              <a:lnSpc>
                <a:spcPct val="90000"/>
              </a:lnSpc>
              <a:spcBef>
                <a:spcPts val="1000"/>
              </a:spcBef>
              <a:buFont typeface="Arial" panose="020B0604020202020204" pitchFamily="34" charset="0"/>
              <a:buNone/>
            </a:pPr>
            <a:r>
              <a:rPr lang="ar-SA"/>
              <a:t>مثال لعنوان فرعي </a:t>
            </a:r>
            <a:r>
              <a:rPr lang="ar-SA" err="1"/>
              <a:t>لوريم</a:t>
            </a:r>
            <a:r>
              <a:rPr lang="ar-SA"/>
              <a:t> </a:t>
            </a:r>
            <a:r>
              <a:rPr lang="ar-SA" err="1"/>
              <a:t>ابسوم</a:t>
            </a:r>
            <a:endParaRPr lang="en-SA"/>
          </a:p>
        </p:txBody>
      </p:sp>
      <p:sp>
        <p:nvSpPr>
          <p:cNvPr id="14" name="Text Placeholder 3">
            <a:extLst>
              <a:ext uri="{FF2B5EF4-FFF2-40B4-BE49-F238E27FC236}">
                <a16:creationId xmlns:a16="http://schemas.microsoft.com/office/drawing/2014/main" id="{D11BA376-1CDD-6D4D-B816-A578639314A4}"/>
              </a:ext>
            </a:extLst>
          </p:cNvPr>
          <p:cNvSpPr>
            <a:spLocks noGrp="1"/>
          </p:cNvSpPr>
          <p:nvPr>
            <p:ph type="body" sz="quarter" idx="12" hasCustomPrompt="1"/>
          </p:nvPr>
        </p:nvSpPr>
        <p:spPr>
          <a:xfrm>
            <a:off x="10193481" y="498764"/>
            <a:ext cx="1402565" cy="927698"/>
          </a:xfrm>
        </p:spPr>
        <p:txBody>
          <a:bodyPr lIns="0" tIns="0" rIns="0" bIns="0" anchor="t" anchorCtr="0"/>
          <a:lstStyle>
            <a:lvl1pPr marL="0" indent="0" rtl="1">
              <a:buFontTx/>
              <a:buNone/>
              <a:defRPr sz="6600" b="0" i="0">
                <a:solidFill>
                  <a:srgbClr val="095463"/>
                </a:solidFill>
                <a:latin typeface="+mn-lt"/>
                <a:cs typeface="+mn-cs"/>
              </a:defRPr>
            </a:lvl1pPr>
          </a:lstStyle>
          <a:p>
            <a:pPr marL="0" lvl="0" indent="0" algn="r" defTabSz="914400" rtl="1" eaLnBrk="1" latinLnBrk="0" hangingPunct="1">
              <a:lnSpc>
                <a:spcPct val="90000"/>
              </a:lnSpc>
              <a:spcBef>
                <a:spcPts val="1000"/>
              </a:spcBef>
              <a:buFontTx/>
              <a:buNone/>
            </a:pPr>
            <a:r>
              <a:rPr lang="en-US"/>
              <a:t>01</a:t>
            </a:r>
            <a:endParaRPr lang="en-SA"/>
          </a:p>
        </p:txBody>
      </p:sp>
    </p:spTree>
    <p:extLst>
      <p:ext uri="{BB962C8B-B14F-4D97-AF65-F5344CB8AC3E}">
        <p14:creationId xmlns:p14="http://schemas.microsoft.com/office/powerpoint/2010/main" val="2650839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31D514-8C37-4C47-A93D-7AAA8F4FCC33}"/>
              </a:ext>
            </a:extLst>
          </p:cNvPr>
          <p:cNvSpPr>
            <a:spLocks noGrp="1"/>
          </p:cNvSpPr>
          <p:nvPr>
            <p:ph type="title"/>
          </p:nvPr>
        </p:nvSpPr>
        <p:spPr>
          <a:xfrm>
            <a:off x="838200" y="365125"/>
            <a:ext cx="10515600" cy="1325563"/>
          </a:xfrm>
          <a:prstGeom prst="rect">
            <a:avLst/>
          </a:prstGeom>
        </p:spPr>
        <p:txBody>
          <a:bodyPr vert="horz" lIns="91440" tIns="45720" rIns="91440" bIns="45720" rtlCol="0" anchor="t">
            <a:noAutofit/>
          </a:bodyPr>
          <a:lstStyle/>
          <a:p>
            <a:r>
              <a:rPr lang="ar-SA"/>
              <a:t>مثال لعنوان الصفحة</a:t>
            </a:r>
            <a:endParaRPr lang="en-SA"/>
          </a:p>
        </p:txBody>
      </p:sp>
      <p:sp>
        <p:nvSpPr>
          <p:cNvPr id="3" name="Text Placeholder 2">
            <a:extLst>
              <a:ext uri="{FF2B5EF4-FFF2-40B4-BE49-F238E27FC236}">
                <a16:creationId xmlns:a16="http://schemas.microsoft.com/office/drawing/2014/main" id="{AFF3D4FC-82D0-9748-B90B-6D67DAC20870}"/>
              </a:ext>
            </a:extLst>
          </p:cNvPr>
          <p:cNvSpPr>
            <a:spLocks noGrp="1"/>
          </p:cNvSpPr>
          <p:nvPr>
            <p:ph type="body" idx="1"/>
          </p:nvPr>
        </p:nvSpPr>
        <p:spPr>
          <a:xfrm>
            <a:off x="838200" y="1825625"/>
            <a:ext cx="10515600" cy="4351338"/>
          </a:xfrm>
          <a:prstGeom prst="rect">
            <a:avLst/>
          </a:prstGeom>
        </p:spPr>
        <p:txBody>
          <a:bodyPr vert="horz" lIns="91440" tIns="45720" rIns="91440" bIns="45720" rtlCol="0" anchor="t">
            <a:noAutofit/>
          </a:bodyPr>
          <a:lstStyle/>
          <a:p>
            <a:pPr lvl="0"/>
            <a:r>
              <a:rPr lang="ar-SA"/>
              <a:t>مثال لنص يمكن استبداله</a:t>
            </a:r>
            <a:endParaRPr lang="en-US"/>
          </a:p>
          <a:p>
            <a:pPr lvl="1"/>
            <a:r>
              <a:rPr lang="ar-SA"/>
              <a:t>المستوى الثاني</a:t>
            </a:r>
            <a:endParaRPr lang="en-US"/>
          </a:p>
          <a:p>
            <a:pPr lvl="2"/>
            <a:r>
              <a:rPr lang="ar-SA"/>
              <a:t>المستوى الثالث</a:t>
            </a:r>
            <a:endParaRPr lang="en-US"/>
          </a:p>
          <a:p>
            <a:pPr lvl="3"/>
            <a:r>
              <a:rPr lang="ar-SA"/>
              <a:t>المستوى الرابع</a:t>
            </a:r>
            <a:endParaRPr lang="en-US"/>
          </a:p>
          <a:p>
            <a:pPr lvl="4"/>
            <a:r>
              <a:rPr lang="ar-SA"/>
              <a:t>المستوى الخامس</a:t>
            </a:r>
            <a:endParaRPr lang="en-SA"/>
          </a:p>
        </p:txBody>
      </p:sp>
      <p:sp>
        <p:nvSpPr>
          <p:cNvPr id="4" name="Date Placeholder 3">
            <a:extLst>
              <a:ext uri="{FF2B5EF4-FFF2-40B4-BE49-F238E27FC236}">
                <a16:creationId xmlns:a16="http://schemas.microsoft.com/office/drawing/2014/main" id="{3DACA4DC-0B8D-0A47-A07F-DA4111EBC69E}"/>
              </a:ext>
            </a:extLst>
          </p:cNvPr>
          <p:cNvSpPr>
            <a:spLocks noGrp="1"/>
          </p:cNvSpPr>
          <p:nvPr>
            <p:ph type="dt" sz="half" idx="2"/>
          </p:nvPr>
        </p:nvSpPr>
        <p:spPr>
          <a:xfrm>
            <a:off x="838200" y="6356350"/>
            <a:ext cx="1027176" cy="365125"/>
          </a:xfrm>
          <a:prstGeom prst="rect">
            <a:avLst/>
          </a:prstGeom>
        </p:spPr>
        <p:txBody>
          <a:bodyPr vert="horz" lIns="91440" tIns="45720" rIns="91440" bIns="45720" rtlCol="0" anchor="t">
            <a:noAutofit/>
          </a:bodyPr>
          <a:lstStyle>
            <a:lvl1pPr algn="l" rtl="1">
              <a:defRPr sz="1200" b="0" i="0">
                <a:solidFill>
                  <a:schemeClr val="tx1">
                    <a:tint val="75000"/>
                  </a:schemeClr>
                </a:solidFill>
                <a:latin typeface="Greta Arabic" panose="02000000000000000000" pitchFamily="2" charset="-78"/>
                <a:cs typeface="Greta Arabic" panose="02000000000000000000" pitchFamily="2" charset="-78"/>
              </a:defRPr>
            </a:lvl1pPr>
          </a:lstStyle>
          <a:p>
            <a:fld id="{9B12D4D8-61EA-D542-8D48-FF21A740CA46}" type="datetime1">
              <a:t>1/2/2024</a:t>
            </a:fld>
            <a:endParaRPr lang="en-SA"/>
          </a:p>
        </p:txBody>
      </p:sp>
      <p:sp>
        <p:nvSpPr>
          <p:cNvPr id="5" name="Footer Placeholder 4">
            <a:extLst>
              <a:ext uri="{FF2B5EF4-FFF2-40B4-BE49-F238E27FC236}">
                <a16:creationId xmlns:a16="http://schemas.microsoft.com/office/drawing/2014/main" id="{9AF2D970-CC06-EF43-83A2-A89227736A3C}"/>
              </a:ext>
            </a:extLst>
          </p:cNvPr>
          <p:cNvSpPr>
            <a:spLocks noGrp="1"/>
          </p:cNvSpPr>
          <p:nvPr>
            <p:ph type="ftr" sz="quarter" idx="3"/>
          </p:nvPr>
        </p:nvSpPr>
        <p:spPr>
          <a:xfrm>
            <a:off x="2026920" y="6356350"/>
            <a:ext cx="3396928" cy="365125"/>
          </a:xfrm>
          <a:prstGeom prst="rect">
            <a:avLst/>
          </a:prstGeom>
        </p:spPr>
        <p:txBody>
          <a:bodyPr vert="horz" lIns="91440" tIns="45720" rIns="91440" bIns="45720" rtlCol="0" anchor="t">
            <a:noAutofit/>
          </a:bodyPr>
          <a:lstStyle>
            <a:lvl1pPr algn="ctr" rtl="1">
              <a:defRPr sz="1200" b="0" i="0">
                <a:solidFill>
                  <a:schemeClr val="tx1">
                    <a:tint val="75000"/>
                  </a:schemeClr>
                </a:solidFill>
                <a:latin typeface="Greta Arabic" panose="02000000000000000000" pitchFamily="2" charset="-78"/>
                <a:cs typeface="Greta Arabic" panose="02000000000000000000" pitchFamily="2" charset="-78"/>
              </a:defRPr>
            </a:lvl1pPr>
          </a:lstStyle>
          <a:p>
            <a:pPr marL="0" algn="ctr" defTabSz="914400" rtl="0" eaLnBrk="1" latinLnBrk="0" hangingPunct="1"/>
            <a:endParaRPr lang="en-SA"/>
          </a:p>
        </p:txBody>
      </p:sp>
      <p:sp>
        <p:nvSpPr>
          <p:cNvPr id="6" name="Slide Number Placeholder 5">
            <a:extLst>
              <a:ext uri="{FF2B5EF4-FFF2-40B4-BE49-F238E27FC236}">
                <a16:creationId xmlns:a16="http://schemas.microsoft.com/office/drawing/2014/main" id="{F65D8780-3FBC-DA42-8ACC-33E1661E21AB}"/>
              </a:ext>
            </a:extLst>
          </p:cNvPr>
          <p:cNvSpPr>
            <a:spLocks noGrp="1"/>
          </p:cNvSpPr>
          <p:nvPr>
            <p:ph type="sldNum" sz="quarter" idx="4"/>
          </p:nvPr>
        </p:nvSpPr>
        <p:spPr>
          <a:xfrm>
            <a:off x="11676888" y="6392927"/>
            <a:ext cx="399288" cy="365124"/>
          </a:xfrm>
          <a:prstGeom prst="rect">
            <a:avLst/>
          </a:prstGeom>
        </p:spPr>
        <p:txBody>
          <a:bodyPr vert="horz" lIns="91440" tIns="45720" rIns="91440" bIns="45720" rtlCol="0" anchor="t">
            <a:noAutofit/>
          </a:bodyPr>
          <a:lstStyle>
            <a:lvl1pPr algn="l" rtl="1">
              <a:defRPr sz="1200" b="0" i="0">
                <a:solidFill>
                  <a:schemeClr val="tx1">
                    <a:tint val="75000"/>
                  </a:schemeClr>
                </a:solidFill>
                <a:latin typeface="Greta Arabic" panose="02000000000000000000" pitchFamily="2" charset="-78"/>
                <a:cs typeface="Greta Arabic" panose="02000000000000000000" pitchFamily="2" charset="-78"/>
              </a:defRPr>
            </a:lvl1pPr>
          </a:lstStyle>
          <a:p>
            <a:fld id="{008E1BDA-5E07-414A-8101-29DABEB15B19}" type="slidenum">
              <a:rPr lang="en-SA"/>
              <a:pPr/>
              <a:t>‹#›</a:t>
            </a:fld>
            <a:endParaRPr lang="en-SA"/>
          </a:p>
        </p:txBody>
      </p:sp>
    </p:spTree>
    <p:extLst>
      <p:ext uri="{BB962C8B-B14F-4D97-AF65-F5344CB8AC3E}">
        <p14:creationId xmlns:p14="http://schemas.microsoft.com/office/powerpoint/2010/main" val="4324693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3" r:id="rId4"/>
    <p:sldLayoutId id="2147483678" r:id="rId5"/>
    <p:sldLayoutId id="2147483662" r:id="rId6"/>
    <p:sldLayoutId id="2147483665" r:id="rId7"/>
    <p:sldLayoutId id="2147483677" r:id="rId8"/>
    <p:sldLayoutId id="2147483664" r:id="rId9"/>
    <p:sldLayoutId id="2147483650" r:id="rId10"/>
    <p:sldLayoutId id="2147483674" r:id="rId11"/>
    <p:sldLayoutId id="2147483670" r:id="rId12"/>
    <p:sldLayoutId id="2147483673" r:id="rId13"/>
    <p:sldLayoutId id="2147483652" r:id="rId14"/>
    <p:sldLayoutId id="2147483672" r:id="rId15"/>
    <p:sldLayoutId id="2147483676" r:id="rId16"/>
    <p:sldLayoutId id="2147483655" r:id="rId17"/>
    <p:sldLayoutId id="2147483675" r:id="rId18"/>
  </p:sldLayoutIdLst>
  <p:hf hdr="0" ftr="0" dt="0"/>
  <p:txStyles>
    <p:titleStyle>
      <a:lvl1pPr algn="r" defTabSz="914400" rtl="1" eaLnBrk="1" latinLnBrk="0" hangingPunct="1">
        <a:lnSpc>
          <a:spcPct val="90000"/>
        </a:lnSpc>
        <a:spcBef>
          <a:spcPct val="0"/>
        </a:spcBef>
        <a:buNone/>
        <a:defRPr sz="3000" kern="1200">
          <a:solidFill>
            <a:schemeClr val="tx1"/>
          </a:solidFill>
          <a:latin typeface="Greta Arabic" pitchFamily="2" charset="-78"/>
          <a:ea typeface="+mj-ea"/>
          <a:cs typeface="+mj-cs"/>
        </a:defRPr>
      </a:lvl1pPr>
    </p:titleStyle>
    <p:bodyStyle>
      <a:lvl1pPr marL="0" indent="0" algn="r" defTabSz="914400" rtl="1" eaLnBrk="1" latinLnBrk="0" hangingPunct="1">
        <a:lnSpc>
          <a:spcPct val="90000"/>
        </a:lnSpc>
        <a:spcBef>
          <a:spcPts val="1000"/>
        </a:spcBef>
        <a:buFontTx/>
        <a:buNone/>
        <a:defRPr sz="1800" b="0" i="0" kern="1200">
          <a:solidFill>
            <a:schemeClr val="tx2">
              <a:lumMod val="85000"/>
              <a:lumOff val="15000"/>
            </a:schemeClr>
          </a:solidFill>
          <a:latin typeface="Greta Arabic" panose="02000000000000000000" pitchFamily="2" charset="-78"/>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1600" b="0" i="0" kern="1200">
          <a:solidFill>
            <a:schemeClr val="tx2">
              <a:lumMod val="85000"/>
              <a:lumOff val="15000"/>
            </a:schemeClr>
          </a:solidFill>
          <a:latin typeface="Greta Arabic" panose="02000000000000000000" pitchFamily="2" charset="-78"/>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400" b="0" i="0" kern="1200">
          <a:solidFill>
            <a:schemeClr val="tx2">
              <a:lumMod val="85000"/>
              <a:lumOff val="15000"/>
            </a:schemeClr>
          </a:solidFill>
          <a:latin typeface="Greta Arabic" panose="02000000000000000000" pitchFamily="2" charset="-78"/>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200" b="0" i="0" kern="1200">
          <a:solidFill>
            <a:schemeClr val="tx2">
              <a:lumMod val="85000"/>
              <a:lumOff val="15000"/>
            </a:schemeClr>
          </a:solidFill>
          <a:latin typeface="Greta Arabic" panose="02000000000000000000" pitchFamily="2" charset="-78"/>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200" b="0" i="0" kern="1200">
          <a:solidFill>
            <a:schemeClr val="tx2">
              <a:lumMod val="85000"/>
              <a:lumOff val="15000"/>
            </a:schemeClr>
          </a:solidFill>
          <a:latin typeface="Greta Arabic" panose="02000000000000000000" pitchFamily="2" charset="-7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S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0.xml"/><Relationship Id="rId5" Type="http://schemas.openxmlformats.org/officeDocument/2006/relationships/image" Target="../media/image4.sv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0.xml"/><Relationship Id="rId5" Type="http://schemas.openxmlformats.org/officeDocument/2006/relationships/image" Target="../media/image8.sv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a:extLst>
              <a:ext uri="{FF2B5EF4-FFF2-40B4-BE49-F238E27FC236}">
                <a16:creationId xmlns:a16="http://schemas.microsoft.com/office/drawing/2014/main" id="{599B294E-2DA1-7A4D-8602-19EBB6E8B9B5}"/>
              </a:ext>
            </a:extLst>
          </p:cNvPr>
          <p:cNvSpPr>
            <a:spLocks noGrp="1"/>
          </p:cNvSpPr>
          <p:nvPr>
            <p:ph type="subTitle" idx="1"/>
          </p:nvPr>
        </p:nvSpPr>
        <p:spPr>
          <a:xfrm>
            <a:off x="7494309" y="5044080"/>
            <a:ext cx="4101738" cy="1041760"/>
          </a:xfrm>
        </p:spPr>
        <p:txBody>
          <a:bodyPr/>
          <a:lstStyle/>
          <a:p>
            <a:pPr>
              <a:lnSpc>
                <a:spcPct val="100000"/>
              </a:lnSpc>
            </a:pPr>
            <a:r>
              <a:rPr lang="ar-SA">
                <a:latin typeface="Calibri" panose="020F0502020204030204" pitchFamily="34" charset="0"/>
                <a:cs typeface="Calibri" panose="020F0502020204030204" pitchFamily="34" charset="0"/>
              </a:rPr>
              <a:t>مشروع رفع الوعي للجهات الحكومية وبناء قدرات منظمات القطاع غير الربحي المستهدفة للإسناد​</a:t>
            </a:r>
          </a:p>
        </p:txBody>
      </p:sp>
      <p:sp>
        <p:nvSpPr>
          <p:cNvPr id="8" name="Text Placeholder 7">
            <a:extLst>
              <a:ext uri="{FF2B5EF4-FFF2-40B4-BE49-F238E27FC236}">
                <a16:creationId xmlns:a16="http://schemas.microsoft.com/office/drawing/2014/main" id="{C2A9A9A6-88F9-294C-8B6D-9CFE05D13C67}"/>
              </a:ext>
            </a:extLst>
          </p:cNvPr>
          <p:cNvSpPr>
            <a:spLocks noGrp="1"/>
          </p:cNvSpPr>
          <p:nvPr>
            <p:ph type="body" sz="quarter" idx="10"/>
          </p:nvPr>
        </p:nvSpPr>
        <p:spPr/>
        <p:txBody>
          <a:bodyPr/>
          <a:lstStyle/>
          <a:p>
            <a:pPr marL="0" indent="0" algn="r" defTabSz="914400" eaLnBrk="1" latinLnBrk="0" hangingPunct="1">
              <a:lnSpc>
                <a:spcPct val="90000"/>
              </a:lnSpc>
              <a:spcBef>
                <a:spcPts val="1000"/>
              </a:spcBef>
              <a:buFontTx/>
              <a:buNone/>
            </a:pPr>
            <a:r>
              <a:rPr lang="ar-SA">
                <a:latin typeface="Calibri" panose="020F0502020204030204" pitchFamily="34" charset="0"/>
                <a:cs typeface="Calibri" panose="020F0502020204030204" pitchFamily="34" charset="0"/>
              </a:rPr>
              <a:t>يوليو </a:t>
            </a:r>
            <a:r>
              <a:rPr lang="en-US">
                <a:latin typeface="Calibri" panose="020F0502020204030204" pitchFamily="34" charset="0"/>
                <a:cs typeface="Calibri" panose="020F0502020204030204" pitchFamily="34" charset="0"/>
              </a:rPr>
              <a:t>2023</a:t>
            </a:r>
            <a:endParaRPr lang="en-SA">
              <a:latin typeface="Calibri" panose="020F0502020204030204" pitchFamily="34" charset="0"/>
              <a:cs typeface="Calibri" panose="020F0502020204030204" pitchFamily="34" charset="0"/>
            </a:endParaRPr>
          </a:p>
        </p:txBody>
      </p:sp>
      <p:sp>
        <p:nvSpPr>
          <p:cNvPr id="3" name="Title 5">
            <a:extLst>
              <a:ext uri="{FF2B5EF4-FFF2-40B4-BE49-F238E27FC236}">
                <a16:creationId xmlns:a16="http://schemas.microsoft.com/office/drawing/2014/main" id="{76E27987-54DE-E747-59CD-004C6C048300}"/>
              </a:ext>
            </a:extLst>
          </p:cNvPr>
          <p:cNvSpPr>
            <a:spLocks noGrp="1"/>
          </p:cNvSpPr>
          <p:nvPr>
            <p:ph type="ctrTitle"/>
          </p:nvPr>
        </p:nvSpPr>
        <p:spPr>
          <a:xfrm>
            <a:off x="4438436" y="4058569"/>
            <a:ext cx="7157610" cy="637003"/>
          </a:xfrm>
        </p:spPr>
        <p:txBody>
          <a:bodyPr/>
          <a:lstStyle/>
          <a:p>
            <a:pPr algn="r"/>
            <a:r>
              <a:rPr lang="ar-SA" sz="4000">
                <a:solidFill>
                  <a:schemeClr val="bg1"/>
                </a:solidFill>
                <a:latin typeface="Calibri" panose="020F0502020204030204" pitchFamily="34" charset="0"/>
                <a:cs typeface="Calibri" panose="020F0502020204030204" pitchFamily="34" charset="0"/>
              </a:rPr>
              <a:t>نموذج </a:t>
            </a:r>
            <a:r>
              <a:rPr lang="ar-SA">
                <a:latin typeface="Calibri" panose="020F0502020204030204" pitchFamily="34" charset="0"/>
                <a:cs typeface="Calibri" panose="020F0502020204030204" pitchFamily="34" charset="0"/>
              </a:rPr>
              <a:t>عرض إطلاق المشروع</a:t>
            </a:r>
            <a:endParaRPr lang="ar-SA" sz="400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75796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D98CF3F-74CF-6206-2D4C-792E23011E94}"/>
              </a:ext>
            </a:extLst>
          </p:cNvPr>
          <p:cNvSpPr>
            <a:spLocks noGrp="1"/>
          </p:cNvSpPr>
          <p:nvPr>
            <p:ph type="sldNum" sz="quarter" idx="12"/>
          </p:nvPr>
        </p:nvSpPr>
        <p:spPr/>
        <p:txBody>
          <a:bodyPr/>
          <a:lstStyle/>
          <a:p>
            <a:fld id="{008E1BDA-5E07-414A-8101-29DABEB15B19}" type="slidenum">
              <a:rPr lang="en-US" smtClean="0">
                <a:latin typeface="Calibri" panose="020F0502020204030204" pitchFamily="34" charset="0"/>
                <a:cs typeface="Calibri" panose="020F0502020204030204" pitchFamily="34" charset="0"/>
              </a:rPr>
              <a:t>10</a:t>
            </a:fld>
            <a:endParaRPr lang="en-US">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47015298-F31D-2BCF-BD15-AC49ADA685FF}"/>
              </a:ext>
            </a:extLst>
          </p:cNvPr>
          <p:cNvSpPr txBox="1"/>
          <p:nvPr/>
        </p:nvSpPr>
        <p:spPr>
          <a:xfrm>
            <a:off x="1921164" y="132327"/>
            <a:ext cx="10151092" cy="369332"/>
          </a:xfrm>
          <a:prstGeom prst="rect">
            <a:avLst/>
          </a:prstGeom>
          <a:noFill/>
        </p:spPr>
        <p:txBody>
          <a:bodyPr wrap="square" rtlCol="0">
            <a:spAutoFit/>
          </a:bodyPr>
          <a:lstStyle/>
          <a:p>
            <a:pPr algn="r" rtl="1"/>
            <a:r>
              <a:rPr lang="ar-SA">
                <a:latin typeface="Calibri" panose="020F0502020204030204" pitchFamily="34" charset="0"/>
                <a:cs typeface="Calibri" panose="020F0502020204030204" pitchFamily="34" charset="0"/>
              </a:rPr>
              <a:t>معلومات التواصل الخاصة بفريق </a:t>
            </a:r>
            <a:r>
              <a:rPr lang="ar-SA">
                <a:solidFill>
                  <a:schemeClr val="accent3"/>
                </a:solidFill>
                <a:latin typeface="Calibri" panose="020F0502020204030204" pitchFamily="34" charset="0"/>
                <a:cs typeface="Calibri" panose="020F0502020204030204" pitchFamily="34" charset="0"/>
              </a:rPr>
              <a:t>" المنظمة غير الربحية"</a:t>
            </a:r>
            <a:r>
              <a:rPr lang="ar-SA">
                <a:latin typeface="Calibri" panose="020F0502020204030204" pitchFamily="34" charset="0"/>
                <a:cs typeface="Calibri" panose="020F0502020204030204" pitchFamily="34" charset="0"/>
              </a:rPr>
              <a:t> وفريق </a:t>
            </a:r>
            <a:r>
              <a:rPr lang="ar-SA">
                <a:solidFill>
                  <a:schemeClr val="accent3"/>
                </a:solidFill>
                <a:latin typeface="Calibri" panose="020F0502020204030204" pitchFamily="34" charset="0"/>
                <a:cs typeface="Calibri" panose="020F0502020204030204" pitchFamily="34" charset="0"/>
              </a:rPr>
              <a:t>" الجهة الحكومية"</a:t>
            </a:r>
          </a:p>
        </p:txBody>
      </p:sp>
      <p:graphicFrame>
        <p:nvGraphicFramePr>
          <p:cNvPr id="8" name="Table 7">
            <a:extLst>
              <a:ext uri="{FF2B5EF4-FFF2-40B4-BE49-F238E27FC236}">
                <a16:creationId xmlns:a16="http://schemas.microsoft.com/office/drawing/2014/main" id="{05712121-D5D6-7E87-C2C8-EC09E95834AE}"/>
              </a:ext>
            </a:extLst>
          </p:cNvPr>
          <p:cNvGraphicFramePr>
            <a:graphicFrameLocks noGrp="1"/>
          </p:cNvGraphicFramePr>
          <p:nvPr>
            <p:extLst>
              <p:ext uri="{D42A27DB-BD31-4B8C-83A1-F6EECF244321}">
                <p14:modId xmlns:p14="http://schemas.microsoft.com/office/powerpoint/2010/main" val="610317719"/>
              </p:ext>
            </p:extLst>
          </p:nvPr>
        </p:nvGraphicFramePr>
        <p:xfrm>
          <a:off x="1546861" y="1686561"/>
          <a:ext cx="9098279" cy="3349103"/>
        </p:xfrm>
        <a:graphic>
          <a:graphicData uri="http://schemas.openxmlformats.org/drawingml/2006/table">
            <a:tbl>
              <a:tblPr/>
              <a:tblGrid>
                <a:gridCol w="2432304">
                  <a:extLst>
                    <a:ext uri="{9D8B030D-6E8A-4147-A177-3AD203B41FA5}">
                      <a16:colId xmlns:a16="http://schemas.microsoft.com/office/drawing/2014/main" val="2661320364"/>
                    </a:ext>
                  </a:extLst>
                </a:gridCol>
                <a:gridCol w="2728957">
                  <a:extLst>
                    <a:ext uri="{9D8B030D-6E8A-4147-A177-3AD203B41FA5}">
                      <a16:colId xmlns:a16="http://schemas.microsoft.com/office/drawing/2014/main" val="4162675737"/>
                    </a:ext>
                  </a:extLst>
                </a:gridCol>
                <a:gridCol w="3937018">
                  <a:extLst>
                    <a:ext uri="{9D8B030D-6E8A-4147-A177-3AD203B41FA5}">
                      <a16:colId xmlns:a16="http://schemas.microsoft.com/office/drawing/2014/main" val="936021239"/>
                    </a:ext>
                  </a:extLst>
                </a:gridCol>
              </a:tblGrid>
              <a:tr h="382384">
                <a:tc>
                  <a:txBody>
                    <a:bodyPr/>
                    <a:lstStyle/>
                    <a:p>
                      <a:pPr algn="ctr" rtl="1" fontAlgn="base"/>
                      <a:r>
                        <a:rPr lang="ar-SA" sz="1600" b="0" i="0">
                          <a:solidFill>
                            <a:srgbClr val="FFFFFF"/>
                          </a:solidFill>
                          <a:effectLst/>
                          <a:latin typeface="Calibri" panose="020F0502020204030204" pitchFamily="34" charset="0"/>
                          <a:cs typeface="Calibri" panose="020F0502020204030204" pitchFamily="34" charset="0"/>
                        </a:rPr>
                        <a:t>معلومات التواصل ​</a:t>
                      </a:r>
                      <a:endParaRPr lang="ar-SA" sz="1600" b="0" i="0">
                        <a:solidFill>
                          <a:srgbClr val="095463"/>
                        </a:solidFill>
                        <a:effectLst/>
                        <a:latin typeface="Calibri" panose="020F0502020204030204" pitchFamily="34" charset="0"/>
                        <a:cs typeface="Calibri" panose="020F0502020204030204" pitchFamily="34" charset="0"/>
                      </a:endParaRPr>
                    </a:p>
                  </a:txBody>
                  <a:tcPr marL="70562" marR="70562" marT="35281" marB="35281" anchor="ctr">
                    <a:lnL w="6350" cap="flat" cmpd="sng" algn="ctr">
                      <a:solidFill>
                        <a:srgbClr val="56626C"/>
                      </a:solidFill>
                      <a:prstDash val="solid"/>
                      <a:round/>
                      <a:headEnd type="none" w="med" len="med"/>
                      <a:tailEnd type="none" w="med" len="med"/>
                    </a:lnL>
                    <a:lnR w="6350" cap="flat" cmpd="sng" algn="ctr">
                      <a:solidFill>
                        <a:srgbClr val="56626C"/>
                      </a:solidFill>
                      <a:prstDash val="solid"/>
                      <a:round/>
                      <a:headEnd type="none" w="med" len="med"/>
                      <a:tailEnd type="none" w="med" len="med"/>
                    </a:lnR>
                    <a:lnT w="6350" cap="flat" cmpd="sng" algn="ctr">
                      <a:solidFill>
                        <a:srgbClr val="56626C"/>
                      </a:solidFill>
                      <a:prstDash val="solid"/>
                      <a:round/>
                      <a:headEnd type="none" w="med" len="med"/>
                      <a:tailEnd type="none" w="med" len="med"/>
                    </a:lnT>
                    <a:lnB w="6350" cap="flat" cmpd="sng" algn="ctr">
                      <a:solidFill>
                        <a:srgbClr val="56626C"/>
                      </a:solidFill>
                      <a:prstDash val="solid"/>
                      <a:round/>
                      <a:headEnd type="none" w="med" len="med"/>
                      <a:tailEnd type="none" w="med" len="med"/>
                    </a:lnB>
                    <a:solidFill>
                      <a:srgbClr val="095463"/>
                    </a:solidFill>
                  </a:tcPr>
                </a:tc>
                <a:tc>
                  <a:txBody>
                    <a:bodyPr/>
                    <a:lstStyle/>
                    <a:p>
                      <a:pPr algn="ctr" rtl="1" fontAlgn="base"/>
                      <a:r>
                        <a:rPr lang="ar-SA" sz="1600" b="0" i="0">
                          <a:solidFill>
                            <a:srgbClr val="FFFFFF"/>
                          </a:solidFill>
                          <a:effectLst/>
                          <a:latin typeface="Calibri" panose="020F0502020204030204" pitchFamily="34" charset="0"/>
                          <a:cs typeface="Calibri" panose="020F0502020204030204" pitchFamily="34" charset="0"/>
                        </a:rPr>
                        <a:t>الجهة  ​</a:t>
                      </a:r>
                      <a:endParaRPr lang="ar-SA" sz="1600" b="0" i="0">
                        <a:solidFill>
                          <a:srgbClr val="095463"/>
                        </a:solidFill>
                        <a:effectLst/>
                        <a:latin typeface="Calibri" panose="020F0502020204030204" pitchFamily="34" charset="0"/>
                        <a:cs typeface="Calibri" panose="020F0502020204030204" pitchFamily="34" charset="0"/>
                      </a:endParaRPr>
                    </a:p>
                  </a:txBody>
                  <a:tcPr marL="70562" marR="70562" marT="35281" marB="35281" anchor="ctr">
                    <a:lnL w="6350" cap="flat" cmpd="sng" algn="ctr">
                      <a:solidFill>
                        <a:srgbClr val="56626C"/>
                      </a:solidFill>
                      <a:prstDash val="solid"/>
                      <a:round/>
                      <a:headEnd type="none" w="med" len="med"/>
                      <a:tailEnd type="none" w="med" len="med"/>
                    </a:lnL>
                    <a:lnR w="6350" cap="flat" cmpd="sng" algn="ctr">
                      <a:solidFill>
                        <a:srgbClr val="56626C"/>
                      </a:solidFill>
                      <a:prstDash val="solid"/>
                      <a:round/>
                      <a:headEnd type="none" w="med" len="med"/>
                      <a:tailEnd type="none" w="med" len="med"/>
                    </a:lnR>
                    <a:lnT w="6350" cap="flat" cmpd="sng" algn="ctr">
                      <a:solidFill>
                        <a:srgbClr val="56626C"/>
                      </a:solidFill>
                      <a:prstDash val="solid"/>
                      <a:round/>
                      <a:headEnd type="none" w="med" len="med"/>
                      <a:tailEnd type="none" w="med" len="med"/>
                    </a:lnT>
                    <a:lnB w="6350" cap="flat" cmpd="sng" algn="ctr">
                      <a:solidFill>
                        <a:srgbClr val="56626C"/>
                      </a:solidFill>
                      <a:prstDash val="solid"/>
                      <a:round/>
                      <a:headEnd type="none" w="med" len="med"/>
                      <a:tailEnd type="none" w="med" len="med"/>
                    </a:lnB>
                    <a:solidFill>
                      <a:srgbClr val="095463"/>
                    </a:solidFill>
                  </a:tcPr>
                </a:tc>
                <a:tc>
                  <a:txBody>
                    <a:bodyPr/>
                    <a:lstStyle/>
                    <a:p>
                      <a:pPr algn="ctr" rtl="1" fontAlgn="base"/>
                      <a:r>
                        <a:rPr lang="ar-SA" sz="1600" b="0" i="0">
                          <a:solidFill>
                            <a:srgbClr val="FFFFFF"/>
                          </a:solidFill>
                          <a:effectLst/>
                          <a:latin typeface="Calibri" panose="020F0502020204030204" pitchFamily="34" charset="0"/>
                          <a:cs typeface="Calibri" panose="020F0502020204030204" pitchFamily="34" charset="0"/>
                        </a:rPr>
                        <a:t>الاسم  ​</a:t>
                      </a:r>
                      <a:endParaRPr lang="ar-SA" sz="1600" b="0" i="0">
                        <a:solidFill>
                          <a:srgbClr val="095463"/>
                        </a:solidFill>
                        <a:effectLst/>
                        <a:latin typeface="Calibri" panose="020F0502020204030204" pitchFamily="34" charset="0"/>
                        <a:cs typeface="Calibri" panose="020F0502020204030204" pitchFamily="34" charset="0"/>
                      </a:endParaRPr>
                    </a:p>
                  </a:txBody>
                  <a:tcPr marL="70562" marR="70562" marT="35281" marB="35281" anchor="ctr">
                    <a:lnL w="6350" cap="flat" cmpd="sng" algn="ctr">
                      <a:solidFill>
                        <a:srgbClr val="56626C"/>
                      </a:solidFill>
                      <a:prstDash val="solid"/>
                      <a:round/>
                      <a:headEnd type="none" w="med" len="med"/>
                      <a:tailEnd type="none" w="med" len="med"/>
                    </a:lnL>
                    <a:lnR w="6350" cap="flat" cmpd="sng" algn="ctr">
                      <a:solidFill>
                        <a:srgbClr val="56626C"/>
                      </a:solidFill>
                      <a:prstDash val="solid"/>
                      <a:round/>
                      <a:headEnd type="none" w="med" len="med"/>
                      <a:tailEnd type="none" w="med" len="med"/>
                    </a:lnR>
                    <a:lnT w="6350" cap="flat" cmpd="sng" algn="ctr">
                      <a:solidFill>
                        <a:srgbClr val="56626C"/>
                      </a:solidFill>
                      <a:prstDash val="solid"/>
                      <a:round/>
                      <a:headEnd type="none" w="med" len="med"/>
                      <a:tailEnd type="none" w="med" len="med"/>
                    </a:lnT>
                    <a:lnB w="6350" cap="flat" cmpd="sng" algn="ctr">
                      <a:solidFill>
                        <a:srgbClr val="56626C"/>
                      </a:solidFill>
                      <a:prstDash val="solid"/>
                      <a:round/>
                      <a:headEnd type="none" w="med" len="med"/>
                      <a:tailEnd type="none" w="med" len="med"/>
                    </a:lnB>
                    <a:solidFill>
                      <a:srgbClr val="095463"/>
                    </a:solidFill>
                  </a:tcPr>
                </a:tc>
                <a:extLst>
                  <a:ext uri="{0D108BD9-81ED-4DB2-BD59-A6C34878D82A}">
                    <a16:rowId xmlns:a16="http://schemas.microsoft.com/office/drawing/2014/main" val="627010238"/>
                  </a:ext>
                </a:extLst>
              </a:tr>
              <a:tr h="423817">
                <a:tc>
                  <a:txBody>
                    <a:bodyPr/>
                    <a:lstStyle/>
                    <a:p>
                      <a:pPr algn="ctr" rtl="1" fontAlgn="base"/>
                      <a:r>
                        <a:rPr lang="ar-SA" sz="1200" b="0" i="0">
                          <a:solidFill>
                            <a:srgbClr val="095463"/>
                          </a:solidFill>
                          <a:effectLst/>
                          <a:latin typeface="Calibri" panose="020F0502020204030204" pitchFamily="34" charset="0"/>
                          <a:cs typeface="Calibri" panose="020F0502020204030204" pitchFamily="34" charset="0"/>
                        </a:rPr>
                        <a:t>البريد الإلكتروني</a:t>
                      </a:r>
                      <a:endParaRPr lang="en-US" sz="1600" b="0" i="0">
                        <a:solidFill>
                          <a:srgbClr val="095463"/>
                        </a:solidFill>
                        <a:effectLst/>
                        <a:latin typeface="Calibri" panose="020F0502020204030204" pitchFamily="34" charset="0"/>
                        <a:cs typeface="Calibri" panose="020F0502020204030204" pitchFamily="34" charset="0"/>
                      </a:endParaRPr>
                    </a:p>
                  </a:txBody>
                  <a:tcPr marL="70562" marR="70562" marT="35281" marB="35281" anchor="ctr">
                    <a:lnL w="6350" cap="flat" cmpd="sng" algn="ctr">
                      <a:solidFill>
                        <a:srgbClr val="56626C"/>
                      </a:solidFill>
                      <a:prstDash val="solid"/>
                      <a:round/>
                      <a:headEnd type="none" w="med" len="med"/>
                      <a:tailEnd type="none" w="med" len="med"/>
                    </a:lnL>
                    <a:lnR w="6350" cap="flat" cmpd="sng" algn="ctr">
                      <a:solidFill>
                        <a:srgbClr val="56626C"/>
                      </a:solidFill>
                      <a:prstDash val="solid"/>
                      <a:round/>
                      <a:headEnd type="none" w="med" len="med"/>
                      <a:tailEnd type="none" w="med" len="med"/>
                    </a:lnR>
                    <a:lnT w="6350" cap="flat" cmpd="sng" algn="ctr">
                      <a:solidFill>
                        <a:srgbClr val="56626C"/>
                      </a:solidFill>
                      <a:prstDash val="solid"/>
                      <a:round/>
                      <a:headEnd type="none" w="med" len="med"/>
                      <a:tailEnd type="none" w="med" len="med"/>
                    </a:lnT>
                    <a:lnB w="6350" cap="flat" cmpd="sng" algn="ctr">
                      <a:solidFill>
                        <a:srgbClr val="56626C"/>
                      </a:solidFill>
                      <a:prstDash val="solid"/>
                      <a:round/>
                      <a:headEnd type="none" w="med" len="med"/>
                      <a:tailEnd type="none" w="med" len="med"/>
                    </a:lnB>
                    <a:solidFill>
                      <a:srgbClr val="FFFFFF"/>
                    </a:solidFill>
                  </a:tcPr>
                </a:tc>
                <a:tc>
                  <a:txBody>
                    <a:bodyPr/>
                    <a:lstStyle/>
                    <a:p>
                      <a:pPr algn="ctr" rtl="1" fontAlgn="base"/>
                      <a:r>
                        <a:rPr kumimoji="0" lang="ar-SA" sz="12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الجهة الحكومية/ المنظمة غير الربحية</a:t>
                      </a:r>
                      <a:endParaRPr lang="ar-SA" sz="1600" b="0" i="0">
                        <a:solidFill>
                          <a:srgbClr val="095463"/>
                        </a:solidFill>
                        <a:effectLst/>
                        <a:latin typeface="Calibri" panose="020F0502020204030204" pitchFamily="34" charset="0"/>
                        <a:cs typeface="Calibri" panose="020F0502020204030204" pitchFamily="34" charset="0"/>
                      </a:endParaRPr>
                    </a:p>
                  </a:txBody>
                  <a:tcPr marL="70562" marR="70562" marT="35281" marB="35281" anchor="ctr">
                    <a:lnL w="6350" cap="flat" cmpd="sng" algn="ctr">
                      <a:solidFill>
                        <a:srgbClr val="56626C"/>
                      </a:solidFill>
                      <a:prstDash val="solid"/>
                      <a:round/>
                      <a:headEnd type="none" w="med" len="med"/>
                      <a:tailEnd type="none" w="med" len="med"/>
                    </a:lnL>
                    <a:lnR w="6350" cap="flat" cmpd="sng" algn="ctr">
                      <a:solidFill>
                        <a:srgbClr val="56626C"/>
                      </a:solidFill>
                      <a:prstDash val="solid"/>
                      <a:round/>
                      <a:headEnd type="none" w="med" len="med"/>
                      <a:tailEnd type="none" w="med" len="med"/>
                    </a:lnR>
                    <a:lnT w="6350" cap="flat" cmpd="sng" algn="ctr">
                      <a:solidFill>
                        <a:srgbClr val="56626C"/>
                      </a:solidFill>
                      <a:prstDash val="solid"/>
                      <a:round/>
                      <a:headEnd type="none" w="med" len="med"/>
                      <a:tailEnd type="none" w="med" len="med"/>
                    </a:lnT>
                    <a:lnB w="6350" cap="flat" cmpd="sng" algn="ctr">
                      <a:solidFill>
                        <a:srgbClr val="56626C"/>
                      </a:solidFill>
                      <a:prstDash val="solid"/>
                      <a:round/>
                      <a:headEnd type="none" w="med" len="med"/>
                      <a:tailEnd type="none" w="med" len="med"/>
                    </a:lnB>
                    <a:solidFill>
                      <a:srgbClr val="FFFFFF"/>
                    </a:solidFill>
                  </a:tcPr>
                </a:tc>
                <a:tc>
                  <a:txBody>
                    <a:bodyPr/>
                    <a:lstStyle/>
                    <a:p>
                      <a:pPr algn="ctr" rtl="1" fontAlgn="base"/>
                      <a:r>
                        <a:rPr kumimoji="0" lang="ar-SA" sz="12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عضو فريق</a:t>
                      </a:r>
                      <a:r>
                        <a:rPr kumimoji="0" lang="en-US" sz="12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a:t>
                      </a:r>
                      <a:r>
                        <a:rPr kumimoji="0" lang="ar-SA" sz="12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 الجهة الحكومية/ عضو فريق المنظمة غير الربحية</a:t>
                      </a:r>
                      <a:endParaRPr lang="ar-SA" sz="1600" b="0" i="0">
                        <a:solidFill>
                          <a:srgbClr val="095463"/>
                        </a:solidFill>
                        <a:effectLst/>
                        <a:latin typeface="Calibri" panose="020F0502020204030204" pitchFamily="34" charset="0"/>
                        <a:cs typeface="Calibri" panose="020F0502020204030204" pitchFamily="34" charset="0"/>
                      </a:endParaRPr>
                    </a:p>
                  </a:txBody>
                  <a:tcPr marL="70562" marR="70562" marT="35281" marB="35281" anchor="ctr">
                    <a:lnL w="6350" cap="flat" cmpd="sng" algn="ctr">
                      <a:solidFill>
                        <a:srgbClr val="56626C"/>
                      </a:solidFill>
                      <a:prstDash val="solid"/>
                      <a:round/>
                      <a:headEnd type="none" w="med" len="med"/>
                      <a:tailEnd type="none" w="med" len="med"/>
                    </a:lnL>
                    <a:lnR w="6350" cap="flat" cmpd="sng" algn="ctr">
                      <a:solidFill>
                        <a:srgbClr val="56626C"/>
                      </a:solidFill>
                      <a:prstDash val="solid"/>
                      <a:round/>
                      <a:headEnd type="none" w="med" len="med"/>
                      <a:tailEnd type="none" w="med" len="med"/>
                    </a:lnR>
                    <a:lnT w="6350" cap="flat" cmpd="sng" algn="ctr">
                      <a:solidFill>
                        <a:srgbClr val="56626C"/>
                      </a:solidFill>
                      <a:prstDash val="solid"/>
                      <a:round/>
                      <a:headEnd type="none" w="med" len="med"/>
                      <a:tailEnd type="none" w="med" len="med"/>
                    </a:lnT>
                    <a:lnB w="6350" cap="flat" cmpd="sng" algn="ctr">
                      <a:solidFill>
                        <a:srgbClr val="56626C"/>
                      </a:solidFill>
                      <a:prstDash val="solid"/>
                      <a:round/>
                      <a:headEnd type="none" w="med" len="med"/>
                      <a:tailEnd type="none" w="med" len="med"/>
                    </a:lnB>
                    <a:solidFill>
                      <a:srgbClr val="FFFFFF"/>
                    </a:solidFill>
                  </a:tcPr>
                </a:tc>
                <a:extLst>
                  <a:ext uri="{0D108BD9-81ED-4DB2-BD59-A6C34878D82A}">
                    <a16:rowId xmlns:a16="http://schemas.microsoft.com/office/drawing/2014/main" val="2997451488"/>
                  </a:ext>
                </a:extLst>
              </a:tr>
              <a:tr h="423817">
                <a:tc>
                  <a:txBody>
                    <a:bodyPr/>
                    <a:lstStyle/>
                    <a:p>
                      <a:pPr algn="ctr" rtl="1" fontAlgn="base"/>
                      <a:r>
                        <a:rPr kumimoji="0" lang="ar-SA" sz="12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البريد الإلكتروني</a:t>
                      </a:r>
                      <a:endParaRPr lang="en-US" sz="1600" b="0" i="0">
                        <a:solidFill>
                          <a:srgbClr val="095463"/>
                        </a:solidFill>
                        <a:effectLst/>
                        <a:latin typeface="Calibri" panose="020F0502020204030204" pitchFamily="34" charset="0"/>
                        <a:cs typeface="Calibri" panose="020F0502020204030204" pitchFamily="34" charset="0"/>
                      </a:endParaRPr>
                    </a:p>
                  </a:txBody>
                  <a:tcPr marL="70562" marR="70562" marT="35281" marB="35281" anchor="ctr">
                    <a:lnL w="6350" cap="flat" cmpd="sng" algn="ctr">
                      <a:solidFill>
                        <a:srgbClr val="56626C"/>
                      </a:solidFill>
                      <a:prstDash val="solid"/>
                      <a:round/>
                      <a:headEnd type="none" w="med" len="med"/>
                      <a:tailEnd type="none" w="med" len="med"/>
                    </a:lnL>
                    <a:lnR w="6350" cap="flat" cmpd="sng" algn="ctr">
                      <a:solidFill>
                        <a:srgbClr val="56626C"/>
                      </a:solidFill>
                      <a:prstDash val="solid"/>
                      <a:round/>
                      <a:headEnd type="none" w="med" len="med"/>
                      <a:tailEnd type="none" w="med" len="med"/>
                    </a:lnR>
                    <a:lnT w="6350" cap="flat" cmpd="sng" algn="ctr">
                      <a:solidFill>
                        <a:srgbClr val="56626C"/>
                      </a:solidFill>
                      <a:prstDash val="solid"/>
                      <a:round/>
                      <a:headEnd type="none" w="med" len="med"/>
                      <a:tailEnd type="none" w="med" len="med"/>
                    </a:lnT>
                    <a:lnB w="6350" cap="flat" cmpd="sng" algn="ctr">
                      <a:solidFill>
                        <a:srgbClr val="56626C"/>
                      </a:solidFill>
                      <a:prstDash val="solid"/>
                      <a:round/>
                      <a:headEnd type="none" w="med" len="med"/>
                      <a:tailEnd type="none" w="med" len="med"/>
                    </a:lnB>
                    <a:solidFill>
                      <a:srgbClr val="FFFFFF"/>
                    </a:solidFill>
                  </a:tcPr>
                </a:tc>
                <a:tc>
                  <a:txBody>
                    <a:bodyPr/>
                    <a:lstStyle/>
                    <a:p>
                      <a:pPr algn="ctr" rtl="1" fontAlgn="base"/>
                      <a:r>
                        <a:rPr kumimoji="0" lang="ar-SA" sz="12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الجهة الحكومية/ المنظمة غير الربحية</a:t>
                      </a:r>
                      <a:endParaRPr lang="ar-SA" sz="1600" b="0" i="0">
                        <a:solidFill>
                          <a:srgbClr val="095463"/>
                        </a:solidFill>
                        <a:effectLst/>
                        <a:latin typeface="Calibri" panose="020F0502020204030204" pitchFamily="34" charset="0"/>
                        <a:cs typeface="Calibri" panose="020F0502020204030204" pitchFamily="34" charset="0"/>
                      </a:endParaRPr>
                    </a:p>
                  </a:txBody>
                  <a:tcPr marL="70562" marR="70562" marT="35281" marB="35281" anchor="ctr">
                    <a:lnL w="6350" cap="flat" cmpd="sng" algn="ctr">
                      <a:solidFill>
                        <a:srgbClr val="56626C"/>
                      </a:solidFill>
                      <a:prstDash val="solid"/>
                      <a:round/>
                      <a:headEnd type="none" w="med" len="med"/>
                      <a:tailEnd type="none" w="med" len="med"/>
                    </a:lnL>
                    <a:lnR w="6350" cap="flat" cmpd="sng" algn="ctr">
                      <a:solidFill>
                        <a:srgbClr val="56626C"/>
                      </a:solidFill>
                      <a:prstDash val="solid"/>
                      <a:round/>
                      <a:headEnd type="none" w="med" len="med"/>
                      <a:tailEnd type="none" w="med" len="med"/>
                    </a:lnR>
                    <a:lnT w="6350" cap="flat" cmpd="sng" algn="ctr">
                      <a:solidFill>
                        <a:srgbClr val="56626C"/>
                      </a:solidFill>
                      <a:prstDash val="solid"/>
                      <a:round/>
                      <a:headEnd type="none" w="med" len="med"/>
                      <a:tailEnd type="none" w="med" len="med"/>
                    </a:lnT>
                    <a:lnB w="6350" cap="flat" cmpd="sng" algn="ctr">
                      <a:solidFill>
                        <a:srgbClr val="56626C"/>
                      </a:solidFill>
                      <a:prstDash val="solid"/>
                      <a:round/>
                      <a:headEnd type="none" w="med" len="med"/>
                      <a:tailEnd type="none" w="med" len="med"/>
                    </a:lnB>
                    <a:solidFill>
                      <a:srgbClr val="FFFFFF"/>
                    </a:solidFill>
                  </a:tcPr>
                </a:tc>
                <a:tc>
                  <a:txBody>
                    <a:bodyPr/>
                    <a:lstStyle/>
                    <a:p>
                      <a:pPr marL="0" marR="0" lvl="0" indent="0" algn="ctr" defTabSz="914400" rtl="1" eaLnBrk="1" fontAlgn="base"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عضو فريق الجهة الحكومية/ عضو فريق المنظمة غير الربحية</a:t>
                      </a:r>
                      <a:endParaRPr kumimoji="0" lang="ar-SA" sz="16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endParaRPr>
                    </a:p>
                  </a:txBody>
                  <a:tcPr marL="70562" marR="70562" marT="35281" marB="35281" anchor="ctr">
                    <a:lnL w="6350" cap="flat" cmpd="sng" algn="ctr">
                      <a:solidFill>
                        <a:srgbClr val="56626C"/>
                      </a:solidFill>
                      <a:prstDash val="solid"/>
                      <a:round/>
                      <a:headEnd type="none" w="med" len="med"/>
                      <a:tailEnd type="none" w="med" len="med"/>
                    </a:lnL>
                    <a:lnR w="6350" cap="flat" cmpd="sng" algn="ctr">
                      <a:solidFill>
                        <a:srgbClr val="56626C"/>
                      </a:solidFill>
                      <a:prstDash val="solid"/>
                      <a:round/>
                      <a:headEnd type="none" w="med" len="med"/>
                      <a:tailEnd type="none" w="med" len="med"/>
                    </a:lnR>
                    <a:lnT w="6350" cap="flat" cmpd="sng" algn="ctr">
                      <a:solidFill>
                        <a:srgbClr val="56626C"/>
                      </a:solidFill>
                      <a:prstDash val="solid"/>
                      <a:round/>
                      <a:headEnd type="none" w="med" len="med"/>
                      <a:tailEnd type="none" w="med" len="med"/>
                    </a:lnT>
                    <a:lnB w="6350" cap="flat" cmpd="sng" algn="ctr">
                      <a:solidFill>
                        <a:srgbClr val="56626C"/>
                      </a:solidFill>
                      <a:prstDash val="solid"/>
                      <a:round/>
                      <a:headEnd type="none" w="med" len="med"/>
                      <a:tailEnd type="none" w="med" len="med"/>
                    </a:lnB>
                    <a:solidFill>
                      <a:srgbClr val="FFFFFF"/>
                    </a:solidFill>
                  </a:tcPr>
                </a:tc>
                <a:extLst>
                  <a:ext uri="{0D108BD9-81ED-4DB2-BD59-A6C34878D82A}">
                    <a16:rowId xmlns:a16="http://schemas.microsoft.com/office/drawing/2014/main" val="3363705040"/>
                  </a:ext>
                </a:extLst>
              </a:tr>
              <a:tr h="423817">
                <a:tc>
                  <a:txBody>
                    <a:bodyPr/>
                    <a:lstStyle/>
                    <a:p>
                      <a:pPr algn="ctr" rtl="1" fontAlgn="base"/>
                      <a:r>
                        <a:rPr kumimoji="0" lang="ar-SA" sz="12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البريد الإلكتروني</a:t>
                      </a:r>
                      <a:endParaRPr lang="en-US" sz="1600" b="0" i="0">
                        <a:solidFill>
                          <a:srgbClr val="095463"/>
                        </a:solidFill>
                        <a:effectLst/>
                        <a:latin typeface="Calibri" panose="020F0502020204030204" pitchFamily="34" charset="0"/>
                        <a:cs typeface="Calibri" panose="020F0502020204030204" pitchFamily="34" charset="0"/>
                      </a:endParaRPr>
                    </a:p>
                  </a:txBody>
                  <a:tcPr marL="70562" marR="70562" marT="35281" marB="35281" anchor="ctr">
                    <a:lnL w="6350" cap="flat" cmpd="sng" algn="ctr">
                      <a:solidFill>
                        <a:srgbClr val="56626C"/>
                      </a:solidFill>
                      <a:prstDash val="solid"/>
                      <a:round/>
                      <a:headEnd type="none" w="med" len="med"/>
                      <a:tailEnd type="none" w="med" len="med"/>
                    </a:lnL>
                    <a:lnR w="6350" cap="flat" cmpd="sng" algn="ctr">
                      <a:solidFill>
                        <a:srgbClr val="56626C"/>
                      </a:solidFill>
                      <a:prstDash val="solid"/>
                      <a:round/>
                      <a:headEnd type="none" w="med" len="med"/>
                      <a:tailEnd type="none" w="med" len="med"/>
                    </a:lnR>
                    <a:lnT w="6350" cap="flat" cmpd="sng" algn="ctr">
                      <a:solidFill>
                        <a:srgbClr val="56626C"/>
                      </a:solidFill>
                      <a:prstDash val="solid"/>
                      <a:round/>
                      <a:headEnd type="none" w="med" len="med"/>
                      <a:tailEnd type="none" w="med" len="med"/>
                    </a:lnT>
                    <a:lnB w="6350" cap="flat" cmpd="sng" algn="ctr">
                      <a:solidFill>
                        <a:srgbClr val="56626C"/>
                      </a:solidFill>
                      <a:prstDash val="solid"/>
                      <a:round/>
                      <a:headEnd type="none" w="med" len="med"/>
                      <a:tailEnd type="none" w="med" len="med"/>
                    </a:lnB>
                    <a:solidFill>
                      <a:srgbClr val="FFFFFF"/>
                    </a:solidFill>
                  </a:tcPr>
                </a:tc>
                <a:tc>
                  <a:txBody>
                    <a:bodyPr/>
                    <a:lstStyle/>
                    <a:p>
                      <a:pPr algn="ctr" rtl="1" fontAlgn="base"/>
                      <a:r>
                        <a:rPr kumimoji="0" lang="ar-SA" sz="12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الجهة الحكومية/ المنظمة غير الربحية</a:t>
                      </a:r>
                      <a:endParaRPr lang="ar-SA" sz="1600" b="0" i="0">
                        <a:solidFill>
                          <a:srgbClr val="095463"/>
                        </a:solidFill>
                        <a:effectLst/>
                        <a:latin typeface="Calibri" panose="020F0502020204030204" pitchFamily="34" charset="0"/>
                        <a:cs typeface="Calibri" panose="020F0502020204030204" pitchFamily="34" charset="0"/>
                      </a:endParaRPr>
                    </a:p>
                  </a:txBody>
                  <a:tcPr marL="70562" marR="70562" marT="35281" marB="35281" anchor="ctr">
                    <a:lnL w="6350" cap="flat" cmpd="sng" algn="ctr">
                      <a:solidFill>
                        <a:srgbClr val="56626C"/>
                      </a:solidFill>
                      <a:prstDash val="solid"/>
                      <a:round/>
                      <a:headEnd type="none" w="med" len="med"/>
                      <a:tailEnd type="none" w="med" len="med"/>
                    </a:lnL>
                    <a:lnR w="6350" cap="flat" cmpd="sng" algn="ctr">
                      <a:solidFill>
                        <a:srgbClr val="56626C"/>
                      </a:solidFill>
                      <a:prstDash val="solid"/>
                      <a:round/>
                      <a:headEnd type="none" w="med" len="med"/>
                      <a:tailEnd type="none" w="med" len="med"/>
                    </a:lnR>
                    <a:lnT w="6350" cap="flat" cmpd="sng" algn="ctr">
                      <a:solidFill>
                        <a:srgbClr val="56626C"/>
                      </a:solidFill>
                      <a:prstDash val="solid"/>
                      <a:round/>
                      <a:headEnd type="none" w="med" len="med"/>
                      <a:tailEnd type="none" w="med" len="med"/>
                    </a:lnT>
                    <a:lnB w="6350" cap="flat" cmpd="sng" algn="ctr">
                      <a:solidFill>
                        <a:srgbClr val="56626C"/>
                      </a:solidFill>
                      <a:prstDash val="solid"/>
                      <a:round/>
                      <a:headEnd type="none" w="med" len="med"/>
                      <a:tailEnd type="none" w="med" len="med"/>
                    </a:lnB>
                    <a:solidFill>
                      <a:srgbClr val="FFFFFF"/>
                    </a:solidFill>
                  </a:tcPr>
                </a:tc>
                <a:tc>
                  <a:txBody>
                    <a:bodyPr/>
                    <a:lstStyle/>
                    <a:p>
                      <a:pPr marL="0" marR="0" lvl="0" indent="0" algn="ctr" defTabSz="914400" rtl="1" eaLnBrk="1" fontAlgn="base"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عضو فريق الجهة الحكومية/ عضو فريق المنظمة غير الربحية</a:t>
                      </a:r>
                      <a:endParaRPr kumimoji="0" lang="ar-SA" sz="16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endParaRPr>
                    </a:p>
                  </a:txBody>
                  <a:tcPr marL="70562" marR="70562" marT="35281" marB="35281" anchor="ctr">
                    <a:lnL w="6350" cap="flat" cmpd="sng" algn="ctr">
                      <a:solidFill>
                        <a:srgbClr val="56626C"/>
                      </a:solidFill>
                      <a:prstDash val="solid"/>
                      <a:round/>
                      <a:headEnd type="none" w="med" len="med"/>
                      <a:tailEnd type="none" w="med" len="med"/>
                    </a:lnL>
                    <a:lnR w="6350" cap="flat" cmpd="sng" algn="ctr">
                      <a:solidFill>
                        <a:srgbClr val="56626C"/>
                      </a:solidFill>
                      <a:prstDash val="solid"/>
                      <a:round/>
                      <a:headEnd type="none" w="med" len="med"/>
                      <a:tailEnd type="none" w="med" len="med"/>
                    </a:lnR>
                    <a:lnT w="6350" cap="flat" cmpd="sng" algn="ctr">
                      <a:solidFill>
                        <a:srgbClr val="56626C"/>
                      </a:solidFill>
                      <a:prstDash val="solid"/>
                      <a:round/>
                      <a:headEnd type="none" w="med" len="med"/>
                      <a:tailEnd type="none" w="med" len="med"/>
                    </a:lnT>
                    <a:lnB w="6350" cap="flat" cmpd="sng" algn="ctr">
                      <a:solidFill>
                        <a:srgbClr val="56626C"/>
                      </a:solidFill>
                      <a:prstDash val="solid"/>
                      <a:round/>
                      <a:headEnd type="none" w="med" len="med"/>
                      <a:tailEnd type="none" w="med" len="med"/>
                    </a:lnB>
                    <a:solidFill>
                      <a:srgbClr val="FFFFFF"/>
                    </a:solidFill>
                  </a:tcPr>
                </a:tc>
                <a:extLst>
                  <a:ext uri="{0D108BD9-81ED-4DB2-BD59-A6C34878D82A}">
                    <a16:rowId xmlns:a16="http://schemas.microsoft.com/office/drawing/2014/main" val="575426549"/>
                  </a:ext>
                </a:extLst>
              </a:tr>
              <a:tr h="423817">
                <a:tc>
                  <a:txBody>
                    <a:bodyPr/>
                    <a:lstStyle/>
                    <a:p>
                      <a:pPr algn="ctr" rtl="1" fontAlgn="base"/>
                      <a:r>
                        <a:rPr kumimoji="0" lang="ar-SA" sz="12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البريد الإلكتروني</a:t>
                      </a:r>
                      <a:endParaRPr lang="en-US" sz="1600" b="0" i="0">
                        <a:solidFill>
                          <a:srgbClr val="095463"/>
                        </a:solidFill>
                        <a:effectLst/>
                        <a:latin typeface="Calibri" panose="020F0502020204030204" pitchFamily="34" charset="0"/>
                        <a:cs typeface="Calibri" panose="020F0502020204030204" pitchFamily="34" charset="0"/>
                      </a:endParaRPr>
                    </a:p>
                  </a:txBody>
                  <a:tcPr marL="70562" marR="70562" marT="35281" marB="35281" anchor="ctr">
                    <a:lnL w="6350" cap="flat" cmpd="sng" algn="ctr">
                      <a:solidFill>
                        <a:srgbClr val="56626C"/>
                      </a:solidFill>
                      <a:prstDash val="solid"/>
                      <a:round/>
                      <a:headEnd type="none" w="med" len="med"/>
                      <a:tailEnd type="none" w="med" len="med"/>
                    </a:lnL>
                    <a:lnR w="6350" cap="flat" cmpd="sng" algn="ctr">
                      <a:solidFill>
                        <a:srgbClr val="56626C"/>
                      </a:solidFill>
                      <a:prstDash val="solid"/>
                      <a:round/>
                      <a:headEnd type="none" w="med" len="med"/>
                      <a:tailEnd type="none" w="med" len="med"/>
                    </a:lnR>
                    <a:lnT w="6350" cap="flat" cmpd="sng" algn="ctr">
                      <a:solidFill>
                        <a:srgbClr val="56626C"/>
                      </a:solidFill>
                      <a:prstDash val="solid"/>
                      <a:round/>
                      <a:headEnd type="none" w="med" len="med"/>
                      <a:tailEnd type="none" w="med" len="med"/>
                    </a:lnT>
                    <a:lnB w="6350" cap="flat" cmpd="sng" algn="ctr">
                      <a:solidFill>
                        <a:srgbClr val="56626C"/>
                      </a:solidFill>
                      <a:prstDash val="solid"/>
                      <a:round/>
                      <a:headEnd type="none" w="med" len="med"/>
                      <a:tailEnd type="none" w="med" len="med"/>
                    </a:lnB>
                    <a:solidFill>
                      <a:srgbClr val="FFFFFF"/>
                    </a:solidFill>
                  </a:tcPr>
                </a:tc>
                <a:tc>
                  <a:txBody>
                    <a:bodyPr/>
                    <a:lstStyle/>
                    <a:p>
                      <a:pPr algn="ctr" rtl="1" fontAlgn="base"/>
                      <a:r>
                        <a:rPr kumimoji="0" lang="ar-SA" sz="12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الجهة الحكومية/ المنظمة غير الربحية</a:t>
                      </a:r>
                      <a:endParaRPr lang="ar-SA" sz="1600" b="0" i="0">
                        <a:solidFill>
                          <a:srgbClr val="095463"/>
                        </a:solidFill>
                        <a:effectLst/>
                        <a:latin typeface="Calibri" panose="020F0502020204030204" pitchFamily="34" charset="0"/>
                        <a:cs typeface="Calibri" panose="020F0502020204030204" pitchFamily="34" charset="0"/>
                      </a:endParaRPr>
                    </a:p>
                  </a:txBody>
                  <a:tcPr marL="70562" marR="70562" marT="35281" marB="35281" anchor="ctr">
                    <a:lnL w="6350" cap="flat" cmpd="sng" algn="ctr">
                      <a:solidFill>
                        <a:srgbClr val="56626C"/>
                      </a:solidFill>
                      <a:prstDash val="solid"/>
                      <a:round/>
                      <a:headEnd type="none" w="med" len="med"/>
                      <a:tailEnd type="none" w="med" len="med"/>
                    </a:lnL>
                    <a:lnR w="6350" cap="flat" cmpd="sng" algn="ctr">
                      <a:solidFill>
                        <a:srgbClr val="56626C"/>
                      </a:solidFill>
                      <a:prstDash val="solid"/>
                      <a:round/>
                      <a:headEnd type="none" w="med" len="med"/>
                      <a:tailEnd type="none" w="med" len="med"/>
                    </a:lnR>
                    <a:lnT w="6350" cap="flat" cmpd="sng" algn="ctr">
                      <a:solidFill>
                        <a:srgbClr val="56626C"/>
                      </a:solidFill>
                      <a:prstDash val="solid"/>
                      <a:round/>
                      <a:headEnd type="none" w="med" len="med"/>
                      <a:tailEnd type="none" w="med" len="med"/>
                    </a:lnT>
                    <a:lnB w="6350" cap="flat" cmpd="sng" algn="ctr">
                      <a:solidFill>
                        <a:srgbClr val="56626C"/>
                      </a:solidFill>
                      <a:prstDash val="solid"/>
                      <a:round/>
                      <a:headEnd type="none" w="med" len="med"/>
                      <a:tailEnd type="none" w="med" len="med"/>
                    </a:lnB>
                    <a:solidFill>
                      <a:srgbClr val="FFFFFF"/>
                    </a:solidFill>
                  </a:tcPr>
                </a:tc>
                <a:tc>
                  <a:txBody>
                    <a:bodyPr/>
                    <a:lstStyle/>
                    <a:p>
                      <a:pPr marL="0" marR="0" lvl="0" indent="0" algn="ctr" defTabSz="914400" rtl="1" eaLnBrk="1" fontAlgn="base"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عضو فريق الجهة الحكومية/ عضو فريق المنظمة غير الربحية</a:t>
                      </a:r>
                      <a:endParaRPr kumimoji="0" lang="ar-SA" sz="16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endParaRPr>
                    </a:p>
                  </a:txBody>
                  <a:tcPr marL="70562" marR="70562" marT="35281" marB="35281" anchor="ctr">
                    <a:lnL w="6350" cap="flat" cmpd="sng" algn="ctr">
                      <a:solidFill>
                        <a:srgbClr val="56626C"/>
                      </a:solidFill>
                      <a:prstDash val="solid"/>
                      <a:round/>
                      <a:headEnd type="none" w="med" len="med"/>
                      <a:tailEnd type="none" w="med" len="med"/>
                    </a:lnL>
                    <a:lnR w="6350" cap="flat" cmpd="sng" algn="ctr">
                      <a:solidFill>
                        <a:srgbClr val="56626C"/>
                      </a:solidFill>
                      <a:prstDash val="solid"/>
                      <a:round/>
                      <a:headEnd type="none" w="med" len="med"/>
                      <a:tailEnd type="none" w="med" len="med"/>
                    </a:lnR>
                    <a:lnT w="6350" cap="flat" cmpd="sng" algn="ctr">
                      <a:solidFill>
                        <a:srgbClr val="56626C"/>
                      </a:solidFill>
                      <a:prstDash val="solid"/>
                      <a:round/>
                      <a:headEnd type="none" w="med" len="med"/>
                      <a:tailEnd type="none" w="med" len="med"/>
                    </a:lnT>
                    <a:lnB w="6350" cap="flat" cmpd="sng" algn="ctr">
                      <a:solidFill>
                        <a:srgbClr val="56626C"/>
                      </a:solidFill>
                      <a:prstDash val="solid"/>
                      <a:round/>
                      <a:headEnd type="none" w="med" len="med"/>
                      <a:tailEnd type="none" w="med" len="med"/>
                    </a:lnB>
                    <a:solidFill>
                      <a:srgbClr val="FFFFFF"/>
                    </a:solidFill>
                  </a:tcPr>
                </a:tc>
                <a:extLst>
                  <a:ext uri="{0D108BD9-81ED-4DB2-BD59-A6C34878D82A}">
                    <a16:rowId xmlns:a16="http://schemas.microsoft.com/office/drawing/2014/main" val="3160440979"/>
                  </a:ext>
                </a:extLst>
              </a:tr>
              <a:tr h="423817">
                <a:tc>
                  <a:txBody>
                    <a:bodyPr/>
                    <a:lstStyle/>
                    <a:p>
                      <a:pPr algn="ctr" rtl="1" fontAlgn="base"/>
                      <a:r>
                        <a:rPr kumimoji="0" lang="ar-SA" sz="12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البريد الإلكتروني</a:t>
                      </a:r>
                      <a:endParaRPr lang="en-US" sz="1600" b="0" i="0">
                        <a:solidFill>
                          <a:srgbClr val="095463"/>
                        </a:solidFill>
                        <a:effectLst/>
                        <a:latin typeface="Calibri" panose="020F0502020204030204" pitchFamily="34" charset="0"/>
                        <a:cs typeface="Calibri" panose="020F0502020204030204" pitchFamily="34" charset="0"/>
                      </a:endParaRPr>
                    </a:p>
                  </a:txBody>
                  <a:tcPr marL="70562" marR="70562" marT="35281" marB="35281" anchor="ctr">
                    <a:lnL w="6350" cap="flat" cmpd="sng" algn="ctr">
                      <a:solidFill>
                        <a:srgbClr val="56626C"/>
                      </a:solidFill>
                      <a:prstDash val="solid"/>
                      <a:round/>
                      <a:headEnd type="none" w="med" len="med"/>
                      <a:tailEnd type="none" w="med" len="med"/>
                    </a:lnL>
                    <a:lnR w="6350" cap="flat" cmpd="sng" algn="ctr">
                      <a:solidFill>
                        <a:srgbClr val="56626C"/>
                      </a:solidFill>
                      <a:prstDash val="solid"/>
                      <a:round/>
                      <a:headEnd type="none" w="med" len="med"/>
                      <a:tailEnd type="none" w="med" len="med"/>
                    </a:lnR>
                    <a:lnT w="6350" cap="flat" cmpd="sng" algn="ctr">
                      <a:solidFill>
                        <a:srgbClr val="56626C"/>
                      </a:solidFill>
                      <a:prstDash val="solid"/>
                      <a:round/>
                      <a:headEnd type="none" w="med" len="med"/>
                      <a:tailEnd type="none" w="med" len="med"/>
                    </a:lnT>
                    <a:lnB w="6350" cap="flat" cmpd="sng" algn="ctr">
                      <a:solidFill>
                        <a:srgbClr val="56626C"/>
                      </a:solidFill>
                      <a:prstDash val="solid"/>
                      <a:round/>
                      <a:headEnd type="none" w="med" len="med"/>
                      <a:tailEnd type="none" w="med" len="med"/>
                    </a:lnB>
                    <a:solidFill>
                      <a:srgbClr val="FFFFFF"/>
                    </a:solidFill>
                  </a:tcPr>
                </a:tc>
                <a:tc>
                  <a:txBody>
                    <a:bodyPr/>
                    <a:lstStyle/>
                    <a:p>
                      <a:pPr algn="ctr" rtl="1" fontAlgn="base"/>
                      <a:r>
                        <a:rPr kumimoji="0" lang="ar-SA" sz="12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الجهة الحكومية/ المنظمة غير الربحية</a:t>
                      </a:r>
                      <a:endParaRPr lang="ar-SA" sz="1600" b="0" i="0">
                        <a:solidFill>
                          <a:srgbClr val="095463"/>
                        </a:solidFill>
                        <a:effectLst/>
                        <a:latin typeface="Calibri" panose="020F0502020204030204" pitchFamily="34" charset="0"/>
                        <a:cs typeface="Calibri" panose="020F0502020204030204" pitchFamily="34" charset="0"/>
                      </a:endParaRPr>
                    </a:p>
                  </a:txBody>
                  <a:tcPr marL="70562" marR="70562" marT="35281" marB="35281" anchor="ctr">
                    <a:lnL w="6350" cap="flat" cmpd="sng" algn="ctr">
                      <a:solidFill>
                        <a:srgbClr val="56626C"/>
                      </a:solidFill>
                      <a:prstDash val="solid"/>
                      <a:round/>
                      <a:headEnd type="none" w="med" len="med"/>
                      <a:tailEnd type="none" w="med" len="med"/>
                    </a:lnL>
                    <a:lnR w="6350" cap="flat" cmpd="sng" algn="ctr">
                      <a:solidFill>
                        <a:srgbClr val="56626C"/>
                      </a:solidFill>
                      <a:prstDash val="solid"/>
                      <a:round/>
                      <a:headEnd type="none" w="med" len="med"/>
                      <a:tailEnd type="none" w="med" len="med"/>
                    </a:lnR>
                    <a:lnT w="6350" cap="flat" cmpd="sng" algn="ctr">
                      <a:solidFill>
                        <a:srgbClr val="56626C"/>
                      </a:solidFill>
                      <a:prstDash val="solid"/>
                      <a:round/>
                      <a:headEnd type="none" w="med" len="med"/>
                      <a:tailEnd type="none" w="med" len="med"/>
                    </a:lnT>
                    <a:lnB w="6350" cap="flat" cmpd="sng" algn="ctr">
                      <a:solidFill>
                        <a:srgbClr val="56626C"/>
                      </a:solidFill>
                      <a:prstDash val="solid"/>
                      <a:round/>
                      <a:headEnd type="none" w="med" len="med"/>
                      <a:tailEnd type="none" w="med" len="med"/>
                    </a:lnB>
                    <a:solidFill>
                      <a:srgbClr val="FFFFFF"/>
                    </a:solidFill>
                  </a:tcPr>
                </a:tc>
                <a:tc>
                  <a:txBody>
                    <a:bodyPr/>
                    <a:lstStyle/>
                    <a:p>
                      <a:pPr marL="0" marR="0" lvl="0" indent="0" algn="ctr" defTabSz="914400" rtl="1" eaLnBrk="1" fontAlgn="base"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عضو فريق الجهة الحكومية/ عضو فريق المنظمة غير الربحية</a:t>
                      </a:r>
                      <a:endParaRPr kumimoji="0" lang="ar-SA" sz="16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endParaRPr>
                    </a:p>
                  </a:txBody>
                  <a:tcPr marL="70562" marR="70562" marT="35281" marB="35281" anchor="ctr">
                    <a:lnL w="6350" cap="flat" cmpd="sng" algn="ctr">
                      <a:solidFill>
                        <a:srgbClr val="56626C"/>
                      </a:solidFill>
                      <a:prstDash val="solid"/>
                      <a:round/>
                      <a:headEnd type="none" w="med" len="med"/>
                      <a:tailEnd type="none" w="med" len="med"/>
                    </a:lnL>
                    <a:lnR w="6350" cap="flat" cmpd="sng" algn="ctr">
                      <a:solidFill>
                        <a:srgbClr val="56626C"/>
                      </a:solidFill>
                      <a:prstDash val="solid"/>
                      <a:round/>
                      <a:headEnd type="none" w="med" len="med"/>
                      <a:tailEnd type="none" w="med" len="med"/>
                    </a:lnR>
                    <a:lnT w="6350" cap="flat" cmpd="sng" algn="ctr">
                      <a:solidFill>
                        <a:srgbClr val="56626C"/>
                      </a:solidFill>
                      <a:prstDash val="solid"/>
                      <a:round/>
                      <a:headEnd type="none" w="med" len="med"/>
                      <a:tailEnd type="none" w="med" len="med"/>
                    </a:lnT>
                    <a:lnB w="6350" cap="flat" cmpd="sng" algn="ctr">
                      <a:solidFill>
                        <a:srgbClr val="56626C"/>
                      </a:solidFill>
                      <a:prstDash val="solid"/>
                      <a:round/>
                      <a:headEnd type="none" w="med" len="med"/>
                      <a:tailEnd type="none" w="med" len="med"/>
                    </a:lnB>
                    <a:solidFill>
                      <a:srgbClr val="FFFFFF"/>
                    </a:solidFill>
                  </a:tcPr>
                </a:tc>
                <a:extLst>
                  <a:ext uri="{0D108BD9-81ED-4DB2-BD59-A6C34878D82A}">
                    <a16:rowId xmlns:a16="http://schemas.microsoft.com/office/drawing/2014/main" val="2770559439"/>
                  </a:ext>
                </a:extLst>
              </a:tr>
              <a:tr h="423817">
                <a:tc>
                  <a:txBody>
                    <a:bodyPr/>
                    <a:lstStyle/>
                    <a:p>
                      <a:pPr algn="ctr" rtl="1" fontAlgn="base"/>
                      <a:r>
                        <a:rPr kumimoji="0" lang="ar-SA" sz="12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البريد الإلكتروني</a:t>
                      </a:r>
                      <a:endParaRPr lang="en-US" sz="1600" b="0" i="0">
                        <a:solidFill>
                          <a:srgbClr val="095463"/>
                        </a:solidFill>
                        <a:effectLst/>
                        <a:latin typeface="Calibri" panose="020F0502020204030204" pitchFamily="34" charset="0"/>
                        <a:cs typeface="Calibri" panose="020F0502020204030204" pitchFamily="34" charset="0"/>
                      </a:endParaRPr>
                    </a:p>
                  </a:txBody>
                  <a:tcPr marL="70562" marR="70562" marT="35281" marB="35281" anchor="ctr">
                    <a:lnL w="6350" cap="flat" cmpd="sng" algn="ctr">
                      <a:solidFill>
                        <a:srgbClr val="56626C"/>
                      </a:solidFill>
                      <a:prstDash val="solid"/>
                      <a:round/>
                      <a:headEnd type="none" w="med" len="med"/>
                      <a:tailEnd type="none" w="med" len="med"/>
                    </a:lnL>
                    <a:lnR w="6350" cap="flat" cmpd="sng" algn="ctr">
                      <a:solidFill>
                        <a:srgbClr val="56626C"/>
                      </a:solidFill>
                      <a:prstDash val="solid"/>
                      <a:round/>
                      <a:headEnd type="none" w="med" len="med"/>
                      <a:tailEnd type="none" w="med" len="med"/>
                    </a:lnR>
                    <a:lnT w="6350" cap="flat" cmpd="sng" algn="ctr">
                      <a:solidFill>
                        <a:srgbClr val="56626C"/>
                      </a:solidFill>
                      <a:prstDash val="solid"/>
                      <a:round/>
                      <a:headEnd type="none" w="med" len="med"/>
                      <a:tailEnd type="none" w="med" len="med"/>
                    </a:lnT>
                    <a:lnB w="6350" cap="flat" cmpd="sng" algn="ctr">
                      <a:solidFill>
                        <a:srgbClr val="56626C"/>
                      </a:solidFill>
                      <a:prstDash val="solid"/>
                      <a:round/>
                      <a:headEnd type="none" w="med" len="med"/>
                      <a:tailEnd type="none" w="med" len="med"/>
                    </a:lnB>
                    <a:solidFill>
                      <a:srgbClr val="FFFFFF"/>
                    </a:solidFill>
                  </a:tcPr>
                </a:tc>
                <a:tc>
                  <a:txBody>
                    <a:bodyPr/>
                    <a:lstStyle/>
                    <a:p>
                      <a:pPr algn="ctr" rtl="1" fontAlgn="base"/>
                      <a:r>
                        <a:rPr kumimoji="0" lang="ar-SA" sz="12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الجهة الحكومية/ المنظمة غير الربحية</a:t>
                      </a:r>
                      <a:endParaRPr lang="ar-SA" sz="1600" b="0" i="0">
                        <a:solidFill>
                          <a:srgbClr val="095463"/>
                        </a:solidFill>
                        <a:effectLst/>
                        <a:latin typeface="Calibri" panose="020F0502020204030204" pitchFamily="34" charset="0"/>
                        <a:cs typeface="Calibri" panose="020F0502020204030204" pitchFamily="34" charset="0"/>
                      </a:endParaRPr>
                    </a:p>
                  </a:txBody>
                  <a:tcPr marL="70562" marR="70562" marT="35281" marB="35281" anchor="ctr">
                    <a:lnL w="6350" cap="flat" cmpd="sng" algn="ctr">
                      <a:solidFill>
                        <a:srgbClr val="56626C"/>
                      </a:solidFill>
                      <a:prstDash val="solid"/>
                      <a:round/>
                      <a:headEnd type="none" w="med" len="med"/>
                      <a:tailEnd type="none" w="med" len="med"/>
                    </a:lnL>
                    <a:lnR w="6350" cap="flat" cmpd="sng" algn="ctr">
                      <a:solidFill>
                        <a:srgbClr val="56626C"/>
                      </a:solidFill>
                      <a:prstDash val="solid"/>
                      <a:round/>
                      <a:headEnd type="none" w="med" len="med"/>
                      <a:tailEnd type="none" w="med" len="med"/>
                    </a:lnR>
                    <a:lnT w="6350" cap="flat" cmpd="sng" algn="ctr">
                      <a:solidFill>
                        <a:srgbClr val="56626C"/>
                      </a:solidFill>
                      <a:prstDash val="solid"/>
                      <a:round/>
                      <a:headEnd type="none" w="med" len="med"/>
                      <a:tailEnd type="none" w="med" len="med"/>
                    </a:lnT>
                    <a:lnB w="6350" cap="flat" cmpd="sng" algn="ctr">
                      <a:solidFill>
                        <a:srgbClr val="56626C"/>
                      </a:solidFill>
                      <a:prstDash val="solid"/>
                      <a:round/>
                      <a:headEnd type="none" w="med" len="med"/>
                      <a:tailEnd type="none" w="med" len="med"/>
                    </a:lnB>
                    <a:solidFill>
                      <a:srgbClr val="FFFFFF"/>
                    </a:solidFill>
                  </a:tcPr>
                </a:tc>
                <a:tc>
                  <a:txBody>
                    <a:bodyPr/>
                    <a:lstStyle/>
                    <a:p>
                      <a:pPr marL="0" marR="0" lvl="0" indent="0" algn="ctr" defTabSz="914400" rtl="1" eaLnBrk="1" fontAlgn="base"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عضو فريق الجهة الحكومية/ عضو فريق المنظمة غير الربحية</a:t>
                      </a:r>
                      <a:endParaRPr kumimoji="0" lang="ar-SA" sz="16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endParaRPr>
                    </a:p>
                  </a:txBody>
                  <a:tcPr marL="70562" marR="70562" marT="35281" marB="35281" anchor="ctr">
                    <a:lnL w="6350" cap="flat" cmpd="sng" algn="ctr">
                      <a:solidFill>
                        <a:srgbClr val="56626C"/>
                      </a:solidFill>
                      <a:prstDash val="solid"/>
                      <a:round/>
                      <a:headEnd type="none" w="med" len="med"/>
                      <a:tailEnd type="none" w="med" len="med"/>
                    </a:lnL>
                    <a:lnR w="6350" cap="flat" cmpd="sng" algn="ctr">
                      <a:solidFill>
                        <a:srgbClr val="56626C"/>
                      </a:solidFill>
                      <a:prstDash val="solid"/>
                      <a:round/>
                      <a:headEnd type="none" w="med" len="med"/>
                      <a:tailEnd type="none" w="med" len="med"/>
                    </a:lnR>
                    <a:lnT w="6350" cap="flat" cmpd="sng" algn="ctr">
                      <a:solidFill>
                        <a:srgbClr val="56626C"/>
                      </a:solidFill>
                      <a:prstDash val="solid"/>
                      <a:round/>
                      <a:headEnd type="none" w="med" len="med"/>
                      <a:tailEnd type="none" w="med" len="med"/>
                    </a:lnT>
                    <a:lnB w="6350" cap="flat" cmpd="sng" algn="ctr">
                      <a:solidFill>
                        <a:srgbClr val="56626C"/>
                      </a:solidFill>
                      <a:prstDash val="solid"/>
                      <a:round/>
                      <a:headEnd type="none" w="med" len="med"/>
                      <a:tailEnd type="none" w="med" len="med"/>
                    </a:lnB>
                    <a:solidFill>
                      <a:srgbClr val="FFFFFF"/>
                    </a:solidFill>
                  </a:tcPr>
                </a:tc>
                <a:extLst>
                  <a:ext uri="{0D108BD9-81ED-4DB2-BD59-A6C34878D82A}">
                    <a16:rowId xmlns:a16="http://schemas.microsoft.com/office/drawing/2014/main" val="2002751403"/>
                  </a:ext>
                </a:extLst>
              </a:tr>
              <a:tr h="423817">
                <a:tc>
                  <a:txBody>
                    <a:bodyPr/>
                    <a:lstStyle/>
                    <a:p>
                      <a:pPr algn="ctr" rtl="1" fontAlgn="base"/>
                      <a:r>
                        <a:rPr kumimoji="0" lang="ar-SA" sz="12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البريد الإلكتروني</a:t>
                      </a:r>
                      <a:endParaRPr lang="en-US" sz="1600" b="0" i="0">
                        <a:solidFill>
                          <a:srgbClr val="095463"/>
                        </a:solidFill>
                        <a:effectLst/>
                        <a:latin typeface="Calibri" panose="020F0502020204030204" pitchFamily="34" charset="0"/>
                        <a:cs typeface="Calibri" panose="020F0502020204030204" pitchFamily="34" charset="0"/>
                      </a:endParaRPr>
                    </a:p>
                  </a:txBody>
                  <a:tcPr marL="70562" marR="70562" marT="35281" marB="35281" anchor="ctr">
                    <a:lnL w="6350" cap="flat" cmpd="sng" algn="ctr">
                      <a:solidFill>
                        <a:srgbClr val="56626C"/>
                      </a:solidFill>
                      <a:prstDash val="solid"/>
                      <a:round/>
                      <a:headEnd type="none" w="med" len="med"/>
                      <a:tailEnd type="none" w="med" len="med"/>
                    </a:lnL>
                    <a:lnR w="6350" cap="flat" cmpd="sng" algn="ctr">
                      <a:solidFill>
                        <a:srgbClr val="56626C"/>
                      </a:solidFill>
                      <a:prstDash val="solid"/>
                      <a:round/>
                      <a:headEnd type="none" w="med" len="med"/>
                      <a:tailEnd type="none" w="med" len="med"/>
                    </a:lnR>
                    <a:lnT w="6350" cap="flat" cmpd="sng" algn="ctr">
                      <a:solidFill>
                        <a:srgbClr val="56626C"/>
                      </a:solidFill>
                      <a:prstDash val="solid"/>
                      <a:round/>
                      <a:headEnd type="none" w="med" len="med"/>
                      <a:tailEnd type="none" w="med" len="med"/>
                    </a:lnT>
                    <a:lnB w="6350" cap="flat" cmpd="sng" algn="ctr">
                      <a:solidFill>
                        <a:srgbClr val="56626C"/>
                      </a:solidFill>
                      <a:prstDash val="solid"/>
                      <a:round/>
                      <a:headEnd type="none" w="med" len="med"/>
                      <a:tailEnd type="none" w="med" len="med"/>
                    </a:lnB>
                    <a:solidFill>
                      <a:srgbClr val="FFFFFF"/>
                    </a:solidFill>
                  </a:tcPr>
                </a:tc>
                <a:tc>
                  <a:txBody>
                    <a:bodyPr/>
                    <a:lstStyle/>
                    <a:p>
                      <a:pPr algn="ctr" rtl="1" fontAlgn="base"/>
                      <a:r>
                        <a:rPr kumimoji="0" lang="ar-SA" sz="12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rPr>
                        <a:t>الجهة الحكومية/ المنظمة غير الربحية</a:t>
                      </a:r>
                      <a:endParaRPr lang="ar-SA" sz="1600" b="0" i="0">
                        <a:solidFill>
                          <a:srgbClr val="095463"/>
                        </a:solidFill>
                        <a:effectLst/>
                        <a:latin typeface="Calibri" panose="020F0502020204030204" pitchFamily="34" charset="0"/>
                        <a:cs typeface="Calibri" panose="020F0502020204030204" pitchFamily="34" charset="0"/>
                      </a:endParaRPr>
                    </a:p>
                  </a:txBody>
                  <a:tcPr marL="70562" marR="70562" marT="35281" marB="35281" anchor="ctr">
                    <a:lnL w="6350" cap="flat" cmpd="sng" algn="ctr">
                      <a:solidFill>
                        <a:srgbClr val="56626C"/>
                      </a:solidFill>
                      <a:prstDash val="solid"/>
                      <a:round/>
                      <a:headEnd type="none" w="med" len="med"/>
                      <a:tailEnd type="none" w="med" len="med"/>
                    </a:lnL>
                    <a:lnR w="6350" cap="flat" cmpd="sng" algn="ctr">
                      <a:solidFill>
                        <a:srgbClr val="56626C"/>
                      </a:solidFill>
                      <a:prstDash val="solid"/>
                      <a:round/>
                      <a:headEnd type="none" w="med" len="med"/>
                      <a:tailEnd type="none" w="med" len="med"/>
                    </a:lnR>
                    <a:lnT w="6350" cap="flat" cmpd="sng" algn="ctr">
                      <a:solidFill>
                        <a:srgbClr val="56626C"/>
                      </a:solidFill>
                      <a:prstDash val="solid"/>
                      <a:round/>
                      <a:headEnd type="none" w="med" len="med"/>
                      <a:tailEnd type="none" w="med" len="med"/>
                    </a:lnT>
                    <a:lnB w="6350" cap="flat" cmpd="sng" algn="ctr">
                      <a:solidFill>
                        <a:srgbClr val="56626C"/>
                      </a:solidFill>
                      <a:prstDash val="solid"/>
                      <a:round/>
                      <a:headEnd type="none" w="med" len="med"/>
                      <a:tailEnd type="none" w="med" len="med"/>
                    </a:lnB>
                    <a:solidFill>
                      <a:srgbClr val="FFFFFF"/>
                    </a:solidFill>
                  </a:tcPr>
                </a:tc>
                <a:tc>
                  <a:txBody>
                    <a:bodyPr/>
                    <a:lstStyle/>
                    <a:p>
                      <a:pPr marL="0" marR="0" lvl="0" indent="0" algn="ctr" defTabSz="914400" rtl="1" eaLnBrk="1" fontAlgn="base"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dirty="0">
                          <a:ln>
                            <a:noFill/>
                          </a:ln>
                          <a:solidFill>
                            <a:srgbClr val="095463"/>
                          </a:solidFill>
                          <a:effectLst/>
                          <a:uLnTx/>
                          <a:uFillTx/>
                          <a:latin typeface="Calibri" panose="020F0502020204030204" pitchFamily="34" charset="0"/>
                          <a:ea typeface="+mn-ea"/>
                          <a:cs typeface="Calibri" panose="020F0502020204030204" pitchFamily="34" charset="0"/>
                        </a:rPr>
                        <a:t>عضو فريق الجهة الحكومية/ عضو فريق المنظمة غير الربحية</a:t>
                      </a:r>
                      <a:endParaRPr kumimoji="0" lang="ar-SA" sz="1600" b="0" i="0" u="none" strike="noStrike" kern="1200" cap="none" spc="0" normalizeH="0" baseline="0" noProof="0" dirty="0">
                        <a:ln>
                          <a:noFill/>
                        </a:ln>
                        <a:solidFill>
                          <a:srgbClr val="095463"/>
                        </a:solidFill>
                        <a:effectLst/>
                        <a:uLnTx/>
                        <a:uFillTx/>
                        <a:latin typeface="Calibri" panose="020F0502020204030204" pitchFamily="34" charset="0"/>
                        <a:ea typeface="+mn-ea"/>
                        <a:cs typeface="Calibri" panose="020F0502020204030204" pitchFamily="34" charset="0"/>
                      </a:endParaRPr>
                    </a:p>
                  </a:txBody>
                  <a:tcPr marL="70562" marR="70562" marT="35281" marB="35281" anchor="ctr">
                    <a:lnL w="6350" cap="flat" cmpd="sng" algn="ctr">
                      <a:solidFill>
                        <a:srgbClr val="56626C"/>
                      </a:solidFill>
                      <a:prstDash val="solid"/>
                      <a:round/>
                      <a:headEnd type="none" w="med" len="med"/>
                      <a:tailEnd type="none" w="med" len="med"/>
                    </a:lnL>
                    <a:lnR w="6350" cap="flat" cmpd="sng" algn="ctr">
                      <a:solidFill>
                        <a:srgbClr val="56626C"/>
                      </a:solidFill>
                      <a:prstDash val="solid"/>
                      <a:round/>
                      <a:headEnd type="none" w="med" len="med"/>
                      <a:tailEnd type="none" w="med" len="med"/>
                    </a:lnR>
                    <a:lnT w="6350" cap="flat" cmpd="sng" algn="ctr">
                      <a:solidFill>
                        <a:srgbClr val="56626C"/>
                      </a:solidFill>
                      <a:prstDash val="solid"/>
                      <a:round/>
                      <a:headEnd type="none" w="med" len="med"/>
                      <a:tailEnd type="none" w="med" len="med"/>
                    </a:lnT>
                    <a:lnB w="6350" cap="flat" cmpd="sng" algn="ctr">
                      <a:solidFill>
                        <a:srgbClr val="56626C"/>
                      </a:solidFill>
                      <a:prstDash val="solid"/>
                      <a:round/>
                      <a:headEnd type="none" w="med" len="med"/>
                      <a:tailEnd type="none" w="med" len="med"/>
                    </a:lnB>
                    <a:solidFill>
                      <a:srgbClr val="FFFFFF"/>
                    </a:solidFill>
                  </a:tcPr>
                </a:tc>
                <a:extLst>
                  <a:ext uri="{0D108BD9-81ED-4DB2-BD59-A6C34878D82A}">
                    <a16:rowId xmlns:a16="http://schemas.microsoft.com/office/drawing/2014/main" val="3522608860"/>
                  </a:ext>
                </a:extLst>
              </a:tr>
            </a:tbl>
          </a:graphicData>
        </a:graphic>
      </p:graphicFrame>
    </p:spTree>
    <p:extLst>
      <p:ext uri="{BB962C8B-B14F-4D97-AF65-F5344CB8AC3E}">
        <p14:creationId xmlns:p14="http://schemas.microsoft.com/office/powerpoint/2010/main" val="4293419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7C4F7-0FF1-1FB1-E4AF-B26A07A3E92A}"/>
              </a:ext>
            </a:extLst>
          </p:cNvPr>
          <p:cNvSpPr>
            <a:spLocks noGrp="1"/>
          </p:cNvSpPr>
          <p:nvPr>
            <p:ph type="ctrTitle"/>
          </p:nvPr>
        </p:nvSpPr>
        <p:spPr/>
        <p:txBody>
          <a:bodyPr/>
          <a:lstStyle/>
          <a:p>
            <a:r>
              <a:rPr lang="ar-SA" dirty="0">
                <a:latin typeface="Calibri" panose="020F0502020204030204" pitchFamily="34" charset="0"/>
                <a:cs typeface="Calibri" panose="020F0502020204030204" pitchFamily="34" charset="0"/>
              </a:rPr>
              <a:t>المخرجات والجدول الزمني</a:t>
            </a:r>
          </a:p>
        </p:txBody>
      </p:sp>
    </p:spTree>
    <p:extLst>
      <p:ext uri="{BB962C8B-B14F-4D97-AF65-F5344CB8AC3E}">
        <p14:creationId xmlns:p14="http://schemas.microsoft.com/office/powerpoint/2010/main" val="1312259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D98CF3F-74CF-6206-2D4C-792E23011E94}"/>
              </a:ext>
            </a:extLst>
          </p:cNvPr>
          <p:cNvSpPr>
            <a:spLocks noGrp="1"/>
          </p:cNvSpPr>
          <p:nvPr>
            <p:ph type="sldNum" sz="quarter" idx="12"/>
          </p:nvPr>
        </p:nvSpPr>
        <p:spPr/>
        <p:txBody>
          <a:bodyPr/>
          <a:lstStyle/>
          <a:p>
            <a:fld id="{008E1BDA-5E07-414A-8101-29DABEB15B19}" type="slidenum">
              <a:rPr lang="en-US" smtClean="0">
                <a:latin typeface="Calibri" panose="020F0502020204030204" pitchFamily="34" charset="0"/>
                <a:cs typeface="Calibri" panose="020F0502020204030204" pitchFamily="34" charset="0"/>
              </a:rPr>
              <a:t>12</a:t>
            </a:fld>
            <a:endParaRPr lang="en-US">
              <a:latin typeface="Calibri" panose="020F0502020204030204" pitchFamily="34" charset="0"/>
              <a:cs typeface="Calibri" panose="020F0502020204030204" pitchFamily="34" charset="0"/>
            </a:endParaRPr>
          </a:p>
        </p:txBody>
      </p:sp>
      <p:graphicFrame>
        <p:nvGraphicFramePr>
          <p:cNvPr id="2" name="Table 1">
            <a:extLst>
              <a:ext uri="{FF2B5EF4-FFF2-40B4-BE49-F238E27FC236}">
                <a16:creationId xmlns:a16="http://schemas.microsoft.com/office/drawing/2014/main" id="{C70B3C03-192C-EFF9-DB8F-2F5FC7D39B38}"/>
              </a:ext>
            </a:extLst>
          </p:cNvPr>
          <p:cNvGraphicFramePr>
            <a:graphicFrameLocks noGrp="1"/>
          </p:cNvGraphicFramePr>
          <p:nvPr>
            <p:extLst>
              <p:ext uri="{D42A27DB-BD31-4B8C-83A1-F6EECF244321}">
                <p14:modId xmlns:p14="http://schemas.microsoft.com/office/powerpoint/2010/main" val="1023929431"/>
              </p:ext>
            </p:extLst>
          </p:nvPr>
        </p:nvGraphicFramePr>
        <p:xfrm>
          <a:off x="262737" y="1312662"/>
          <a:ext cx="11666526" cy="4940600"/>
        </p:xfrm>
        <a:graphic>
          <a:graphicData uri="http://schemas.openxmlformats.org/drawingml/2006/table">
            <a:tbl>
              <a:tblPr/>
              <a:tblGrid>
                <a:gridCol w="796423">
                  <a:extLst>
                    <a:ext uri="{9D8B030D-6E8A-4147-A177-3AD203B41FA5}">
                      <a16:colId xmlns:a16="http://schemas.microsoft.com/office/drawing/2014/main" val="2218276958"/>
                    </a:ext>
                  </a:extLst>
                </a:gridCol>
                <a:gridCol w="796423">
                  <a:extLst>
                    <a:ext uri="{9D8B030D-6E8A-4147-A177-3AD203B41FA5}">
                      <a16:colId xmlns:a16="http://schemas.microsoft.com/office/drawing/2014/main" val="4231762400"/>
                    </a:ext>
                  </a:extLst>
                </a:gridCol>
                <a:gridCol w="796423">
                  <a:extLst>
                    <a:ext uri="{9D8B030D-6E8A-4147-A177-3AD203B41FA5}">
                      <a16:colId xmlns:a16="http://schemas.microsoft.com/office/drawing/2014/main" val="2530828304"/>
                    </a:ext>
                  </a:extLst>
                </a:gridCol>
                <a:gridCol w="796423">
                  <a:extLst>
                    <a:ext uri="{9D8B030D-6E8A-4147-A177-3AD203B41FA5}">
                      <a16:colId xmlns:a16="http://schemas.microsoft.com/office/drawing/2014/main" val="2631198050"/>
                    </a:ext>
                  </a:extLst>
                </a:gridCol>
                <a:gridCol w="796423">
                  <a:extLst>
                    <a:ext uri="{9D8B030D-6E8A-4147-A177-3AD203B41FA5}">
                      <a16:colId xmlns:a16="http://schemas.microsoft.com/office/drawing/2014/main" val="1365073100"/>
                    </a:ext>
                  </a:extLst>
                </a:gridCol>
                <a:gridCol w="796423">
                  <a:extLst>
                    <a:ext uri="{9D8B030D-6E8A-4147-A177-3AD203B41FA5}">
                      <a16:colId xmlns:a16="http://schemas.microsoft.com/office/drawing/2014/main" val="1024604769"/>
                    </a:ext>
                  </a:extLst>
                </a:gridCol>
                <a:gridCol w="796423">
                  <a:extLst>
                    <a:ext uri="{9D8B030D-6E8A-4147-A177-3AD203B41FA5}">
                      <a16:colId xmlns:a16="http://schemas.microsoft.com/office/drawing/2014/main" val="2022086543"/>
                    </a:ext>
                  </a:extLst>
                </a:gridCol>
                <a:gridCol w="796423">
                  <a:extLst>
                    <a:ext uri="{9D8B030D-6E8A-4147-A177-3AD203B41FA5}">
                      <a16:colId xmlns:a16="http://schemas.microsoft.com/office/drawing/2014/main" val="703650291"/>
                    </a:ext>
                  </a:extLst>
                </a:gridCol>
                <a:gridCol w="796423">
                  <a:extLst>
                    <a:ext uri="{9D8B030D-6E8A-4147-A177-3AD203B41FA5}">
                      <a16:colId xmlns:a16="http://schemas.microsoft.com/office/drawing/2014/main" val="375605377"/>
                    </a:ext>
                  </a:extLst>
                </a:gridCol>
                <a:gridCol w="2003698">
                  <a:extLst>
                    <a:ext uri="{9D8B030D-6E8A-4147-A177-3AD203B41FA5}">
                      <a16:colId xmlns:a16="http://schemas.microsoft.com/office/drawing/2014/main" val="1254231307"/>
                    </a:ext>
                  </a:extLst>
                </a:gridCol>
                <a:gridCol w="1962330">
                  <a:extLst>
                    <a:ext uri="{9D8B030D-6E8A-4147-A177-3AD203B41FA5}">
                      <a16:colId xmlns:a16="http://schemas.microsoft.com/office/drawing/2014/main" val="661349948"/>
                    </a:ext>
                  </a:extLst>
                </a:gridCol>
                <a:gridCol w="532691">
                  <a:extLst>
                    <a:ext uri="{9D8B030D-6E8A-4147-A177-3AD203B41FA5}">
                      <a16:colId xmlns:a16="http://schemas.microsoft.com/office/drawing/2014/main" val="585384077"/>
                    </a:ext>
                  </a:extLst>
                </a:gridCol>
              </a:tblGrid>
              <a:tr h="407107">
                <a:tc gridSpan="9">
                  <a:txBody>
                    <a:bodyPr/>
                    <a:lstStyle/>
                    <a:p>
                      <a:pPr algn="ctr" rtl="1" fontAlgn="base"/>
                      <a:r>
                        <a:rPr lang="ar-SA" sz="1400" b="1" i="0">
                          <a:solidFill>
                            <a:schemeClr val="tx1"/>
                          </a:solidFill>
                          <a:effectLst/>
                          <a:latin typeface="Calibri" panose="020F0502020204030204" pitchFamily="34" charset="0"/>
                          <a:cs typeface="Calibri" panose="020F0502020204030204" pitchFamily="34" charset="0"/>
                        </a:rPr>
                        <a:t>الجدول الزمني (الشهري)</a:t>
                      </a: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2F2F2"/>
                    </a:solidFill>
                  </a:tcPr>
                </a:tc>
                <a:tc hMerge="1">
                  <a:txBody>
                    <a:bodyPr/>
                    <a:lstStyle/>
                    <a:p>
                      <a:pPr algn="ctr" fontAlgn="base"/>
                      <a:endParaRPr lang="ar-SA" sz="1400" b="1" i="0">
                        <a:solidFill>
                          <a:srgbClr val="FFFFFF"/>
                        </a:solidFill>
                        <a:effectLst/>
                      </a:endParaRPr>
                    </a:p>
                  </a:txBody>
                  <a:tcPr marL="73337" marR="73337" marT="36669" marB="36669" anchor="ctr">
                    <a:lnL w="12840" cap="flat" cmpd="sng" algn="ctr">
                      <a:solidFill>
                        <a:srgbClr val="A6A6A6"/>
                      </a:solidFill>
                      <a:prstDash val="solid"/>
                      <a:round/>
                      <a:headEnd type="none" w="med" len="med"/>
                      <a:tailEnd type="none" w="med" len="med"/>
                    </a:lnL>
                    <a:lnR w="12840" cap="flat" cmpd="sng" algn="ctr">
                      <a:solidFill>
                        <a:srgbClr val="A6A6A6"/>
                      </a:solidFill>
                      <a:prstDash val="solid"/>
                      <a:round/>
                      <a:headEnd type="none" w="med" len="med"/>
                      <a:tailEnd type="none" w="med" len="med"/>
                    </a:lnR>
                    <a:lnT w="12840" cap="flat" cmpd="sng" algn="ctr">
                      <a:solidFill>
                        <a:srgbClr val="A6A6A6"/>
                      </a:solidFill>
                      <a:prstDash val="solid"/>
                      <a:round/>
                      <a:headEnd type="none" w="med" len="med"/>
                      <a:tailEnd type="none" w="med" len="med"/>
                    </a:lnT>
                    <a:lnB w="12840" cap="flat" cmpd="sng" algn="ctr">
                      <a:solidFill>
                        <a:srgbClr val="A6A6A6"/>
                      </a:solidFill>
                      <a:prstDash val="solid"/>
                      <a:round/>
                      <a:headEnd type="none" w="med" len="med"/>
                      <a:tailEnd type="none" w="med" len="med"/>
                    </a:lnB>
                    <a:solidFill>
                      <a:srgbClr val="F2F2F2"/>
                    </a:solidFill>
                  </a:tcPr>
                </a:tc>
                <a:tc hMerge="1">
                  <a:txBody>
                    <a:bodyPr/>
                    <a:lstStyle/>
                    <a:p>
                      <a:pPr algn="ctr" fontAlgn="base"/>
                      <a:endParaRPr lang="ar-SA" sz="1400" b="1" i="0">
                        <a:solidFill>
                          <a:srgbClr val="FFFFFF"/>
                        </a:solidFill>
                        <a:effectLst/>
                      </a:endParaRPr>
                    </a:p>
                  </a:txBody>
                  <a:tcPr marL="73337" marR="73337" marT="36669" marB="36669" anchor="ctr">
                    <a:lnL w="12840" cap="flat" cmpd="sng" algn="ctr">
                      <a:solidFill>
                        <a:srgbClr val="A6A6A6"/>
                      </a:solidFill>
                      <a:prstDash val="solid"/>
                      <a:round/>
                      <a:headEnd type="none" w="med" len="med"/>
                      <a:tailEnd type="none" w="med" len="med"/>
                    </a:lnL>
                    <a:lnR w="12840" cap="flat" cmpd="sng" algn="ctr">
                      <a:solidFill>
                        <a:srgbClr val="A6A6A6"/>
                      </a:solidFill>
                      <a:prstDash val="solid"/>
                      <a:round/>
                      <a:headEnd type="none" w="med" len="med"/>
                      <a:tailEnd type="none" w="med" len="med"/>
                    </a:lnR>
                    <a:lnT w="12840" cap="flat" cmpd="sng" algn="ctr">
                      <a:solidFill>
                        <a:srgbClr val="A6A6A6"/>
                      </a:solidFill>
                      <a:prstDash val="solid"/>
                      <a:round/>
                      <a:headEnd type="none" w="med" len="med"/>
                      <a:tailEnd type="none" w="med" len="med"/>
                    </a:lnT>
                    <a:lnB w="12840" cap="flat" cmpd="sng" algn="ctr">
                      <a:solidFill>
                        <a:srgbClr val="A6A6A6"/>
                      </a:solidFill>
                      <a:prstDash val="solid"/>
                      <a:round/>
                      <a:headEnd type="none" w="med" len="med"/>
                      <a:tailEnd type="none" w="med" len="med"/>
                    </a:lnB>
                    <a:solidFill>
                      <a:srgbClr val="F2F2F2"/>
                    </a:solidFill>
                  </a:tcPr>
                </a:tc>
                <a:tc hMerge="1">
                  <a:txBody>
                    <a:bodyPr/>
                    <a:lstStyle/>
                    <a:p>
                      <a:pPr algn="ctr" fontAlgn="base"/>
                      <a:endParaRPr lang="ar-SA" sz="1400" b="1" i="0">
                        <a:solidFill>
                          <a:srgbClr val="FFFFFF"/>
                        </a:solidFill>
                        <a:effectLst/>
                      </a:endParaRPr>
                    </a:p>
                  </a:txBody>
                  <a:tcPr marL="73337" marR="73337" marT="36669" marB="36669" anchor="ctr">
                    <a:lnL w="12840" cap="flat" cmpd="sng" algn="ctr">
                      <a:solidFill>
                        <a:srgbClr val="A6A6A6"/>
                      </a:solidFill>
                      <a:prstDash val="solid"/>
                      <a:round/>
                      <a:headEnd type="none" w="med" len="med"/>
                      <a:tailEnd type="none" w="med" len="med"/>
                    </a:lnL>
                    <a:lnR w="12840" cap="flat" cmpd="sng" algn="ctr">
                      <a:solidFill>
                        <a:srgbClr val="A6A6A6"/>
                      </a:solidFill>
                      <a:prstDash val="solid"/>
                      <a:round/>
                      <a:headEnd type="none" w="med" len="med"/>
                      <a:tailEnd type="none" w="med" len="med"/>
                    </a:lnR>
                    <a:lnT w="12840" cap="flat" cmpd="sng" algn="ctr">
                      <a:solidFill>
                        <a:srgbClr val="A6A6A6"/>
                      </a:solidFill>
                      <a:prstDash val="solid"/>
                      <a:round/>
                      <a:headEnd type="none" w="med" len="med"/>
                      <a:tailEnd type="none" w="med" len="med"/>
                    </a:lnT>
                    <a:lnB w="12840" cap="flat" cmpd="sng" algn="ctr">
                      <a:solidFill>
                        <a:srgbClr val="A6A6A6"/>
                      </a:solidFill>
                      <a:prstDash val="solid"/>
                      <a:round/>
                      <a:headEnd type="none" w="med" len="med"/>
                      <a:tailEnd type="none" w="med" len="med"/>
                    </a:lnB>
                    <a:solidFill>
                      <a:srgbClr val="F2F2F2"/>
                    </a:solidFill>
                  </a:tcPr>
                </a:tc>
                <a:tc hMerge="1">
                  <a:txBody>
                    <a:bodyPr/>
                    <a:lstStyle/>
                    <a:p>
                      <a:pPr algn="ctr" fontAlgn="base"/>
                      <a:endParaRPr lang="ar-SA" sz="1400" b="1" i="0">
                        <a:solidFill>
                          <a:srgbClr val="FFFFFF"/>
                        </a:solidFill>
                        <a:effectLst/>
                      </a:endParaRPr>
                    </a:p>
                  </a:txBody>
                  <a:tcPr marL="73337" marR="73337" marT="36669" marB="36669" anchor="ctr">
                    <a:lnL w="12840" cap="flat" cmpd="sng" algn="ctr">
                      <a:solidFill>
                        <a:srgbClr val="A6A6A6"/>
                      </a:solidFill>
                      <a:prstDash val="solid"/>
                      <a:round/>
                      <a:headEnd type="none" w="med" len="med"/>
                      <a:tailEnd type="none" w="med" len="med"/>
                    </a:lnL>
                    <a:lnR w="12840" cap="flat" cmpd="sng" algn="ctr">
                      <a:solidFill>
                        <a:srgbClr val="A6A6A6"/>
                      </a:solidFill>
                      <a:prstDash val="solid"/>
                      <a:round/>
                      <a:headEnd type="none" w="med" len="med"/>
                      <a:tailEnd type="none" w="med" len="med"/>
                    </a:lnR>
                    <a:lnT w="12840" cap="flat" cmpd="sng" algn="ctr">
                      <a:solidFill>
                        <a:srgbClr val="A6A6A6"/>
                      </a:solidFill>
                      <a:prstDash val="solid"/>
                      <a:round/>
                      <a:headEnd type="none" w="med" len="med"/>
                      <a:tailEnd type="none" w="med" len="med"/>
                    </a:lnT>
                    <a:lnB w="12840" cap="flat" cmpd="sng" algn="ctr">
                      <a:solidFill>
                        <a:srgbClr val="A6A6A6"/>
                      </a:solidFill>
                      <a:prstDash val="solid"/>
                      <a:round/>
                      <a:headEnd type="none" w="med" len="med"/>
                      <a:tailEnd type="none" w="med" len="med"/>
                    </a:lnB>
                    <a:solidFill>
                      <a:srgbClr val="F2F2F2"/>
                    </a:solidFill>
                  </a:tcPr>
                </a:tc>
                <a:tc hMerge="1">
                  <a:txBody>
                    <a:bodyPr/>
                    <a:lstStyle/>
                    <a:p>
                      <a:pPr algn="ctr" fontAlgn="base"/>
                      <a:endParaRPr lang="ar-SA" sz="1400" b="1" i="0">
                        <a:solidFill>
                          <a:srgbClr val="FFFFFF"/>
                        </a:solidFill>
                        <a:effectLst/>
                      </a:endParaRPr>
                    </a:p>
                  </a:txBody>
                  <a:tcPr marL="73337" marR="73337" marT="36669" marB="36669" anchor="ctr">
                    <a:lnL w="12840" cap="flat" cmpd="sng" algn="ctr">
                      <a:solidFill>
                        <a:srgbClr val="A6A6A6"/>
                      </a:solidFill>
                      <a:prstDash val="solid"/>
                      <a:round/>
                      <a:headEnd type="none" w="med" len="med"/>
                      <a:tailEnd type="none" w="med" len="med"/>
                    </a:lnL>
                    <a:lnR w="12840" cap="flat" cmpd="sng" algn="ctr">
                      <a:solidFill>
                        <a:srgbClr val="A6A6A6"/>
                      </a:solidFill>
                      <a:prstDash val="solid"/>
                      <a:round/>
                      <a:headEnd type="none" w="med" len="med"/>
                      <a:tailEnd type="none" w="med" len="med"/>
                    </a:lnR>
                    <a:lnT w="12840" cap="flat" cmpd="sng" algn="ctr">
                      <a:solidFill>
                        <a:srgbClr val="A6A6A6"/>
                      </a:solidFill>
                      <a:prstDash val="solid"/>
                      <a:round/>
                      <a:headEnd type="none" w="med" len="med"/>
                      <a:tailEnd type="none" w="med" len="med"/>
                    </a:lnT>
                    <a:lnB w="12840" cap="flat" cmpd="sng" algn="ctr">
                      <a:solidFill>
                        <a:srgbClr val="A6A6A6"/>
                      </a:solidFill>
                      <a:prstDash val="solid"/>
                      <a:round/>
                      <a:headEnd type="none" w="med" len="med"/>
                      <a:tailEnd type="none" w="med" len="med"/>
                    </a:lnB>
                    <a:solidFill>
                      <a:srgbClr val="F2F2F2"/>
                    </a:solidFill>
                  </a:tcPr>
                </a:tc>
                <a:tc hMerge="1">
                  <a:txBody>
                    <a:bodyPr/>
                    <a:lstStyle/>
                    <a:p>
                      <a:pPr algn="ctr" fontAlgn="base"/>
                      <a:endParaRPr lang="ar-SA" sz="1400" b="1" i="0">
                        <a:solidFill>
                          <a:srgbClr val="FFFFFF"/>
                        </a:solidFill>
                        <a:effectLst/>
                      </a:endParaRPr>
                    </a:p>
                  </a:txBody>
                  <a:tcPr marL="73337" marR="73337" marT="36669" marB="36669" anchor="ctr">
                    <a:lnL w="12840" cap="flat" cmpd="sng" algn="ctr">
                      <a:solidFill>
                        <a:srgbClr val="A6A6A6"/>
                      </a:solidFill>
                      <a:prstDash val="solid"/>
                      <a:round/>
                      <a:headEnd type="none" w="med" len="med"/>
                      <a:tailEnd type="none" w="med" len="med"/>
                    </a:lnL>
                    <a:lnR w="12840" cap="flat" cmpd="sng" algn="ctr">
                      <a:solidFill>
                        <a:srgbClr val="A6A6A6"/>
                      </a:solidFill>
                      <a:prstDash val="solid"/>
                      <a:round/>
                      <a:headEnd type="none" w="med" len="med"/>
                      <a:tailEnd type="none" w="med" len="med"/>
                    </a:lnR>
                    <a:lnT w="12840" cap="flat" cmpd="sng" algn="ctr">
                      <a:solidFill>
                        <a:srgbClr val="A6A6A6"/>
                      </a:solidFill>
                      <a:prstDash val="solid"/>
                      <a:round/>
                      <a:headEnd type="none" w="med" len="med"/>
                      <a:tailEnd type="none" w="med" len="med"/>
                    </a:lnT>
                    <a:lnB w="12840" cap="flat" cmpd="sng" algn="ctr">
                      <a:solidFill>
                        <a:srgbClr val="A6A6A6"/>
                      </a:solidFill>
                      <a:prstDash val="solid"/>
                      <a:round/>
                      <a:headEnd type="none" w="med" len="med"/>
                      <a:tailEnd type="none" w="med" len="med"/>
                    </a:lnB>
                    <a:solidFill>
                      <a:srgbClr val="F2F2F2"/>
                    </a:solidFill>
                  </a:tcPr>
                </a:tc>
                <a:tc hMerge="1">
                  <a:txBody>
                    <a:bodyPr/>
                    <a:lstStyle/>
                    <a:p>
                      <a:pPr algn="ctr" fontAlgn="base"/>
                      <a:endParaRPr lang="ar-SA" sz="1400" b="1" i="0">
                        <a:solidFill>
                          <a:srgbClr val="FFFFFF"/>
                        </a:solidFill>
                        <a:effectLst/>
                      </a:endParaRPr>
                    </a:p>
                  </a:txBody>
                  <a:tcPr marL="73337" marR="73337" marT="36669" marB="36669" anchor="ctr">
                    <a:lnL w="12840" cap="flat" cmpd="sng" algn="ctr">
                      <a:solidFill>
                        <a:srgbClr val="A6A6A6"/>
                      </a:solidFill>
                      <a:prstDash val="solid"/>
                      <a:round/>
                      <a:headEnd type="none" w="med" len="med"/>
                      <a:tailEnd type="none" w="med" len="med"/>
                    </a:lnL>
                    <a:lnR w="12840" cap="flat" cmpd="sng" algn="ctr">
                      <a:solidFill>
                        <a:srgbClr val="A6A6A6"/>
                      </a:solidFill>
                      <a:prstDash val="solid"/>
                      <a:round/>
                      <a:headEnd type="none" w="med" len="med"/>
                      <a:tailEnd type="none" w="med" len="med"/>
                    </a:lnR>
                    <a:lnT w="12840" cap="flat" cmpd="sng" algn="ctr">
                      <a:solidFill>
                        <a:srgbClr val="A6A6A6"/>
                      </a:solidFill>
                      <a:prstDash val="solid"/>
                      <a:round/>
                      <a:headEnd type="none" w="med" len="med"/>
                      <a:tailEnd type="none" w="med" len="med"/>
                    </a:lnT>
                    <a:lnB w="12840" cap="flat" cmpd="sng" algn="ctr">
                      <a:solidFill>
                        <a:srgbClr val="A6A6A6"/>
                      </a:solidFill>
                      <a:prstDash val="solid"/>
                      <a:round/>
                      <a:headEnd type="none" w="med" len="med"/>
                      <a:tailEnd type="none" w="med" len="med"/>
                    </a:lnB>
                    <a:solidFill>
                      <a:srgbClr val="F2F2F2"/>
                    </a:solidFill>
                  </a:tcPr>
                </a:tc>
                <a:tc hMerge="1">
                  <a:txBody>
                    <a:bodyPr/>
                    <a:lstStyle/>
                    <a:p>
                      <a:pPr algn="ctr" fontAlgn="base"/>
                      <a:endParaRPr lang="ar-SA" sz="1400" b="1" i="0">
                        <a:solidFill>
                          <a:srgbClr val="FFFFFF"/>
                        </a:solidFill>
                        <a:effectLst/>
                      </a:endParaRPr>
                    </a:p>
                  </a:txBody>
                  <a:tcPr marL="73337" marR="73337" marT="36669" marB="36669" anchor="ctr">
                    <a:lnL w="12840" cap="flat" cmpd="sng" algn="ctr">
                      <a:solidFill>
                        <a:srgbClr val="A6A6A6"/>
                      </a:solidFill>
                      <a:prstDash val="solid"/>
                      <a:round/>
                      <a:headEnd type="none" w="med" len="med"/>
                      <a:tailEnd type="none" w="med" len="med"/>
                    </a:lnL>
                    <a:lnR w="12840" cap="flat" cmpd="sng" algn="ctr">
                      <a:solidFill>
                        <a:srgbClr val="A6A6A6"/>
                      </a:solidFill>
                      <a:prstDash val="solid"/>
                      <a:round/>
                      <a:headEnd type="none" w="med" len="med"/>
                      <a:tailEnd type="none" w="med" len="med"/>
                    </a:lnR>
                    <a:lnT w="12840" cap="flat" cmpd="sng" algn="ctr">
                      <a:solidFill>
                        <a:srgbClr val="A6A6A6"/>
                      </a:solidFill>
                      <a:prstDash val="solid"/>
                      <a:round/>
                      <a:headEnd type="none" w="med" len="med"/>
                      <a:tailEnd type="none" w="med" len="med"/>
                    </a:lnT>
                    <a:lnB w="12840" cap="flat" cmpd="sng" algn="ctr">
                      <a:solidFill>
                        <a:srgbClr val="A6A6A6"/>
                      </a:solidFill>
                      <a:prstDash val="solid"/>
                      <a:round/>
                      <a:headEnd type="none" w="med" len="med"/>
                      <a:tailEnd type="none" w="med" len="med"/>
                    </a:lnB>
                    <a:solidFill>
                      <a:srgbClr val="F2F2F2"/>
                    </a:solidFill>
                  </a:tcPr>
                </a:tc>
                <a:tc rowSpan="2">
                  <a:txBody>
                    <a:bodyPr/>
                    <a:lstStyle/>
                    <a:p>
                      <a:pPr algn="ctr" fontAlgn="base"/>
                      <a:r>
                        <a:rPr lang="ar-SA" sz="1200" b="0" i="0">
                          <a:solidFill>
                            <a:srgbClr val="095463"/>
                          </a:solidFill>
                          <a:effectLst/>
                          <a:latin typeface="Calibri" panose="020F0502020204030204" pitchFamily="34" charset="0"/>
                          <a:cs typeface="Calibri" panose="020F0502020204030204" pitchFamily="34" charset="0"/>
                        </a:rPr>
                        <a:t>المخرج</a:t>
                      </a:r>
                      <a:r>
                        <a:rPr lang="ar-SA" sz="1200" b="1" i="0">
                          <a:solidFill>
                            <a:srgbClr val="095463"/>
                          </a:solidFill>
                          <a:effectLst/>
                          <a:latin typeface="Calibri" panose="020F0502020204030204" pitchFamily="34" charset="0"/>
                          <a:cs typeface="Calibri" panose="020F0502020204030204" pitchFamily="34" charset="0"/>
                        </a:rPr>
                        <a:t>​</a:t>
                      </a:r>
                      <a:endParaRPr lang="ar-SA" sz="1400" b="1" i="0">
                        <a:solidFill>
                          <a:srgbClr val="FFFFFF"/>
                        </a:solidFill>
                        <a:effectLst/>
                        <a:latin typeface="Calibri" panose="020F0502020204030204" pitchFamily="34" charset="0"/>
                        <a:cs typeface="Calibri" panose="020F0502020204030204" pitchFamily="34" charset="0"/>
                      </a:endParaRP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2F2F2"/>
                    </a:solidFill>
                  </a:tcPr>
                </a:tc>
                <a:tc rowSpan="2">
                  <a:txBody>
                    <a:bodyPr/>
                    <a:lstStyle/>
                    <a:p>
                      <a:pPr algn="ctr" rtl="1" fontAlgn="base"/>
                      <a:r>
                        <a:rPr lang="ar-SA" sz="1200" b="0" i="0">
                          <a:solidFill>
                            <a:srgbClr val="095463"/>
                          </a:solidFill>
                          <a:effectLst/>
                          <a:latin typeface="Calibri" panose="020F0502020204030204" pitchFamily="34" charset="0"/>
                          <a:cs typeface="Calibri" panose="020F0502020204030204" pitchFamily="34" charset="0"/>
                        </a:rPr>
                        <a:t>المرحلة</a:t>
                      </a:r>
                      <a:r>
                        <a:rPr lang="ar-SA" sz="1200" b="1" i="0">
                          <a:solidFill>
                            <a:srgbClr val="095463"/>
                          </a:solidFill>
                          <a:effectLst/>
                          <a:latin typeface="Calibri" panose="020F0502020204030204" pitchFamily="34" charset="0"/>
                          <a:cs typeface="Calibri" panose="020F0502020204030204" pitchFamily="34" charset="0"/>
                        </a:rPr>
                        <a:t>​</a:t>
                      </a:r>
                      <a:endParaRPr lang="ar-SA" sz="1400" b="1" i="0">
                        <a:solidFill>
                          <a:srgbClr val="FFFFFF"/>
                        </a:solidFill>
                        <a:effectLst/>
                        <a:latin typeface="Calibri" panose="020F0502020204030204" pitchFamily="34" charset="0"/>
                        <a:cs typeface="Calibri" panose="020F0502020204030204" pitchFamily="34" charset="0"/>
                      </a:endParaRP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2F2F2"/>
                    </a:solidFill>
                  </a:tcPr>
                </a:tc>
                <a:tc rowSpan="2">
                  <a:txBody>
                    <a:bodyPr/>
                    <a:lstStyle/>
                    <a:p>
                      <a:pPr algn="ctr" fontAlgn="base"/>
                      <a:r>
                        <a:rPr lang="ar-SA" sz="1200" b="0" i="0" dirty="0">
                          <a:solidFill>
                            <a:srgbClr val="095463"/>
                          </a:solidFill>
                          <a:effectLst/>
                          <a:latin typeface="Calibri" panose="020F0502020204030204" pitchFamily="34" charset="0"/>
                          <a:cs typeface="Calibri" panose="020F0502020204030204" pitchFamily="34" charset="0"/>
                        </a:rPr>
                        <a:t>#</a:t>
                      </a:r>
                      <a:r>
                        <a:rPr lang="ar-SA" sz="1200" b="1" i="0" dirty="0">
                          <a:solidFill>
                            <a:srgbClr val="095463"/>
                          </a:solidFill>
                          <a:effectLst/>
                          <a:latin typeface="Calibri" panose="020F0502020204030204" pitchFamily="34" charset="0"/>
                          <a:cs typeface="Calibri" panose="020F0502020204030204" pitchFamily="34" charset="0"/>
                        </a:rPr>
                        <a:t>​</a:t>
                      </a:r>
                      <a:endParaRPr lang="ar-SA" sz="1400" b="1" i="0" dirty="0">
                        <a:solidFill>
                          <a:srgbClr val="FFFFFF"/>
                        </a:solidFill>
                        <a:effectLst/>
                        <a:latin typeface="Calibri" panose="020F0502020204030204" pitchFamily="34" charset="0"/>
                        <a:cs typeface="Calibri" panose="020F0502020204030204" pitchFamily="34" charset="0"/>
                      </a:endParaRP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2F2F2"/>
                    </a:solidFill>
                  </a:tcPr>
                </a:tc>
                <a:extLst>
                  <a:ext uri="{0D108BD9-81ED-4DB2-BD59-A6C34878D82A}">
                    <a16:rowId xmlns:a16="http://schemas.microsoft.com/office/drawing/2014/main" val="3151914507"/>
                  </a:ext>
                </a:extLst>
              </a:tr>
              <a:tr h="299753">
                <a:tc>
                  <a:txBody>
                    <a:bodyPr/>
                    <a:lstStyle/>
                    <a:p>
                      <a:pPr algn="ctr" fontAlgn="base"/>
                      <a:r>
                        <a:rPr lang="ar-SA" sz="1400" b="1" i="0">
                          <a:solidFill>
                            <a:schemeClr val="tx1"/>
                          </a:solidFill>
                          <a:effectLst/>
                          <a:latin typeface="Calibri" panose="020F0502020204030204" pitchFamily="34" charset="0"/>
                          <a:cs typeface="Calibri" panose="020F0502020204030204" pitchFamily="34" charset="0"/>
                        </a:rPr>
                        <a:t>9</a:t>
                      </a: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2F2F2"/>
                    </a:solidFill>
                  </a:tcPr>
                </a:tc>
                <a:tc>
                  <a:txBody>
                    <a:bodyPr/>
                    <a:lstStyle/>
                    <a:p>
                      <a:pPr algn="ctr" fontAlgn="base"/>
                      <a:r>
                        <a:rPr lang="ar-SA" sz="1400" b="1" i="0">
                          <a:solidFill>
                            <a:schemeClr val="tx1"/>
                          </a:solidFill>
                          <a:effectLst/>
                          <a:latin typeface="Calibri" panose="020F0502020204030204" pitchFamily="34" charset="0"/>
                          <a:cs typeface="Calibri" panose="020F0502020204030204" pitchFamily="34" charset="0"/>
                        </a:rPr>
                        <a:t>8</a:t>
                      </a: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2F2F2"/>
                    </a:solidFill>
                  </a:tcPr>
                </a:tc>
                <a:tc>
                  <a:txBody>
                    <a:bodyPr/>
                    <a:lstStyle/>
                    <a:p>
                      <a:pPr algn="ctr" fontAlgn="base"/>
                      <a:r>
                        <a:rPr lang="ar-SA" sz="1400" b="1" i="0">
                          <a:solidFill>
                            <a:schemeClr val="tx1"/>
                          </a:solidFill>
                          <a:effectLst/>
                          <a:latin typeface="Calibri" panose="020F0502020204030204" pitchFamily="34" charset="0"/>
                          <a:cs typeface="Calibri" panose="020F0502020204030204" pitchFamily="34" charset="0"/>
                        </a:rPr>
                        <a:t>7</a:t>
                      </a: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2F2F2"/>
                    </a:solidFill>
                  </a:tcPr>
                </a:tc>
                <a:tc>
                  <a:txBody>
                    <a:bodyPr/>
                    <a:lstStyle/>
                    <a:p>
                      <a:pPr algn="ctr" fontAlgn="base"/>
                      <a:r>
                        <a:rPr lang="ar-SA" sz="1400" b="1" i="0">
                          <a:solidFill>
                            <a:schemeClr val="tx1"/>
                          </a:solidFill>
                          <a:effectLst/>
                          <a:latin typeface="Calibri" panose="020F0502020204030204" pitchFamily="34" charset="0"/>
                          <a:cs typeface="Calibri" panose="020F0502020204030204" pitchFamily="34" charset="0"/>
                        </a:rPr>
                        <a:t>6</a:t>
                      </a: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2F2F2"/>
                    </a:solidFill>
                  </a:tcPr>
                </a:tc>
                <a:tc>
                  <a:txBody>
                    <a:bodyPr/>
                    <a:lstStyle/>
                    <a:p>
                      <a:pPr algn="ctr" fontAlgn="base"/>
                      <a:r>
                        <a:rPr lang="ar-SA" sz="1400" b="1" i="0">
                          <a:solidFill>
                            <a:schemeClr val="tx1"/>
                          </a:solidFill>
                          <a:effectLst/>
                          <a:latin typeface="Calibri" panose="020F0502020204030204" pitchFamily="34" charset="0"/>
                          <a:cs typeface="Calibri" panose="020F0502020204030204" pitchFamily="34" charset="0"/>
                        </a:rPr>
                        <a:t>5</a:t>
                      </a: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2F2F2"/>
                    </a:solidFill>
                  </a:tcPr>
                </a:tc>
                <a:tc>
                  <a:txBody>
                    <a:bodyPr/>
                    <a:lstStyle/>
                    <a:p>
                      <a:pPr algn="ctr" fontAlgn="base"/>
                      <a:r>
                        <a:rPr lang="ar-SA" sz="1400" b="1" i="0">
                          <a:solidFill>
                            <a:schemeClr val="tx1"/>
                          </a:solidFill>
                          <a:effectLst/>
                          <a:latin typeface="Calibri" panose="020F0502020204030204" pitchFamily="34" charset="0"/>
                          <a:cs typeface="Calibri" panose="020F0502020204030204" pitchFamily="34" charset="0"/>
                        </a:rPr>
                        <a:t>4</a:t>
                      </a: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2F2F2"/>
                    </a:solidFill>
                  </a:tcPr>
                </a:tc>
                <a:tc>
                  <a:txBody>
                    <a:bodyPr/>
                    <a:lstStyle/>
                    <a:p>
                      <a:pPr algn="ctr" fontAlgn="base"/>
                      <a:r>
                        <a:rPr lang="ar-SA" sz="1400" b="1" i="0">
                          <a:solidFill>
                            <a:schemeClr val="tx1"/>
                          </a:solidFill>
                          <a:effectLst/>
                          <a:latin typeface="Calibri" panose="020F0502020204030204" pitchFamily="34" charset="0"/>
                          <a:cs typeface="Calibri" panose="020F0502020204030204" pitchFamily="34" charset="0"/>
                        </a:rPr>
                        <a:t>3</a:t>
                      </a: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2F2F2"/>
                    </a:solidFill>
                  </a:tcPr>
                </a:tc>
                <a:tc>
                  <a:txBody>
                    <a:bodyPr/>
                    <a:lstStyle/>
                    <a:p>
                      <a:pPr algn="ctr" fontAlgn="base"/>
                      <a:r>
                        <a:rPr lang="ar-SA" sz="1400" b="1" i="0">
                          <a:solidFill>
                            <a:schemeClr val="tx1"/>
                          </a:solidFill>
                          <a:effectLst/>
                          <a:latin typeface="Calibri" panose="020F0502020204030204" pitchFamily="34" charset="0"/>
                          <a:cs typeface="Calibri" panose="020F0502020204030204" pitchFamily="34" charset="0"/>
                        </a:rPr>
                        <a:t>2</a:t>
                      </a: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2F2F2"/>
                    </a:solidFill>
                  </a:tcPr>
                </a:tc>
                <a:tc>
                  <a:txBody>
                    <a:bodyPr/>
                    <a:lstStyle/>
                    <a:p>
                      <a:pPr algn="ctr" fontAlgn="base"/>
                      <a:r>
                        <a:rPr lang="ar-SA" sz="1400" b="1" i="0" dirty="0">
                          <a:solidFill>
                            <a:schemeClr val="tx1"/>
                          </a:solidFill>
                          <a:effectLst/>
                          <a:latin typeface="Calibri" panose="020F0502020204030204" pitchFamily="34" charset="0"/>
                          <a:cs typeface="Calibri" panose="020F0502020204030204" pitchFamily="34" charset="0"/>
                        </a:rPr>
                        <a:t>1</a:t>
                      </a: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2F2F2"/>
                    </a:solidFill>
                  </a:tcPr>
                </a:tc>
                <a:tc vMerge="1">
                  <a:txBody>
                    <a:bodyPr/>
                    <a:lstStyle/>
                    <a:p>
                      <a:pPr algn="ctr" fontAlgn="base"/>
                      <a:r>
                        <a:rPr lang="ar-SA" sz="1200" b="0" i="0">
                          <a:solidFill>
                            <a:srgbClr val="095463"/>
                          </a:solidFill>
                          <a:effectLst/>
                          <a:cs typeface="Bahij TheSansArabic Bold" panose="02040503050201020203" pitchFamily="18" charset="-78"/>
                        </a:rPr>
                        <a:t>المخرج</a:t>
                      </a:r>
                      <a:r>
                        <a:rPr lang="ar-SA" sz="1200" b="1" i="0">
                          <a:solidFill>
                            <a:srgbClr val="095463"/>
                          </a:solidFill>
                          <a:effectLst/>
                          <a:latin typeface="Bahij TheSansArabic Bold" panose="02040503050201020203" pitchFamily="18" charset="-78"/>
                        </a:rPr>
                        <a:t>​</a:t>
                      </a:r>
                      <a:endParaRPr lang="ar-SA" sz="1400" b="1" i="0">
                        <a:solidFill>
                          <a:srgbClr val="FFFFFF"/>
                        </a:solidFill>
                        <a:effectLst/>
                      </a:endParaRPr>
                    </a:p>
                  </a:txBody>
                  <a:tcPr marL="73337" marR="73337" marT="36669" marB="36669" anchor="ctr">
                    <a:lnL w="12840" cap="flat" cmpd="sng" algn="ctr">
                      <a:solidFill>
                        <a:srgbClr val="A6A6A6"/>
                      </a:solidFill>
                      <a:prstDash val="solid"/>
                      <a:round/>
                      <a:headEnd type="none" w="med" len="med"/>
                      <a:tailEnd type="none" w="med" len="med"/>
                    </a:lnL>
                    <a:lnR w="12840" cap="flat" cmpd="sng" algn="ctr">
                      <a:solidFill>
                        <a:srgbClr val="A6A6A6"/>
                      </a:solidFill>
                      <a:prstDash val="solid"/>
                      <a:round/>
                      <a:headEnd type="none" w="med" len="med"/>
                      <a:tailEnd type="none" w="med" len="med"/>
                    </a:lnR>
                    <a:lnT w="12840" cap="flat" cmpd="sng" algn="ctr">
                      <a:solidFill>
                        <a:srgbClr val="A6A6A6"/>
                      </a:solidFill>
                      <a:prstDash val="solid"/>
                      <a:round/>
                      <a:headEnd type="none" w="med" len="med"/>
                      <a:tailEnd type="none" w="med" len="med"/>
                    </a:lnT>
                    <a:lnB w="12840" cap="flat" cmpd="sng" algn="ctr">
                      <a:solidFill>
                        <a:srgbClr val="A6A6A6"/>
                      </a:solidFill>
                      <a:prstDash val="solid"/>
                      <a:round/>
                      <a:headEnd type="none" w="med" len="med"/>
                      <a:tailEnd type="none" w="med" len="med"/>
                    </a:lnB>
                    <a:solidFill>
                      <a:srgbClr val="F2F2F2"/>
                    </a:solidFill>
                  </a:tcPr>
                </a:tc>
                <a:tc vMerge="1">
                  <a:txBody>
                    <a:bodyPr/>
                    <a:lstStyle/>
                    <a:p>
                      <a:pPr algn="ctr" rtl="1" fontAlgn="base"/>
                      <a:r>
                        <a:rPr lang="ar-SA" sz="1200" b="0" i="0">
                          <a:solidFill>
                            <a:srgbClr val="095463"/>
                          </a:solidFill>
                          <a:effectLst/>
                          <a:cs typeface="Bahij TheSansArabic Bold" panose="02040503050201020203" pitchFamily="18" charset="-78"/>
                        </a:rPr>
                        <a:t>المرحلة</a:t>
                      </a:r>
                      <a:r>
                        <a:rPr lang="ar-SA" sz="1200" b="1" i="0">
                          <a:solidFill>
                            <a:srgbClr val="095463"/>
                          </a:solidFill>
                          <a:effectLst/>
                          <a:latin typeface="Bahij TheSansArabic Bold" panose="02040503050201020203" pitchFamily="18" charset="-78"/>
                        </a:rPr>
                        <a:t>​</a:t>
                      </a:r>
                      <a:endParaRPr lang="ar-SA" sz="1400" b="1" i="0">
                        <a:solidFill>
                          <a:srgbClr val="FFFFFF"/>
                        </a:solidFill>
                        <a:effectLst/>
                      </a:endParaRPr>
                    </a:p>
                  </a:txBody>
                  <a:tcPr marL="73337" marR="73337" marT="36669" marB="36669" anchor="ctr">
                    <a:lnL w="12840" cap="flat" cmpd="sng" algn="ctr">
                      <a:solidFill>
                        <a:srgbClr val="A6A6A6"/>
                      </a:solidFill>
                      <a:prstDash val="solid"/>
                      <a:round/>
                      <a:headEnd type="none" w="med" len="med"/>
                      <a:tailEnd type="none" w="med" len="med"/>
                    </a:lnL>
                    <a:lnR w="12840" cap="flat" cmpd="sng" algn="ctr">
                      <a:solidFill>
                        <a:srgbClr val="A6A6A6"/>
                      </a:solidFill>
                      <a:prstDash val="solid"/>
                      <a:round/>
                      <a:headEnd type="none" w="med" len="med"/>
                      <a:tailEnd type="none" w="med" len="med"/>
                    </a:lnR>
                    <a:lnT w="12840" cap="flat" cmpd="sng" algn="ctr">
                      <a:solidFill>
                        <a:srgbClr val="A6A6A6"/>
                      </a:solidFill>
                      <a:prstDash val="solid"/>
                      <a:round/>
                      <a:headEnd type="none" w="med" len="med"/>
                      <a:tailEnd type="none" w="med" len="med"/>
                    </a:lnT>
                    <a:lnB w="12840" cap="flat" cmpd="sng" algn="ctr">
                      <a:solidFill>
                        <a:srgbClr val="A6A6A6"/>
                      </a:solidFill>
                      <a:prstDash val="solid"/>
                      <a:round/>
                      <a:headEnd type="none" w="med" len="med"/>
                      <a:tailEnd type="none" w="med" len="med"/>
                    </a:lnB>
                    <a:solidFill>
                      <a:srgbClr val="F2F2F2"/>
                    </a:solidFill>
                  </a:tcPr>
                </a:tc>
                <a:tc vMerge="1">
                  <a:txBody>
                    <a:bodyPr/>
                    <a:lstStyle/>
                    <a:p>
                      <a:pPr algn="ctr" fontAlgn="base"/>
                      <a:r>
                        <a:rPr lang="ar-SA" sz="1200" b="0" i="0">
                          <a:solidFill>
                            <a:srgbClr val="095463"/>
                          </a:solidFill>
                          <a:effectLst/>
                          <a:cs typeface="Bahij TheSansArabic Bold" panose="02040503050201020203" pitchFamily="18" charset="-78"/>
                        </a:rPr>
                        <a:t>#</a:t>
                      </a:r>
                      <a:r>
                        <a:rPr lang="ar-SA" sz="1200" b="1" i="0">
                          <a:solidFill>
                            <a:srgbClr val="095463"/>
                          </a:solidFill>
                          <a:effectLst/>
                          <a:latin typeface="Bahij TheSansArabic Bold" panose="02040503050201020203" pitchFamily="18" charset="-78"/>
                        </a:rPr>
                        <a:t>​</a:t>
                      </a:r>
                      <a:endParaRPr lang="ar-SA" sz="1400" b="1" i="0">
                        <a:solidFill>
                          <a:srgbClr val="FFFFFF"/>
                        </a:solidFill>
                        <a:effectLst/>
                      </a:endParaRPr>
                    </a:p>
                  </a:txBody>
                  <a:tcPr marL="73337" marR="73337" marT="36669" marB="36669" anchor="ctr">
                    <a:lnL w="12840" cap="flat" cmpd="sng" algn="ctr">
                      <a:solidFill>
                        <a:srgbClr val="A6A6A6"/>
                      </a:solidFill>
                      <a:prstDash val="solid"/>
                      <a:round/>
                      <a:headEnd type="none" w="med" len="med"/>
                      <a:tailEnd type="none" w="med" len="med"/>
                    </a:lnL>
                    <a:lnR w="12840" cap="flat" cmpd="sng" algn="ctr">
                      <a:solidFill>
                        <a:srgbClr val="A6A6A6"/>
                      </a:solidFill>
                      <a:prstDash val="solid"/>
                      <a:round/>
                      <a:headEnd type="none" w="med" len="med"/>
                      <a:tailEnd type="none" w="med" len="med"/>
                    </a:lnR>
                    <a:lnT w="12840" cap="flat" cmpd="sng" algn="ctr">
                      <a:solidFill>
                        <a:srgbClr val="A6A6A6"/>
                      </a:solidFill>
                      <a:prstDash val="solid"/>
                      <a:round/>
                      <a:headEnd type="none" w="med" len="med"/>
                      <a:tailEnd type="none" w="med" len="med"/>
                    </a:lnT>
                    <a:lnB w="1284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4064581327"/>
                  </a:ext>
                </a:extLst>
              </a:tr>
              <a:tr h="604820">
                <a:tc>
                  <a:txBody>
                    <a:bodyPr/>
                    <a:lstStyle/>
                    <a:p>
                      <a:pPr algn="r" fontAlgn="base"/>
                      <a:endParaRPr lang="ar-SA" sz="8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700" cap="flat" cmpd="sng" algn="ctr">
                      <a:solidFill>
                        <a:schemeClr val="tx1"/>
                      </a:solidFill>
                      <a:prstDash val="solid"/>
                      <a:round/>
                      <a:headEnd type="none" w="med" len="med"/>
                      <a:tailEnd type="none" w="med" len="med"/>
                    </a:lnL>
                    <a:lnR w="1284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8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8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8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8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8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8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8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8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1" eaLnBrk="1" fontAlgn="base" latinLnBrk="0" hangingPunct="1">
                        <a:lnSpc>
                          <a:spcPct val="100000"/>
                        </a:lnSpc>
                        <a:spcBef>
                          <a:spcPts val="0"/>
                        </a:spcBef>
                        <a:spcAft>
                          <a:spcPts val="0"/>
                        </a:spcAft>
                        <a:buClrTx/>
                        <a:buSzTx/>
                        <a:buFontTx/>
                        <a:buNone/>
                        <a:tabLst/>
                        <a:defRPr/>
                      </a:pPr>
                      <a:r>
                        <a:rPr kumimoji="0" lang="ar-SA" sz="1000" b="0" i="0" u="none" strike="noStrike" kern="1200" cap="none" spc="0" normalizeH="0" baseline="0" dirty="0">
                          <a:ln>
                            <a:noFill/>
                          </a:ln>
                          <a:solidFill>
                            <a:schemeClr val="tx1"/>
                          </a:solidFill>
                          <a:effectLst/>
                          <a:uLnTx/>
                          <a:uFillTx/>
                          <a:latin typeface="Calibri" panose="020F0502020204030204" pitchFamily="34" charset="0"/>
                          <a:ea typeface="+mn-ea"/>
                          <a:cs typeface="Calibri" panose="020F0502020204030204" pitchFamily="34" charset="0"/>
                        </a:rPr>
                        <a:t>المخرج الأول للمرحلة الأولى</a:t>
                      </a: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FFFFF"/>
                    </a:solidFill>
                  </a:tcPr>
                </a:tc>
                <a:tc>
                  <a:txBody>
                    <a:bodyPr/>
                    <a:lstStyle/>
                    <a:p>
                      <a:pPr algn="ctr" rtl="1" fontAlgn="base"/>
                      <a:r>
                        <a:rPr lang="ar-SA" sz="1000" b="0" i="0" dirty="0">
                          <a:solidFill>
                            <a:srgbClr val="FFFFFF"/>
                          </a:solidFill>
                          <a:effectLst/>
                          <a:latin typeface="Calibri" panose="020F0502020204030204" pitchFamily="34" charset="0"/>
                          <a:cs typeface="Calibri" panose="020F0502020204030204" pitchFamily="34" charset="0"/>
                        </a:rPr>
                        <a:t>المرحلة الأولى</a:t>
                      </a:r>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095463"/>
                    </a:solidFill>
                  </a:tcPr>
                </a:tc>
                <a:tc>
                  <a:txBody>
                    <a:bodyPr/>
                    <a:lstStyle/>
                    <a:p>
                      <a:pPr algn="ctr" fontAlgn="base"/>
                      <a:r>
                        <a:rPr lang="ar-SA" sz="1000" b="0" i="0" dirty="0">
                          <a:solidFill>
                            <a:srgbClr val="858585"/>
                          </a:solidFill>
                          <a:effectLst/>
                          <a:latin typeface="Calibri" panose="020F0502020204030204" pitchFamily="34" charset="0"/>
                          <a:cs typeface="Calibri" panose="020F0502020204030204" pitchFamily="34" charset="0"/>
                        </a:rPr>
                        <a:t>1​</a:t>
                      </a:r>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2F2F2"/>
                    </a:solidFill>
                  </a:tcPr>
                </a:tc>
                <a:extLst>
                  <a:ext uri="{0D108BD9-81ED-4DB2-BD59-A6C34878D82A}">
                    <a16:rowId xmlns:a16="http://schemas.microsoft.com/office/drawing/2014/main" val="1479507835"/>
                  </a:ext>
                </a:extLst>
              </a:tr>
              <a:tr h="604820">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700" cap="flat" cmpd="sng" algn="ctr">
                      <a:solidFill>
                        <a:schemeClr val="tx1"/>
                      </a:solid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1" eaLnBrk="1" fontAlgn="base" latinLnBrk="0" hangingPunct="1">
                        <a:lnSpc>
                          <a:spcPct val="100000"/>
                        </a:lnSpc>
                        <a:spcBef>
                          <a:spcPts val="0"/>
                        </a:spcBef>
                        <a:spcAft>
                          <a:spcPts val="0"/>
                        </a:spcAft>
                        <a:buClrTx/>
                        <a:buSzTx/>
                        <a:buFontTx/>
                        <a:buNone/>
                        <a:tabLst/>
                        <a:defRPr/>
                      </a:pPr>
                      <a:r>
                        <a:rPr kumimoji="0" lang="ar-SA" sz="1000" b="0" i="0" u="none" strike="noStrike" kern="1200" cap="none" spc="0" normalizeH="0" baseline="0">
                          <a:ln>
                            <a:noFill/>
                          </a:ln>
                          <a:solidFill>
                            <a:schemeClr val="tx1"/>
                          </a:solidFill>
                          <a:effectLst/>
                          <a:uLnTx/>
                          <a:uFillTx/>
                          <a:latin typeface="Calibri" panose="020F0502020204030204" pitchFamily="34" charset="0"/>
                          <a:ea typeface="+mn-ea"/>
                          <a:cs typeface="Calibri" panose="020F0502020204030204" pitchFamily="34" charset="0"/>
                        </a:rPr>
                        <a:t>المخرج الأول للمرحلة الثانية</a:t>
                      </a: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FFFFF"/>
                    </a:solidFill>
                  </a:tcPr>
                </a:tc>
                <a:tc rowSpan="2">
                  <a:txBody>
                    <a:bodyPr/>
                    <a:lstStyle/>
                    <a:p>
                      <a:pPr marL="0" marR="0" lvl="0" indent="0" algn="ctr" defTabSz="914400" rtl="1" eaLnBrk="1" fontAlgn="base" latinLnBrk="0" hangingPunct="1">
                        <a:lnSpc>
                          <a:spcPct val="100000"/>
                        </a:lnSpc>
                        <a:spcBef>
                          <a:spcPts val="0"/>
                        </a:spcBef>
                        <a:spcAft>
                          <a:spcPts val="0"/>
                        </a:spcAft>
                        <a:buClrTx/>
                        <a:buSzTx/>
                        <a:buFontTx/>
                        <a:buNone/>
                        <a:tabLst/>
                        <a:defRPr/>
                      </a:pPr>
                      <a:r>
                        <a:rPr kumimoji="0" lang="ar-SA" sz="1000" b="0"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rPr>
                        <a:t>المرحلة الثانية</a:t>
                      </a:r>
                      <a:endParaRPr kumimoji="0" lang="ar-SA" sz="14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endParaRP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36B79F"/>
                    </a:solidFill>
                  </a:tcPr>
                </a:tc>
                <a:tc>
                  <a:txBody>
                    <a:bodyPr/>
                    <a:lstStyle/>
                    <a:p>
                      <a:pPr algn="ctr" fontAlgn="base"/>
                      <a:r>
                        <a:rPr lang="ar-SA" sz="1000" b="0" i="0">
                          <a:solidFill>
                            <a:srgbClr val="858585"/>
                          </a:solidFill>
                          <a:effectLst/>
                          <a:latin typeface="Calibri" panose="020F0502020204030204" pitchFamily="34" charset="0"/>
                          <a:cs typeface="Calibri" panose="020F0502020204030204" pitchFamily="34" charset="0"/>
                        </a:rPr>
                        <a:t>2​</a:t>
                      </a:r>
                      <a:endParaRPr lang="ar-SA" sz="1400" b="0" i="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2F2F2"/>
                    </a:solidFill>
                  </a:tcPr>
                </a:tc>
                <a:extLst>
                  <a:ext uri="{0D108BD9-81ED-4DB2-BD59-A6C34878D82A}">
                    <a16:rowId xmlns:a16="http://schemas.microsoft.com/office/drawing/2014/main" val="3443783988"/>
                  </a:ext>
                </a:extLst>
              </a:tr>
              <a:tr h="604820">
                <a:tc>
                  <a:txBody>
                    <a:bodyPr/>
                    <a:lstStyle/>
                    <a:p>
                      <a:pPr algn="r" fontAlgn="base"/>
                      <a:endParaRPr lang="ar-SA" sz="1400" b="0" i="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700" cap="flat" cmpd="sng" algn="ctr">
                      <a:solidFill>
                        <a:schemeClr val="tx1"/>
                      </a:solid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1" eaLnBrk="1" fontAlgn="base" latinLnBrk="0" hangingPunct="1">
                        <a:lnSpc>
                          <a:spcPct val="100000"/>
                        </a:lnSpc>
                        <a:spcBef>
                          <a:spcPts val="0"/>
                        </a:spcBef>
                        <a:spcAft>
                          <a:spcPts val="0"/>
                        </a:spcAft>
                        <a:buClrTx/>
                        <a:buSzTx/>
                        <a:buFontTx/>
                        <a:buNone/>
                        <a:tabLst/>
                        <a:defRPr/>
                      </a:pPr>
                      <a:r>
                        <a:rPr kumimoji="0" lang="ar-SA" sz="1000" b="0" i="0" u="none" strike="noStrike" kern="1200" cap="none" spc="0" normalizeH="0" baseline="0">
                          <a:ln>
                            <a:noFill/>
                          </a:ln>
                          <a:solidFill>
                            <a:schemeClr val="tx1"/>
                          </a:solidFill>
                          <a:effectLst/>
                          <a:uLnTx/>
                          <a:uFillTx/>
                          <a:latin typeface="Calibri" panose="020F0502020204030204" pitchFamily="34" charset="0"/>
                          <a:ea typeface="+mn-ea"/>
                          <a:cs typeface="Calibri" panose="020F0502020204030204" pitchFamily="34" charset="0"/>
                        </a:rPr>
                        <a:t>المخرج الثاني للمرحلة الثانية</a:t>
                      </a: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FFFFF"/>
                    </a:solidFill>
                  </a:tcPr>
                </a:tc>
                <a:tc vMerge="1">
                  <a:txBody>
                    <a:bodyPr/>
                    <a:lstStyle/>
                    <a:p>
                      <a:pPr rtl="1"/>
                      <a:endParaRPr lang="ar-SA"/>
                    </a:p>
                  </a:txBody>
                  <a:tcPr/>
                </a:tc>
                <a:tc>
                  <a:txBody>
                    <a:bodyPr/>
                    <a:lstStyle/>
                    <a:p>
                      <a:pPr algn="ctr" fontAlgn="base"/>
                      <a:r>
                        <a:rPr lang="ar-SA" sz="1000" b="0" i="0">
                          <a:solidFill>
                            <a:srgbClr val="858585"/>
                          </a:solidFill>
                          <a:effectLst/>
                          <a:latin typeface="Calibri" panose="020F0502020204030204" pitchFamily="34" charset="0"/>
                          <a:cs typeface="Calibri" panose="020F0502020204030204" pitchFamily="34" charset="0"/>
                        </a:rPr>
                        <a:t>3​</a:t>
                      </a:r>
                      <a:endParaRPr lang="ar-SA" sz="1400" b="0" i="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2F2F2"/>
                    </a:solidFill>
                  </a:tcPr>
                </a:tc>
                <a:extLst>
                  <a:ext uri="{0D108BD9-81ED-4DB2-BD59-A6C34878D82A}">
                    <a16:rowId xmlns:a16="http://schemas.microsoft.com/office/drawing/2014/main" val="4143369939"/>
                  </a:ext>
                </a:extLst>
              </a:tr>
              <a:tr h="604820">
                <a:tc>
                  <a:txBody>
                    <a:bodyPr/>
                    <a:lstStyle/>
                    <a:p>
                      <a:pPr algn="r" fontAlgn="base"/>
                      <a:endParaRPr lang="ar-SA" sz="1400" b="0" i="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700" cap="flat" cmpd="sng" algn="ctr">
                      <a:solidFill>
                        <a:schemeClr val="tx1"/>
                      </a:solid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1" eaLnBrk="1" fontAlgn="base" latinLnBrk="0" hangingPunct="1">
                        <a:lnSpc>
                          <a:spcPct val="100000"/>
                        </a:lnSpc>
                        <a:spcBef>
                          <a:spcPts val="0"/>
                        </a:spcBef>
                        <a:spcAft>
                          <a:spcPts val="0"/>
                        </a:spcAft>
                        <a:buClrTx/>
                        <a:buSzTx/>
                        <a:buFontTx/>
                        <a:buNone/>
                        <a:tabLst/>
                        <a:defRPr/>
                      </a:pPr>
                      <a:r>
                        <a:rPr kumimoji="0" lang="ar-SA" sz="1000" b="0" i="0" u="none" strike="noStrike" kern="1200" cap="none" spc="0" normalizeH="0" baseline="0">
                          <a:ln>
                            <a:noFill/>
                          </a:ln>
                          <a:solidFill>
                            <a:schemeClr val="tx1"/>
                          </a:solidFill>
                          <a:effectLst/>
                          <a:uLnTx/>
                          <a:uFillTx/>
                          <a:latin typeface="Calibri" panose="020F0502020204030204" pitchFamily="34" charset="0"/>
                          <a:ea typeface="+mn-ea"/>
                          <a:cs typeface="Calibri" panose="020F0502020204030204" pitchFamily="34" charset="0"/>
                        </a:rPr>
                        <a:t>المخرج الأول للمرحلة الثالثة</a:t>
                      </a: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FFFFF"/>
                    </a:solidFill>
                  </a:tcPr>
                </a:tc>
                <a:tc>
                  <a:txBody>
                    <a:bodyPr/>
                    <a:lstStyle/>
                    <a:p>
                      <a:pPr marL="0" marR="0" lvl="0" indent="0" algn="ctr" defTabSz="914400" rtl="1" eaLnBrk="1" fontAlgn="base" latinLnBrk="0" hangingPunct="1">
                        <a:lnSpc>
                          <a:spcPct val="100000"/>
                        </a:lnSpc>
                        <a:spcBef>
                          <a:spcPts val="0"/>
                        </a:spcBef>
                        <a:spcAft>
                          <a:spcPts val="0"/>
                        </a:spcAft>
                        <a:buClrTx/>
                        <a:buSzTx/>
                        <a:buFontTx/>
                        <a:buNone/>
                        <a:tabLst/>
                        <a:defRPr/>
                      </a:pPr>
                      <a:r>
                        <a:rPr kumimoji="0" lang="ar-SA" sz="1000" b="0"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rPr>
                        <a:t>المرحلة الثالثة</a:t>
                      </a:r>
                      <a:endParaRPr kumimoji="0" lang="ar-SA" sz="14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endParaRP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54BA65"/>
                    </a:solidFill>
                  </a:tcPr>
                </a:tc>
                <a:tc>
                  <a:txBody>
                    <a:bodyPr/>
                    <a:lstStyle/>
                    <a:p>
                      <a:pPr algn="ctr" fontAlgn="base"/>
                      <a:r>
                        <a:rPr lang="ar-SA" sz="1000" b="0" i="0">
                          <a:solidFill>
                            <a:srgbClr val="858585"/>
                          </a:solidFill>
                          <a:effectLst/>
                          <a:latin typeface="Calibri" panose="020F0502020204030204" pitchFamily="34" charset="0"/>
                          <a:cs typeface="Calibri" panose="020F0502020204030204" pitchFamily="34" charset="0"/>
                        </a:rPr>
                        <a:t>4​</a:t>
                      </a:r>
                      <a:endParaRPr lang="ar-SA" sz="1400" b="0" i="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2F2F2"/>
                    </a:solidFill>
                  </a:tcPr>
                </a:tc>
                <a:extLst>
                  <a:ext uri="{0D108BD9-81ED-4DB2-BD59-A6C34878D82A}">
                    <a16:rowId xmlns:a16="http://schemas.microsoft.com/office/drawing/2014/main" val="1707489806"/>
                  </a:ext>
                </a:extLst>
              </a:tr>
              <a:tr h="604820">
                <a:tc>
                  <a:txBody>
                    <a:bodyPr/>
                    <a:lstStyle/>
                    <a:p>
                      <a:pPr algn="r" fontAlgn="base"/>
                      <a:endParaRPr lang="ar-SA" sz="1400" b="0" i="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700" cap="flat" cmpd="sng" algn="ctr">
                      <a:solidFill>
                        <a:schemeClr val="tx1"/>
                      </a:solid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1" eaLnBrk="1" fontAlgn="base" latinLnBrk="0" hangingPunct="1">
                        <a:lnSpc>
                          <a:spcPct val="100000"/>
                        </a:lnSpc>
                        <a:spcBef>
                          <a:spcPts val="0"/>
                        </a:spcBef>
                        <a:spcAft>
                          <a:spcPts val="0"/>
                        </a:spcAft>
                        <a:buClrTx/>
                        <a:buSzTx/>
                        <a:buFontTx/>
                        <a:buNone/>
                        <a:tabLst/>
                        <a:defRPr/>
                      </a:pPr>
                      <a:r>
                        <a:rPr kumimoji="0" lang="ar-SA" sz="1000" b="0" i="0" u="none" strike="noStrike" kern="1200" cap="none" spc="0" normalizeH="0" baseline="0">
                          <a:ln>
                            <a:noFill/>
                          </a:ln>
                          <a:solidFill>
                            <a:schemeClr val="tx1"/>
                          </a:solidFill>
                          <a:effectLst/>
                          <a:uLnTx/>
                          <a:uFillTx/>
                          <a:latin typeface="Calibri" panose="020F0502020204030204" pitchFamily="34" charset="0"/>
                          <a:ea typeface="+mn-ea"/>
                          <a:cs typeface="Calibri" panose="020F0502020204030204" pitchFamily="34" charset="0"/>
                        </a:rPr>
                        <a:t>المخرج الأول للمرحلة الرابعة</a:t>
                      </a: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FFFFF"/>
                    </a:solidFill>
                  </a:tcPr>
                </a:tc>
                <a:tc rowSpan="2">
                  <a:txBody>
                    <a:bodyPr/>
                    <a:lstStyle/>
                    <a:p>
                      <a:pPr marL="0" marR="0" lvl="0" indent="0" algn="ctr" defTabSz="914400" rtl="1" eaLnBrk="1" fontAlgn="base" latinLnBrk="0" hangingPunct="1">
                        <a:lnSpc>
                          <a:spcPct val="100000"/>
                        </a:lnSpc>
                        <a:spcBef>
                          <a:spcPts val="0"/>
                        </a:spcBef>
                        <a:spcAft>
                          <a:spcPts val="0"/>
                        </a:spcAft>
                        <a:buClrTx/>
                        <a:buSzTx/>
                        <a:buFontTx/>
                        <a:buNone/>
                        <a:tabLst/>
                        <a:defRPr/>
                      </a:pPr>
                      <a:r>
                        <a:rPr kumimoji="0" lang="ar-SA" sz="1000" b="0" i="0" u="none" strike="noStrike" kern="1200" cap="none" spc="0" normalizeH="0" baseline="0" noProof="0">
                          <a:ln>
                            <a:noFill/>
                          </a:ln>
                          <a:solidFill>
                            <a:srgbClr val="FFFFFF"/>
                          </a:solidFill>
                          <a:effectLst/>
                          <a:uLnTx/>
                          <a:uFillTx/>
                          <a:latin typeface="Calibri" panose="020F0502020204030204" pitchFamily="34" charset="0"/>
                          <a:ea typeface="+mn-ea"/>
                          <a:cs typeface="Calibri" panose="020F0502020204030204" pitchFamily="34" charset="0"/>
                        </a:rPr>
                        <a:t>المرحلة الرابعة</a:t>
                      </a:r>
                      <a:endParaRPr kumimoji="0" lang="ar-SA" sz="1400" b="0" i="0" u="none" strike="noStrike" kern="1200" cap="none" spc="0" normalizeH="0" baseline="0" noProof="0">
                        <a:ln>
                          <a:noFill/>
                        </a:ln>
                        <a:solidFill>
                          <a:srgbClr val="095463"/>
                        </a:solidFill>
                        <a:effectLst/>
                        <a:uLnTx/>
                        <a:uFillTx/>
                        <a:latin typeface="Calibri" panose="020F0502020204030204" pitchFamily="34" charset="0"/>
                        <a:ea typeface="+mn-ea"/>
                        <a:cs typeface="Calibri" panose="020F0502020204030204" pitchFamily="34" charset="0"/>
                      </a:endParaRP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095463"/>
                    </a:solidFill>
                  </a:tcPr>
                </a:tc>
                <a:tc>
                  <a:txBody>
                    <a:bodyPr/>
                    <a:lstStyle/>
                    <a:p>
                      <a:pPr algn="ctr" fontAlgn="base"/>
                      <a:r>
                        <a:rPr lang="ar-SA" sz="1000" b="0" i="0">
                          <a:solidFill>
                            <a:srgbClr val="858585"/>
                          </a:solidFill>
                          <a:effectLst/>
                          <a:latin typeface="Calibri" panose="020F0502020204030204" pitchFamily="34" charset="0"/>
                          <a:cs typeface="Calibri" panose="020F0502020204030204" pitchFamily="34" charset="0"/>
                        </a:rPr>
                        <a:t>5​</a:t>
                      </a:r>
                      <a:endParaRPr lang="ar-SA" sz="1400" b="0" i="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2F2F2"/>
                    </a:solidFill>
                  </a:tcPr>
                </a:tc>
                <a:extLst>
                  <a:ext uri="{0D108BD9-81ED-4DB2-BD59-A6C34878D82A}">
                    <a16:rowId xmlns:a16="http://schemas.microsoft.com/office/drawing/2014/main" val="3376048583"/>
                  </a:ext>
                </a:extLst>
              </a:tr>
              <a:tr h="604820">
                <a:tc>
                  <a:txBody>
                    <a:bodyPr/>
                    <a:lstStyle/>
                    <a:p>
                      <a:pPr algn="r" fontAlgn="base"/>
                      <a:endParaRPr lang="ar-SA" sz="1400" b="0" i="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700" cap="flat" cmpd="sng" algn="ctr">
                      <a:solidFill>
                        <a:schemeClr val="tx1"/>
                      </a:solid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840" cap="flat" cmpd="sng" algn="ctr">
                      <a:noFill/>
                      <a:prstDash val="solid"/>
                      <a:round/>
                      <a:headEnd type="none" w="med" len="med"/>
                      <a:tailEnd type="none" w="med" len="med"/>
                    </a:lnT>
                    <a:lnB w="1284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1" eaLnBrk="1" fontAlgn="base" latinLnBrk="0" hangingPunct="1">
                        <a:lnSpc>
                          <a:spcPct val="100000"/>
                        </a:lnSpc>
                        <a:spcBef>
                          <a:spcPts val="0"/>
                        </a:spcBef>
                        <a:spcAft>
                          <a:spcPts val="0"/>
                        </a:spcAft>
                        <a:buClrTx/>
                        <a:buSzTx/>
                        <a:buFontTx/>
                        <a:buNone/>
                        <a:tabLst/>
                        <a:defRPr/>
                      </a:pPr>
                      <a:r>
                        <a:rPr kumimoji="0" lang="ar-SA" sz="1000" b="0" i="0" u="none" strike="noStrike" kern="1200" cap="none" spc="0" normalizeH="0" baseline="0">
                          <a:ln>
                            <a:noFill/>
                          </a:ln>
                          <a:solidFill>
                            <a:schemeClr val="tx1"/>
                          </a:solidFill>
                          <a:effectLst/>
                          <a:uLnTx/>
                          <a:uFillTx/>
                          <a:latin typeface="Calibri" panose="020F0502020204030204" pitchFamily="34" charset="0"/>
                          <a:ea typeface="+mn-ea"/>
                          <a:cs typeface="Calibri" panose="020F0502020204030204" pitchFamily="34" charset="0"/>
                        </a:rPr>
                        <a:t>المخرج الثاني للمرحلة الرابعة</a:t>
                      </a: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FFFFF"/>
                    </a:solidFill>
                  </a:tcPr>
                </a:tc>
                <a:tc vMerge="1">
                  <a:txBody>
                    <a:bodyPr/>
                    <a:lstStyle/>
                    <a:p>
                      <a:pPr rtl="1"/>
                      <a:endParaRPr lang="ar-SA"/>
                    </a:p>
                  </a:txBody>
                  <a:tcPr/>
                </a:tc>
                <a:tc>
                  <a:txBody>
                    <a:bodyPr/>
                    <a:lstStyle/>
                    <a:p>
                      <a:pPr algn="ctr" fontAlgn="base"/>
                      <a:r>
                        <a:rPr lang="ar-SA" sz="1000" b="0" i="0" dirty="0">
                          <a:solidFill>
                            <a:srgbClr val="858585"/>
                          </a:solidFill>
                          <a:effectLst/>
                          <a:latin typeface="Calibri" panose="020F0502020204030204" pitchFamily="34" charset="0"/>
                          <a:cs typeface="Calibri" panose="020F0502020204030204" pitchFamily="34" charset="0"/>
                        </a:rPr>
                        <a:t>6​</a:t>
                      </a:r>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2F2F2"/>
                    </a:solidFill>
                  </a:tcPr>
                </a:tc>
                <a:extLst>
                  <a:ext uri="{0D108BD9-81ED-4DB2-BD59-A6C34878D82A}">
                    <a16:rowId xmlns:a16="http://schemas.microsoft.com/office/drawing/2014/main" val="1523881230"/>
                  </a:ext>
                </a:extLst>
              </a:tr>
              <a:tr h="604820">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700" cap="flat" cmpd="sng" algn="ctr">
                      <a:solidFill>
                        <a:schemeClr val="tx1"/>
                      </a:solid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840" cap="flat" cmpd="sng" algn="ctr">
                      <a:noFill/>
                      <a:prstDash val="solid"/>
                      <a:round/>
                      <a:headEnd type="none" w="med" len="med"/>
                      <a:tailEnd type="none" w="med" len="med"/>
                    </a:lnR>
                    <a:lnT w="1284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ase"/>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84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84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1" eaLnBrk="1" fontAlgn="base" latinLnBrk="0" hangingPunct="1">
                        <a:lnSpc>
                          <a:spcPct val="100000"/>
                        </a:lnSpc>
                        <a:spcBef>
                          <a:spcPts val="0"/>
                        </a:spcBef>
                        <a:spcAft>
                          <a:spcPts val="0"/>
                        </a:spcAft>
                        <a:buClrTx/>
                        <a:buSzTx/>
                        <a:buFontTx/>
                        <a:buNone/>
                        <a:tabLst/>
                        <a:defRPr/>
                      </a:pPr>
                      <a:r>
                        <a:rPr kumimoji="0" lang="ar-SA" sz="1000" b="0" i="0" u="none" strike="noStrike" kern="1200" cap="none" spc="0" normalizeH="0" baseline="0" dirty="0">
                          <a:ln>
                            <a:noFill/>
                          </a:ln>
                          <a:solidFill>
                            <a:schemeClr val="tx1"/>
                          </a:solidFill>
                          <a:effectLst/>
                          <a:uLnTx/>
                          <a:uFillTx/>
                          <a:latin typeface="Calibri" panose="020F0502020204030204" pitchFamily="34" charset="0"/>
                          <a:ea typeface="+mn-ea"/>
                          <a:cs typeface="Calibri" panose="020F0502020204030204" pitchFamily="34" charset="0"/>
                        </a:rPr>
                        <a:t>المخرج الأول للمرحلة الخامسة</a:t>
                      </a: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FFFFF"/>
                    </a:solidFill>
                  </a:tcPr>
                </a:tc>
                <a:tc>
                  <a:txBody>
                    <a:bodyPr/>
                    <a:lstStyle/>
                    <a:p>
                      <a:pPr marL="0" marR="0" lvl="0" indent="0" algn="ctr" defTabSz="914400" rtl="1" eaLnBrk="1" fontAlgn="base" latinLnBrk="0" hangingPunct="1">
                        <a:lnSpc>
                          <a:spcPct val="100000"/>
                        </a:lnSpc>
                        <a:spcBef>
                          <a:spcPts val="0"/>
                        </a:spcBef>
                        <a:spcAft>
                          <a:spcPts val="0"/>
                        </a:spcAft>
                        <a:buClrTx/>
                        <a:buSzTx/>
                        <a:buFontTx/>
                        <a:buNone/>
                        <a:tabLst/>
                        <a:defRPr/>
                      </a:pPr>
                      <a:r>
                        <a:rPr kumimoji="0" lang="ar-SA" sz="10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المرحلة الخامسة</a:t>
                      </a:r>
                      <a:endParaRPr kumimoji="0" lang="ar-SA" sz="1400" b="0" i="0" u="none" strike="noStrike" kern="1200" cap="none" spc="0" normalizeH="0" baseline="0" noProof="0" dirty="0">
                        <a:ln>
                          <a:noFill/>
                        </a:ln>
                        <a:solidFill>
                          <a:srgbClr val="095463"/>
                        </a:solidFill>
                        <a:effectLst/>
                        <a:uLnTx/>
                        <a:uFillTx/>
                        <a:latin typeface="Calibri" panose="020F0502020204030204" pitchFamily="34" charset="0"/>
                        <a:ea typeface="+mn-ea"/>
                        <a:cs typeface="Calibri" panose="020F0502020204030204" pitchFamily="34" charset="0"/>
                      </a:endParaRP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36B79F"/>
                    </a:solidFill>
                  </a:tcPr>
                </a:tc>
                <a:tc>
                  <a:txBody>
                    <a:bodyPr/>
                    <a:lstStyle/>
                    <a:p>
                      <a:pPr algn="ctr" fontAlgn="base"/>
                      <a:r>
                        <a:rPr lang="ar-SA" sz="1000" b="0" i="0" dirty="0">
                          <a:solidFill>
                            <a:srgbClr val="858585"/>
                          </a:solidFill>
                          <a:effectLst/>
                          <a:latin typeface="Calibri" panose="020F0502020204030204" pitchFamily="34" charset="0"/>
                          <a:cs typeface="Calibri" panose="020F0502020204030204" pitchFamily="34" charset="0"/>
                        </a:rPr>
                        <a:t>7​</a:t>
                      </a:r>
                      <a:endParaRPr lang="ar-SA" sz="1400" b="0" i="0" dirty="0">
                        <a:solidFill>
                          <a:srgbClr val="095463"/>
                        </a:solidFill>
                        <a:effectLst/>
                        <a:latin typeface="Calibri" panose="020F0502020204030204" pitchFamily="34" charset="0"/>
                        <a:cs typeface="Calibri" panose="020F0502020204030204" pitchFamily="34" charset="0"/>
                      </a:endParaRPr>
                    </a:p>
                  </a:txBody>
                  <a:tcPr marL="73337" marR="73337" marT="36669" marB="36669"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rgbClr val="F2F2F2"/>
                    </a:solidFill>
                  </a:tcPr>
                </a:tc>
                <a:extLst>
                  <a:ext uri="{0D108BD9-81ED-4DB2-BD59-A6C34878D82A}">
                    <a16:rowId xmlns:a16="http://schemas.microsoft.com/office/drawing/2014/main" val="297222820"/>
                  </a:ext>
                </a:extLst>
              </a:tr>
            </a:tbl>
          </a:graphicData>
        </a:graphic>
      </p:graphicFrame>
      <p:sp>
        <p:nvSpPr>
          <p:cNvPr id="6" name="TextBox 5">
            <a:extLst>
              <a:ext uri="{FF2B5EF4-FFF2-40B4-BE49-F238E27FC236}">
                <a16:creationId xmlns:a16="http://schemas.microsoft.com/office/drawing/2014/main" id="{4A11A99F-3212-C900-58C1-ED2E5E4897D2}"/>
              </a:ext>
            </a:extLst>
          </p:cNvPr>
          <p:cNvSpPr txBox="1"/>
          <p:nvPr/>
        </p:nvSpPr>
        <p:spPr>
          <a:xfrm>
            <a:off x="1921164" y="132327"/>
            <a:ext cx="10151092" cy="369332"/>
          </a:xfrm>
          <a:prstGeom prst="rect">
            <a:avLst/>
          </a:prstGeom>
          <a:noFill/>
        </p:spPr>
        <p:txBody>
          <a:bodyPr wrap="square" rtlCol="0">
            <a:spAutoFit/>
          </a:bodyPr>
          <a:lstStyle>
            <a:defPPr>
              <a:defRPr lang="en-SA"/>
            </a:defPPr>
            <a:lvl1pPr algn="r" rtl="1"/>
          </a:lstStyle>
          <a:p>
            <a:r>
              <a:rPr lang="ar-SA">
                <a:latin typeface="Calibri" panose="020F0502020204030204" pitchFamily="34" charset="0"/>
                <a:cs typeface="Calibri" panose="020F0502020204030204" pitchFamily="34" charset="0"/>
              </a:rPr>
              <a:t>المخرجات الناتجة عن مراحل المنهجية وربطها بالجدول الزمني للمشروع</a:t>
            </a:r>
          </a:p>
        </p:txBody>
      </p:sp>
      <p:sp>
        <p:nvSpPr>
          <p:cNvPr id="3" name="Rectangle 2">
            <a:extLst>
              <a:ext uri="{FF2B5EF4-FFF2-40B4-BE49-F238E27FC236}">
                <a16:creationId xmlns:a16="http://schemas.microsoft.com/office/drawing/2014/main" id="{831C9B68-12CA-3566-9226-B759D659A809}"/>
              </a:ext>
            </a:extLst>
          </p:cNvPr>
          <p:cNvSpPr/>
          <p:nvPr/>
        </p:nvSpPr>
        <p:spPr>
          <a:xfrm>
            <a:off x="5833035" y="2135810"/>
            <a:ext cx="1578374" cy="362536"/>
          </a:xfrm>
          <a:prstGeom prst="rect">
            <a:avLst/>
          </a:prstGeom>
          <a:gradFill flip="none" rotWithShape="1">
            <a:gsLst>
              <a:gs pos="0">
                <a:schemeClr val="accent2">
                  <a:lumMod val="40000"/>
                  <a:lumOff val="60000"/>
                </a:schemeClr>
              </a:gs>
              <a:gs pos="100000">
                <a:schemeClr val="accent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r"/>
            <a:endParaRPr lang="en-US" sz="1000" dirty="0">
              <a:solidFill>
                <a:schemeClr val="accent5"/>
              </a:solidFill>
              <a:latin typeface="Calibri" panose="020F0502020204030204" pitchFamily="34" charset="0"/>
              <a:cs typeface="Calibri" panose="020F0502020204030204" pitchFamily="34" charset="0"/>
            </a:endParaRPr>
          </a:p>
        </p:txBody>
      </p:sp>
      <p:sp>
        <p:nvSpPr>
          <p:cNvPr id="5" name="Rectangle 4">
            <a:extLst>
              <a:ext uri="{FF2B5EF4-FFF2-40B4-BE49-F238E27FC236}">
                <a16:creationId xmlns:a16="http://schemas.microsoft.com/office/drawing/2014/main" id="{2ACD0D86-7599-1361-C8F8-16202F8D46C6}"/>
              </a:ext>
            </a:extLst>
          </p:cNvPr>
          <p:cNvSpPr/>
          <p:nvPr/>
        </p:nvSpPr>
        <p:spPr>
          <a:xfrm>
            <a:off x="4257040" y="2740018"/>
            <a:ext cx="2374807" cy="362536"/>
          </a:xfrm>
          <a:prstGeom prst="rect">
            <a:avLst/>
          </a:prstGeom>
          <a:gradFill flip="none" rotWithShape="1">
            <a:gsLst>
              <a:gs pos="0">
                <a:schemeClr val="accent2">
                  <a:lumMod val="40000"/>
                  <a:lumOff val="60000"/>
                </a:schemeClr>
              </a:gs>
              <a:gs pos="100000">
                <a:schemeClr val="accent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r"/>
            <a:endParaRPr lang="en-US" sz="1000" dirty="0">
              <a:solidFill>
                <a:schemeClr val="accent5"/>
              </a:solidFill>
              <a:latin typeface="Calibri" panose="020F0502020204030204" pitchFamily="34" charset="0"/>
              <a:cs typeface="Calibri" panose="020F0502020204030204" pitchFamily="34" charset="0"/>
            </a:endParaRPr>
          </a:p>
        </p:txBody>
      </p:sp>
      <p:sp>
        <p:nvSpPr>
          <p:cNvPr id="7" name="Rectangle 6">
            <a:extLst>
              <a:ext uri="{FF2B5EF4-FFF2-40B4-BE49-F238E27FC236}">
                <a16:creationId xmlns:a16="http://schemas.microsoft.com/office/drawing/2014/main" id="{D97A0581-37DA-AFCF-066A-44CA25700315}"/>
              </a:ext>
            </a:extLst>
          </p:cNvPr>
          <p:cNvSpPr/>
          <p:nvPr/>
        </p:nvSpPr>
        <p:spPr>
          <a:xfrm>
            <a:off x="4247415" y="3344226"/>
            <a:ext cx="1585620" cy="362536"/>
          </a:xfrm>
          <a:prstGeom prst="rect">
            <a:avLst/>
          </a:prstGeom>
          <a:gradFill flip="none" rotWithShape="1">
            <a:gsLst>
              <a:gs pos="0">
                <a:schemeClr val="accent2">
                  <a:lumMod val="40000"/>
                  <a:lumOff val="60000"/>
                </a:schemeClr>
              </a:gs>
              <a:gs pos="100000">
                <a:schemeClr val="accent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r"/>
            <a:endParaRPr lang="en-US" sz="1000" dirty="0">
              <a:solidFill>
                <a:schemeClr val="accent5"/>
              </a:solidFill>
              <a:latin typeface="Calibri" panose="020F0502020204030204" pitchFamily="34" charset="0"/>
              <a:cs typeface="Calibri" panose="020F0502020204030204" pitchFamily="34" charset="0"/>
            </a:endParaRPr>
          </a:p>
        </p:txBody>
      </p:sp>
      <p:sp>
        <p:nvSpPr>
          <p:cNvPr id="8" name="Rectangle 7">
            <a:extLst>
              <a:ext uri="{FF2B5EF4-FFF2-40B4-BE49-F238E27FC236}">
                <a16:creationId xmlns:a16="http://schemas.microsoft.com/office/drawing/2014/main" id="{FA370832-0F16-4A67-5082-4468D10EC5E9}"/>
              </a:ext>
            </a:extLst>
          </p:cNvPr>
          <p:cNvSpPr/>
          <p:nvPr/>
        </p:nvSpPr>
        <p:spPr>
          <a:xfrm>
            <a:off x="2655235" y="3959129"/>
            <a:ext cx="1585620" cy="362536"/>
          </a:xfrm>
          <a:prstGeom prst="rect">
            <a:avLst/>
          </a:prstGeom>
          <a:gradFill flip="none" rotWithShape="1">
            <a:gsLst>
              <a:gs pos="0">
                <a:schemeClr val="accent2">
                  <a:lumMod val="40000"/>
                  <a:lumOff val="60000"/>
                </a:schemeClr>
              </a:gs>
              <a:gs pos="100000">
                <a:schemeClr val="accent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r"/>
            <a:endParaRPr lang="en-US" sz="1000" dirty="0">
              <a:solidFill>
                <a:schemeClr val="accent5"/>
              </a:solidFill>
              <a:latin typeface="Calibri" panose="020F0502020204030204" pitchFamily="34" charset="0"/>
              <a:cs typeface="Calibri" panose="020F0502020204030204" pitchFamily="34" charset="0"/>
            </a:endParaRPr>
          </a:p>
        </p:txBody>
      </p:sp>
      <p:sp>
        <p:nvSpPr>
          <p:cNvPr id="9" name="Rectangle 8">
            <a:extLst>
              <a:ext uri="{FF2B5EF4-FFF2-40B4-BE49-F238E27FC236}">
                <a16:creationId xmlns:a16="http://schemas.microsoft.com/office/drawing/2014/main" id="{8D0732D0-9FD3-6669-7315-6301C33D31D0}"/>
              </a:ext>
            </a:extLst>
          </p:cNvPr>
          <p:cNvSpPr/>
          <p:nvPr/>
        </p:nvSpPr>
        <p:spPr>
          <a:xfrm>
            <a:off x="2655235" y="4554782"/>
            <a:ext cx="1585620" cy="362536"/>
          </a:xfrm>
          <a:prstGeom prst="rect">
            <a:avLst/>
          </a:prstGeom>
          <a:gradFill flip="none" rotWithShape="1">
            <a:gsLst>
              <a:gs pos="0">
                <a:schemeClr val="accent2">
                  <a:lumMod val="40000"/>
                  <a:lumOff val="60000"/>
                </a:schemeClr>
              </a:gs>
              <a:gs pos="100000">
                <a:schemeClr val="accent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r"/>
            <a:endParaRPr lang="en-US" sz="1000" dirty="0">
              <a:solidFill>
                <a:schemeClr val="accent5"/>
              </a:solidFill>
              <a:latin typeface="Calibri" panose="020F0502020204030204" pitchFamily="34" charset="0"/>
              <a:cs typeface="Calibri" panose="020F0502020204030204" pitchFamily="34" charset="0"/>
            </a:endParaRPr>
          </a:p>
        </p:txBody>
      </p:sp>
      <p:sp>
        <p:nvSpPr>
          <p:cNvPr id="10" name="Rectangle 9">
            <a:extLst>
              <a:ext uri="{FF2B5EF4-FFF2-40B4-BE49-F238E27FC236}">
                <a16:creationId xmlns:a16="http://schemas.microsoft.com/office/drawing/2014/main" id="{620F01E1-DF48-97E2-6F59-4D7AD05D304C}"/>
              </a:ext>
            </a:extLst>
          </p:cNvPr>
          <p:cNvSpPr/>
          <p:nvPr/>
        </p:nvSpPr>
        <p:spPr>
          <a:xfrm>
            <a:off x="1059990" y="5160060"/>
            <a:ext cx="1585620" cy="362536"/>
          </a:xfrm>
          <a:prstGeom prst="rect">
            <a:avLst/>
          </a:prstGeom>
          <a:gradFill flip="none" rotWithShape="1">
            <a:gsLst>
              <a:gs pos="0">
                <a:schemeClr val="accent2">
                  <a:lumMod val="40000"/>
                  <a:lumOff val="60000"/>
                </a:schemeClr>
              </a:gs>
              <a:gs pos="100000">
                <a:schemeClr val="accent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r"/>
            <a:endParaRPr lang="en-US" sz="1000" dirty="0">
              <a:solidFill>
                <a:schemeClr val="accent5"/>
              </a:solidFill>
              <a:latin typeface="Calibri" panose="020F0502020204030204" pitchFamily="34" charset="0"/>
              <a:cs typeface="Calibri" panose="020F0502020204030204" pitchFamily="34" charset="0"/>
            </a:endParaRPr>
          </a:p>
        </p:txBody>
      </p:sp>
      <p:sp>
        <p:nvSpPr>
          <p:cNvPr id="11" name="Rectangle 10">
            <a:extLst>
              <a:ext uri="{FF2B5EF4-FFF2-40B4-BE49-F238E27FC236}">
                <a16:creationId xmlns:a16="http://schemas.microsoft.com/office/drawing/2014/main" id="{26E528F1-95E3-FE09-8CA9-4910433768F2}"/>
              </a:ext>
            </a:extLst>
          </p:cNvPr>
          <p:cNvSpPr/>
          <p:nvPr/>
        </p:nvSpPr>
        <p:spPr>
          <a:xfrm>
            <a:off x="267180" y="5765338"/>
            <a:ext cx="792810" cy="362536"/>
          </a:xfrm>
          <a:prstGeom prst="rect">
            <a:avLst/>
          </a:prstGeom>
          <a:gradFill flip="none" rotWithShape="1">
            <a:gsLst>
              <a:gs pos="0">
                <a:schemeClr val="accent2">
                  <a:lumMod val="40000"/>
                  <a:lumOff val="60000"/>
                </a:schemeClr>
              </a:gs>
              <a:gs pos="100000">
                <a:schemeClr val="accent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r"/>
            <a:endParaRPr lang="en-US" sz="1000" dirty="0">
              <a:solidFill>
                <a:schemeClr val="accent5"/>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36447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5404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2" name="Group 131">
            <a:extLst>
              <a:ext uri="{FF2B5EF4-FFF2-40B4-BE49-F238E27FC236}">
                <a16:creationId xmlns:a16="http://schemas.microsoft.com/office/drawing/2014/main" id="{0C20E529-751E-5980-F3DF-D1BE8D7A4483}"/>
              </a:ext>
            </a:extLst>
          </p:cNvPr>
          <p:cNvGrpSpPr/>
          <p:nvPr/>
        </p:nvGrpSpPr>
        <p:grpSpPr>
          <a:xfrm>
            <a:off x="611124" y="963679"/>
            <a:ext cx="4873752" cy="523220"/>
            <a:chOff x="611124" y="769718"/>
            <a:chExt cx="4873752" cy="523220"/>
          </a:xfrm>
        </p:grpSpPr>
        <p:grpSp>
          <p:nvGrpSpPr>
            <p:cNvPr id="75" name="Group 74">
              <a:extLst>
                <a:ext uri="{FF2B5EF4-FFF2-40B4-BE49-F238E27FC236}">
                  <a16:creationId xmlns:a16="http://schemas.microsoft.com/office/drawing/2014/main" id="{7C03C40F-9CE5-456C-37D1-4B1F5A98777A}"/>
                </a:ext>
              </a:extLst>
            </p:cNvPr>
            <p:cNvGrpSpPr/>
            <p:nvPr/>
          </p:nvGrpSpPr>
          <p:grpSpPr>
            <a:xfrm flipH="1">
              <a:off x="611124" y="769718"/>
              <a:ext cx="4873752" cy="0"/>
              <a:chOff x="6707124" y="561442"/>
              <a:chExt cx="4873752" cy="0"/>
            </a:xfrm>
            <a:noFill/>
          </p:grpSpPr>
          <p:cxnSp>
            <p:nvCxnSpPr>
              <p:cNvPr id="78" name="Straight Connector 77">
                <a:extLst>
                  <a:ext uri="{FF2B5EF4-FFF2-40B4-BE49-F238E27FC236}">
                    <a16:creationId xmlns:a16="http://schemas.microsoft.com/office/drawing/2014/main" id="{83291B36-05F1-30C2-7AD0-B555CA45C2EB}"/>
                  </a:ext>
                </a:extLst>
              </p:cNvPr>
              <p:cNvCxnSpPr/>
              <p:nvPr userDrawn="1"/>
            </p:nvCxnSpPr>
            <p:spPr>
              <a:xfrm>
                <a:off x="6707124" y="561442"/>
                <a:ext cx="4873752" cy="0"/>
              </a:xfrm>
              <a:prstGeom prst="line">
                <a:avLst/>
              </a:prstGeom>
              <a:grpFill/>
              <a:ln>
                <a:solidFill>
                  <a:srgbClr val="168DA5"/>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3D49BC01-1487-8AF8-0EDB-E3B8EF1B123E}"/>
                  </a:ext>
                </a:extLst>
              </p:cNvPr>
              <p:cNvCxnSpPr>
                <a:cxnSpLocks/>
              </p:cNvCxnSpPr>
              <p:nvPr userDrawn="1"/>
            </p:nvCxnSpPr>
            <p:spPr>
              <a:xfrm>
                <a:off x="6707124" y="561442"/>
                <a:ext cx="988466" cy="0"/>
              </a:xfrm>
              <a:prstGeom prst="line">
                <a:avLst/>
              </a:prstGeom>
              <a:grpFill/>
              <a:ln w="53975">
                <a:solidFill>
                  <a:srgbClr val="168DA5"/>
                </a:solidFill>
              </a:ln>
            </p:spPr>
            <p:style>
              <a:lnRef idx="1">
                <a:schemeClr val="accent1"/>
              </a:lnRef>
              <a:fillRef idx="0">
                <a:schemeClr val="accent1"/>
              </a:fillRef>
              <a:effectRef idx="0">
                <a:schemeClr val="accent1"/>
              </a:effectRef>
              <a:fontRef idx="minor">
                <a:schemeClr val="tx1"/>
              </a:fontRef>
            </p:style>
          </p:cxnSp>
        </p:grpSp>
        <p:sp>
          <p:nvSpPr>
            <p:cNvPr id="76" name="TextBox 75">
              <a:extLst>
                <a:ext uri="{FF2B5EF4-FFF2-40B4-BE49-F238E27FC236}">
                  <a16:creationId xmlns:a16="http://schemas.microsoft.com/office/drawing/2014/main" id="{7BECB068-0A77-7500-346A-69C9EEC6A24B}"/>
                </a:ext>
              </a:extLst>
            </p:cNvPr>
            <p:cNvSpPr txBox="1"/>
            <p:nvPr/>
          </p:nvSpPr>
          <p:spPr>
            <a:xfrm flipH="1">
              <a:off x="4715568" y="769718"/>
              <a:ext cx="550151" cy="523220"/>
            </a:xfrm>
            <a:prstGeom prst="rect">
              <a:avLst/>
            </a:prstGeom>
            <a:noFill/>
          </p:spPr>
          <p:txBody>
            <a:bodyPr wrap="none" rtlCol="0" anchor="b">
              <a:spAutoFit/>
            </a:bodyPr>
            <a:lstStyle/>
            <a:p>
              <a:pPr algn="r" rtl="1"/>
              <a:r>
                <a:rPr lang="en-US" sz="2800" b="1">
                  <a:latin typeface="Calibri" panose="020F0502020204030204" pitchFamily="34" charset="0"/>
                  <a:cs typeface="Calibri" panose="020F0502020204030204" pitchFamily="34" charset="0"/>
                </a:rPr>
                <a:t>01</a:t>
              </a:r>
            </a:p>
          </p:txBody>
        </p:sp>
        <p:sp>
          <p:nvSpPr>
            <p:cNvPr id="77" name="Rectangle: Rounded Corners 76">
              <a:extLst>
                <a:ext uri="{FF2B5EF4-FFF2-40B4-BE49-F238E27FC236}">
                  <a16:creationId xmlns:a16="http://schemas.microsoft.com/office/drawing/2014/main" id="{ECC0C974-7C9C-F122-E07F-E00E5780CFC5}"/>
                </a:ext>
              </a:extLst>
            </p:cNvPr>
            <p:cNvSpPr/>
            <p:nvPr/>
          </p:nvSpPr>
          <p:spPr>
            <a:xfrm flipH="1">
              <a:off x="611124" y="908590"/>
              <a:ext cx="3885286" cy="354925"/>
            </a:xfrm>
            <a:prstGeom prst="roundRect">
              <a:avLst>
                <a:gd name="adj" fmla="val 943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r" rtl="1"/>
              <a:r>
                <a:rPr lang="ar-SA" sz="1600" b="1" cap="all">
                  <a:solidFill>
                    <a:schemeClr val="tx1"/>
                  </a:solidFill>
                  <a:latin typeface="Calibri" panose="020F0502020204030204" pitchFamily="34" charset="0"/>
                  <a:cs typeface="Calibri" panose="020F0502020204030204" pitchFamily="34" charset="0"/>
                </a:rPr>
                <a:t>نظرة عامة للمنافسة</a:t>
              </a:r>
              <a:endParaRPr lang="da-DK" sz="1600" b="1" cap="all">
                <a:solidFill>
                  <a:schemeClr val="tx1"/>
                </a:solidFill>
                <a:latin typeface="Calibri" panose="020F0502020204030204" pitchFamily="34" charset="0"/>
                <a:cs typeface="Calibri" panose="020F0502020204030204" pitchFamily="34" charset="0"/>
              </a:endParaRPr>
            </a:p>
          </p:txBody>
        </p:sp>
      </p:grpSp>
      <p:grpSp>
        <p:nvGrpSpPr>
          <p:cNvPr id="131" name="Group 130">
            <a:extLst>
              <a:ext uri="{FF2B5EF4-FFF2-40B4-BE49-F238E27FC236}">
                <a16:creationId xmlns:a16="http://schemas.microsoft.com/office/drawing/2014/main" id="{A9A839A9-05D1-4D1C-DE74-3D05E6363E2F}"/>
              </a:ext>
            </a:extLst>
          </p:cNvPr>
          <p:cNvGrpSpPr/>
          <p:nvPr/>
        </p:nvGrpSpPr>
        <p:grpSpPr>
          <a:xfrm>
            <a:off x="611124" y="1968266"/>
            <a:ext cx="4873752" cy="523220"/>
            <a:chOff x="611124" y="1634051"/>
            <a:chExt cx="4873752" cy="523220"/>
          </a:xfrm>
        </p:grpSpPr>
        <p:grpSp>
          <p:nvGrpSpPr>
            <p:cNvPr id="82" name="Group 81">
              <a:extLst>
                <a:ext uri="{FF2B5EF4-FFF2-40B4-BE49-F238E27FC236}">
                  <a16:creationId xmlns:a16="http://schemas.microsoft.com/office/drawing/2014/main" id="{4DFD429A-A802-279B-698B-18F6A6CBB807}"/>
                </a:ext>
              </a:extLst>
            </p:cNvPr>
            <p:cNvGrpSpPr/>
            <p:nvPr/>
          </p:nvGrpSpPr>
          <p:grpSpPr>
            <a:xfrm flipH="1">
              <a:off x="611124" y="1634051"/>
              <a:ext cx="4873752" cy="0"/>
              <a:chOff x="6707124" y="561442"/>
              <a:chExt cx="4873752" cy="0"/>
            </a:xfrm>
            <a:noFill/>
          </p:grpSpPr>
          <p:cxnSp>
            <p:nvCxnSpPr>
              <p:cNvPr id="85" name="Straight Connector 84">
                <a:extLst>
                  <a:ext uri="{FF2B5EF4-FFF2-40B4-BE49-F238E27FC236}">
                    <a16:creationId xmlns:a16="http://schemas.microsoft.com/office/drawing/2014/main" id="{3E771398-5B02-9D94-807A-B98ABABAE239}"/>
                  </a:ext>
                </a:extLst>
              </p:cNvPr>
              <p:cNvCxnSpPr/>
              <p:nvPr userDrawn="1"/>
            </p:nvCxnSpPr>
            <p:spPr>
              <a:xfrm>
                <a:off x="6707124" y="561442"/>
                <a:ext cx="4873752" cy="0"/>
              </a:xfrm>
              <a:prstGeom prst="line">
                <a:avLst/>
              </a:prstGeom>
              <a:grpFill/>
              <a:ln>
                <a:solidFill>
                  <a:srgbClr val="168DA5"/>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50CE4DEB-FA18-D622-C808-E5FA8743FD47}"/>
                  </a:ext>
                </a:extLst>
              </p:cNvPr>
              <p:cNvCxnSpPr>
                <a:cxnSpLocks/>
              </p:cNvCxnSpPr>
              <p:nvPr userDrawn="1"/>
            </p:nvCxnSpPr>
            <p:spPr>
              <a:xfrm>
                <a:off x="6707124" y="561442"/>
                <a:ext cx="988466" cy="0"/>
              </a:xfrm>
              <a:prstGeom prst="line">
                <a:avLst/>
              </a:prstGeom>
              <a:grpFill/>
              <a:ln w="53975">
                <a:solidFill>
                  <a:srgbClr val="168DA5"/>
                </a:solidFill>
              </a:ln>
            </p:spPr>
            <p:style>
              <a:lnRef idx="1">
                <a:schemeClr val="accent1"/>
              </a:lnRef>
              <a:fillRef idx="0">
                <a:schemeClr val="accent1"/>
              </a:fillRef>
              <a:effectRef idx="0">
                <a:schemeClr val="accent1"/>
              </a:effectRef>
              <a:fontRef idx="minor">
                <a:schemeClr val="tx1"/>
              </a:fontRef>
            </p:style>
          </p:cxnSp>
        </p:grpSp>
        <p:sp>
          <p:nvSpPr>
            <p:cNvPr id="83" name="TextBox 82">
              <a:extLst>
                <a:ext uri="{FF2B5EF4-FFF2-40B4-BE49-F238E27FC236}">
                  <a16:creationId xmlns:a16="http://schemas.microsoft.com/office/drawing/2014/main" id="{BE737DF7-7E4C-0393-2145-87BA3AA21FFB}"/>
                </a:ext>
              </a:extLst>
            </p:cNvPr>
            <p:cNvSpPr txBox="1"/>
            <p:nvPr/>
          </p:nvSpPr>
          <p:spPr>
            <a:xfrm flipH="1">
              <a:off x="4715568" y="1634051"/>
              <a:ext cx="550151" cy="523220"/>
            </a:xfrm>
            <a:prstGeom prst="rect">
              <a:avLst/>
            </a:prstGeom>
            <a:noFill/>
          </p:spPr>
          <p:txBody>
            <a:bodyPr wrap="none" rtlCol="0" anchor="b">
              <a:spAutoFit/>
            </a:bodyPr>
            <a:lstStyle/>
            <a:p>
              <a:pPr algn="r" rtl="1"/>
              <a:r>
                <a:rPr lang="en-US" sz="2800" b="1">
                  <a:latin typeface="Calibri" panose="020F0502020204030204" pitchFamily="34" charset="0"/>
                  <a:cs typeface="Calibri" panose="020F0502020204030204" pitchFamily="34" charset="0"/>
                </a:rPr>
                <a:t>02</a:t>
              </a:r>
            </a:p>
          </p:txBody>
        </p:sp>
        <p:sp>
          <p:nvSpPr>
            <p:cNvPr id="84" name="Rectangle: Rounded Corners 83">
              <a:extLst>
                <a:ext uri="{FF2B5EF4-FFF2-40B4-BE49-F238E27FC236}">
                  <a16:creationId xmlns:a16="http://schemas.microsoft.com/office/drawing/2014/main" id="{FCD766F3-DFD6-1F0D-7767-41E8EA349C82}"/>
                </a:ext>
              </a:extLst>
            </p:cNvPr>
            <p:cNvSpPr/>
            <p:nvPr/>
          </p:nvSpPr>
          <p:spPr>
            <a:xfrm flipH="1">
              <a:off x="611124" y="1772923"/>
              <a:ext cx="3885286" cy="354925"/>
            </a:xfrm>
            <a:prstGeom prst="roundRect">
              <a:avLst>
                <a:gd name="adj" fmla="val 943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r" rtl="1"/>
              <a:r>
                <a:rPr lang="ar-SA" sz="1600" b="1" cap="all">
                  <a:solidFill>
                    <a:schemeClr val="tx1"/>
                  </a:solidFill>
                  <a:latin typeface="Calibri" panose="020F0502020204030204" pitchFamily="34" charset="0"/>
                  <a:cs typeface="Calibri" panose="020F0502020204030204" pitchFamily="34" charset="0"/>
                </a:rPr>
                <a:t>المنهجية</a:t>
              </a:r>
              <a:endParaRPr lang="da-DK" sz="1600" b="1" cap="all">
                <a:solidFill>
                  <a:schemeClr val="tx1"/>
                </a:solidFill>
                <a:latin typeface="Calibri" panose="020F0502020204030204" pitchFamily="34" charset="0"/>
                <a:cs typeface="Calibri" panose="020F0502020204030204" pitchFamily="34" charset="0"/>
              </a:endParaRPr>
            </a:p>
          </p:txBody>
        </p:sp>
      </p:grpSp>
      <p:grpSp>
        <p:nvGrpSpPr>
          <p:cNvPr id="130" name="Group 129">
            <a:extLst>
              <a:ext uri="{FF2B5EF4-FFF2-40B4-BE49-F238E27FC236}">
                <a16:creationId xmlns:a16="http://schemas.microsoft.com/office/drawing/2014/main" id="{A9365483-548C-CECB-7D81-329A807B404A}"/>
              </a:ext>
            </a:extLst>
          </p:cNvPr>
          <p:cNvGrpSpPr/>
          <p:nvPr/>
        </p:nvGrpSpPr>
        <p:grpSpPr>
          <a:xfrm>
            <a:off x="611124" y="2972853"/>
            <a:ext cx="4873752" cy="523220"/>
            <a:chOff x="611124" y="2498384"/>
            <a:chExt cx="4873752" cy="523220"/>
          </a:xfrm>
        </p:grpSpPr>
        <p:grpSp>
          <p:nvGrpSpPr>
            <p:cNvPr id="89" name="Group 88">
              <a:extLst>
                <a:ext uri="{FF2B5EF4-FFF2-40B4-BE49-F238E27FC236}">
                  <a16:creationId xmlns:a16="http://schemas.microsoft.com/office/drawing/2014/main" id="{ABDA8F37-B645-1EB9-C2F5-13952C8C96F3}"/>
                </a:ext>
              </a:extLst>
            </p:cNvPr>
            <p:cNvGrpSpPr/>
            <p:nvPr/>
          </p:nvGrpSpPr>
          <p:grpSpPr>
            <a:xfrm flipH="1">
              <a:off x="611124" y="2498384"/>
              <a:ext cx="4873752" cy="0"/>
              <a:chOff x="6707124" y="561442"/>
              <a:chExt cx="4873752" cy="0"/>
            </a:xfrm>
            <a:noFill/>
          </p:grpSpPr>
          <p:cxnSp>
            <p:nvCxnSpPr>
              <p:cNvPr id="92" name="Straight Connector 91">
                <a:extLst>
                  <a:ext uri="{FF2B5EF4-FFF2-40B4-BE49-F238E27FC236}">
                    <a16:creationId xmlns:a16="http://schemas.microsoft.com/office/drawing/2014/main" id="{7D82EC76-F9CD-BDF1-6274-68C756543D25}"/>
                  </a:ext>
                </a:extLst>
              </p:cNvPr>
              <p:cNvCxnSpPr/>
              <p:nvPr userDrawn="1"/>
            </p:nvCxnSpPr>
            <p:spPr>
              <a:xfrm>
                <a:off x="6707124" y="561442"/>
                <a:ext cx="4873752" cy="0"/>
              </a:xfrm>
              <a:prstGeom prst="line">
                <a:avLst/>
              </a:prstGeom>
              <a:grpFill/>
              <a:ln>
                <a:solidFill>
                  <a:srgbClr val="168DA5"/>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F1C72B6F-A6FE-36CB-8ABE-07CD29DCAE73}"/>
                  </a:ext>
                </a:extLst>
              </p:cNvPr>
              <p:cNvCxnSpPr>
                <a:cxnSpLocks/>
              </p:cNvCxnSpPr>
              <p:nvPr userDrawn="1"/>
            </p:nvCxnSpPr>
            <p:spPr>
              <a:xfrm>
                <a:off x="6707124" y="561442"/>
                <a:ext cx="988466" cy="0"/>
              </a:xfrm>
              <a:prstGeom prst="line">
                <a:avLst/>
              </a:prstGeom>
              <a:grpFill/>
              <a:ln w="53975">
                <a:solidFill>
                  <a:srgbClr val="168DA5"/>
                </a:solidFill>
              </a:ln>
            </p:spPr>
            <p:style>
              <a:lnRef idx="1">
                <a:schemeClr val="accent1"/>
              </a:lnRef>
              <a:fillRef idx="0">
                <a:schemeClr val="accent1"/>
              </a:fillRef>
              <a:effectRef idx="0">
                <a:schemeClr val="accent1"/>
              </a:effectRef>
              <a:fontRef idx="minor">
                <a:schemeClr val="tx1"/>
              </a:fontRef>
            </p:style>
          </p:cxnSp>
        </p:grpSp>
        <p:sp>
          <p:nvSpPr>
            <p:cNvPr id="90" name="TextBox 89">
              <a:extLst>
                <a:ext uri="{FF2B5EF4-FFF2-40B4-BE49-F238E27FC236}">
                  <a16:creationId xmlns:a16="http://schemas.microsoft.com/office/drawing/2014/main" id="{136B55E8-92FA-97F2-1144-5EA809B916E8}"/>
                </a:ext>
              </a:extLst>
            </p:cNvPr>
            <p:cNvSpPr txBox="1"/>
            <p:nvPr/>
          </p:nvSpPr>
          <p:spPr>
            <a:xfrm flipH="1">
              <a:off x="4715568" y="2498384"/>
              <a:ext cx="550151" cy="523220"/>
            </a:xfrm>
            <a:prstGeom prst="rect">
              <a:avLst/>
            </a:prstGeom>
            <a:noFill/>
          </p:spPr>
          <p:txBody>
            <a:bodyPr wrap="none" rtlCol="0" anchor="b">
              <a:spAutoFit/>
            </a:bodyPr>
            <a:lstStyle/>
            <a:p>
              <a:pPr algn="r" rtl="1"/>
              <a:r>
                <a:rPr lang="en-US" sz="2800" b="1">
                  <a:latin typeface="Calibri" panose="020F0502020204030204" pitchFamily="34" charset="0"/>
                  <a:cs typeface="Calibri" panose="020F0502020204030204" pitchFamily="34" charset="0"/>
                </a:rPr>
                <a:t>03</a:t>
              </a:r>
            </a:p>
          </p:txBody>
        </p:sp>
        <p:sp>
          <p:nvSpPr>
            <p:cNvPr id="91" name="Rectangle: Rounded Corners 90">
              <a:extLst>
                <a:ext uri="{FF2B5EF4-FFF2-40B4-BE49-F238E27FC236}">
                  <a16:creationId xmlns:a16="http://schemas.microsoft.com/office/drawing/2014/main" id="{BA779CEC-91ED-D2C7-56B0-64C66052AA6A}"/>
                </a:ext>
              </a:extLst>
            </p:cNvPr>
            <p:cNvSpPr/>
            <p:nvPr/>
          </p:nvSpPr>
          <p:spPr>
            <a:xfrm flipH="1">
              <a:off x="611124" y="2637256"/>
              <a:ext cx="3885286" cy="354925"/>
            </a:xfrm>
            <a:prstGeom prst="roundRect">
              <a:avLst>
                <a:gd name="adj" fmla="val 943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r" rtl="1"/>
              <a:r>
                <a:rPr lang="ar-SA" sz="1600" b="1" cap="all">
                  <a:solidFill>
                    <a:schemeClr val="tx1"/>
                  </a:solidFill>
                  <a:latin typeface="Calibri" panose="020F0502020204030204" pitchFamily="34" charset="0"/>
                  <a:cs typeface="Calibri" panose="020F0502020204030204" pitchFamily="34" charset="0"/>
                </a:rPr>
                <a:t>فريق العمل</a:t>
              </a:r>
              <a:endParaRPr lang="da-DK" sz="1600" b="1" cap="all">
                <a:solidFill>
                  <a:schemeClr val="tx1"/>
                </a:solidFill>
                <a:latin typeface="Calibri" panose="020F0502020204030204" pitchFamily="34" charset="0"/>
                <a:cs typeface="Calibri" panose="020F0502020204030204" pitchFamily="34" charset="0"/>
              </a:endParaRPr>
            </a:p>
          </p:txBody>
        </p:sp>
      </p:grpSp>
      <p:sp>
        <p:nvSpPr>
          <p:cNvPr id="101" name="Date Placeholder 15">
            <a:extLst>
              <a:ext uri="{FF2B5EF4-FFF2-40B4-BE49-F238E27FC236}">
                <a16:creationId xmlns:a16="http://schemas.microsoft.com/office/drawing/2014/main" id="{25B17168-E0D4-DD0C-2E75-0D1861E31040}"/>
              </a:ext>
            </a:extLst>
          </p:cNvPr>
          <p:cNvSpPr>
            <a:spLocks noGrp="1"/>
          </p:cNvSpPr>
          <p:nvPr>
            <p:ph type="dt" sz="half" idx="10"/>
          </p:nvPr>
        </p:nvSpPr>
        <p:spPr>
          <a:xfrm>
            <a:off x="8657870" y="6356350"/>
            <a:ext cx="2743200" cy="365125"/>
          </a:xfrm>
        </p:spPr>
        <p:txBody>
          <a:bodyPr/>
          <a:lstStyle/>
          <a:p>
            <a:pPr algn="r"/>
            <a:r>
              <a:rPr lang="ar-SA">
                <a:latin typeface="Calibri" panose="020F0502020204030204" pitchFamily="34" charset="0"/>
                <a:cs typeface="Calibri" panose="020F0502020204030204" pitchFamily="34" charset="0"/>
              </a:rPr>
              <a:t>التاريخ</a:t>
            </a:r>
            <a:endParaRPr lang="en-US">
              <a:latin typeface="Calibri" panose="020F0502020204030204" pitchFamily="34" charset="0"/>
              <a:cs typeface="Calibri" panose="020F0502020204030204" pitchFamily="34" charset="0"/>
            </a:endParaRPr>
          </a:p>
        </p:txBody>
      </p:sp>
      <p:sp>
        <p:nvSpPr>
          <p:cNvPr id="102" name="Rectangle 101">
            <a:extLst>
              <a:ext uri="{FF2B5EF4-FFF2-40B4-BE49-F238E27FC236}">
                <a16:creationId xmlns:a16="http://schemas.microsoft.com/office/drawing/2014/main" id="{DED5B287-7619-E4A4-C764-4A8EA7CC30B8}"/>
              </a:ext>
            </a:extLst>
          </p:cNvPr>
          <p:cNvSpPr/>
          <p:nvPr/>
        </p:nvSpPr>
        <p:spPr>
          <a:xfrm>
            <a:off x="5958038" y="-18472"/>
            <a:ext cx="6233962" cy="6885706"/>
          </a:xfrm>
          <a:prstGeom prst="rect">
            <a:avLst/>
          </a:prstGeom>
          <a:solidFill>
            <a:schemeClr val="tx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r-SA">
              <a:solidFill>
                <a:schemeClr val="accent3"/>
              </a:solidFill>
              <a:latin typeface="Calibri" panose="020F0502020204030204" pitchFamily="34" charset="0"/>
              <a:cs typeface="Calibri" panose="020F0502020204030204" pitchFamily="34" charset="0"/>
            </a:endParaRPr>
          </a:p>
        </p:txBody>
      </p:sp>
      <p:sp>
        <p:nvSpPr>
          <p:cNvPr id="70" name="Title 18">
            <a:extLst>
              <a:ext uri="{FF2B5EF4-FFF2-40B4-BE49-F238E27FC236}">
                <a16:creationId xmlns:a16="http://schemas.microsoft.com/office/drawing/2014/main" id="{1776B511-EF9F-BA5B-0C9A-8AB0423E750E}"/>
              </a:ext>
            </a:extLst>
          </p:cNvPr>
          <p:cNvSpPr>
            <a:spLocks noGrp="1"/>
          </p:cNvSpPr>
          <p:nvPr>
            <p:ph type="title"/>
          </p:nvPr>
        </p:nvSpPr>
        <p:spPr>
          <a:xfrm>
            <a:off x="6707124" y="76809"/>
            <a:ext cx="4873752" cy="910615"/>
          </a:xfrm>
        </p:spPr>
        <p:txBody>
          <a:bodyPr/>
          <a:lstStyle/>
          <a:p>
            <a:r>
              <a:rPr lang="ar-SA">
                <a:latin typeface="Calibri" panose="020F0502020204030204" pitchFamily="34" charset="0"/>
                <a:cs typeface="Calibri" panose="020F0502020204030204" pitchFamily="34" charset="0"/>
              </a:rPr>
              <a:t>جدول المحتويات</a:t>
            </a:r>
            <a:endParaRPr lang="en-US">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A58838E7-EABA-41E9-7C4F-A34E0E741D03}"/>
              </a:ext>
            </a:extLst>
          </p:cNvPr>
          <p:cNvGrpSpPr/>
          <p:nvPr/>
        </p:nvGrpSpPr>
        <p:grpSpPr>
          <a:xfrm>
            <a:off x="611124" y="3977439"/>
            <a:ext cx="4873752" cy="523220"/>
            <a:chOff x="611124" y="2498384"/>
            <a:chExt cx="4873752" cy="523220"/>
          </a:xfrm>
        </p:grpSpPr>
        <p:grpSp>
          <p:nvGrpSpPr>
            <p:cNvPr id="3" name="Group 2">
              <a:extLst>
                <a:ext uri="{FF2B5EF4-FFF2-40B4-BE49-F238E27FC236}">
                  <a16:creationId xmlns:a16="http://schemas.microsoft.com/office/drawing/2014/main" id="{98ACF776-8961-4E33-1CC2-432F32A92F01}"/>
                </a:ext>
              </a:extLst>
            </p:cNvPr>
            <p:cNvGrpSpPr/>
            <p:nvPr/>
          </p:nvGrpSpPr>
          <p:grpSpPr>
            <a:xfrm flipH="1">
              <a:off x="611124" y="2498384"/>
              <a:ext cx="4873752" cy="0"/>
              <a:chOff x="6707124" y="561442"/>
              <a:chExt cx="4873752" cy="0"/>
            </a:xfrm>
            <a:noFill/>
          </p:grpSpPr>
          <p:cxnSp>
            <p:nvCxnSpPr>
              <p:cNvPr id="6" name="Straight Connector 5">
                <a:extLst>
                  <a:ext uri="{FF2B5EF4-FFF2-40B4-BE49-F238E27FC236}">
                    <a16:creationId xmlns:a16="http://schemas.microsoft.com/office/drawing/2014/main" id="{BDB53136-1761-2041-8636-0A6A3E6E5FF3}"/>
                  </a:ext>
                </a:extLst>
              </p:cNvPr>
              <p:cNvCxnSpPr/>
              <p:nvPr userDrawn="1"/>
            </p:nvCxnSpPr>
            <p:spPr>
              <a:xfrm>
                <a:off x="6707124" y="561442"/>
                <a:ext cx="4873752" cy="0"/>
              </a:xfrm>
              <a:prstGeom prst="line">
                <a:avLst/>
              </a:prstGeom>
              <a:grpFill/>
              <a:ln>
                <a:solidFill>
                  <a:srgbClr val="168DA5"/>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6A6D0B11-32F7-B2D7-05BB-9D3038E88432}"/>
                  </a:ext>
                </a:extLst>
              </p:cNvPr>
              <p:cNvCxnSpPr>
                <a:cxnSpLocks/>
              </p:cNvCxnSpPr>
              <p:nvPr userDrawn="1"/>
            </p:nvCxnSpPr>
            <p:spPr>
              <a:xfrm>
                <a:off x="6707124" y="561442"/>
                <a:ext cx="988466" cy="0"/>
              </a:xfrm>
              <a:prstGeom prst="line">
                <a:avLst/>
              </a:prstGeom>
              <a:grpFill/>
              <a:ln w="53975">
                <a:solidFill>
                  <a:srgbClr val="168DA5"/>
                </a:solidFill>
              </a:ln>
            </p:spPr>
            <p:style>
              <a:lnRef idx="1">
                <a:schemeClr val="accent1"/>
              </a:lnRef>
              <a:fillRef idx="0">
                <a:schemeClr val="accent1"/>
              </a:fillRef>
              <a:effectRef idx="0">
                <a:schemeClr val="accent1"/>
              </a:effectRef>
              <a:fontRef idx="minor">
                <a:schemeClr val="tx1"/>
              </a:fontRef>
            </p:style>
          </p:cxnSp>
        </p:grpSp>
        <p:sp>
          <p:nvSpPr>
            <p:cNvPr id="4" name="TextBox 3">
              <a:extLst>
                <a:ext uri="{FF2B5EF4-FFF2-40B4-BE49-F238E27FC236}">
                  <a16:creationId xmlns:a16="http://schemas.microsoft.com/office/drawing/2014/main" id="{D87E8FBC-A0BC-8E0E-58A3-93C73F209568}"/>
                </a:ext>
              </a:extLst>
            </p:cNvPr>
            <p:cNvSpPr txBox="1"/>
            <p:nvPr/>
          </p:nvSpPr>
          <p:spPr>
            <a:xfrm flipH="1">
              <a:off x="4715568" y="2498384"/>
              <a:ext cx="550151" cy="523220"/>
            </a:xfrm>
            <a:prstGeom prst="rect">
              <a:avLst/>
            </a:prstGeom>
            <a:noFill/>
          </p:spPr>
          <p:txBody>
            <a:bodyPr wrap="none" rtlCol="0" anchor="b">
              <a:spAutoFit/>
            </a:bodyPr>
            <a:lstStyle/>
            <a:p>
              <a:pPr algn="r" rtl="1"/>
              <a:r>
                <a:rPr lang="ar-SA" sz="2800" b="1">
                  <a:latin typeface="Calibri" panose="020F0502020204030204" pitchFamily="34" charset="0"/>
                  <a:cs typeface="Calibri" panose="020F0502020204030204" pitchFamily="34" charset="0"/>
                </a:rPr>
                <a:t>04</a:t>
              </a:r>
              <a:endParaRPr lang="en-US" sz="2800" b="1">
                <a:latin typeface="Calibri" panose="020F0502020204030204" pitchFamily="34" charset="0"/>
                <a:cs typeface="Calibri" panose="020F0502020204030204" pitchFamily="34" charset="0"/>
              </a:endParaRPr>
            </a:p>
          </p:txBody>
        </p:sp>
        <p:sp>
          <p:nvSpPr>
            <p:cNvPr id="5" name="Rectangle: Rounded Corners 4">
              <a:extLst>
                <a:ext uri="{FF2B5EF4-FFF2-40B4-BE49-F238E27FC236}">
                  <a16:creationId xmlns:a16="http://schemas.microsoft.com/office/drawing/2014/main" id="{2F2C7924-7741-BD8D-758B-CC33DA0E3FA5}"/>
                </a:ext>
              </a:extLst>
            </p:cNvPr>
            <p:cNvSpPr/>
            <p:nvPr/>
          </p:nvSpPr>
          <p:spPr>
            <a:xfrm flipH="1">
              <a:off x="611124" y="2637256"/>
              <a:ext cx="3885286" cy="354925"/>
            </a:xfrm>
            <a:prstGeom prst="roundRect">
              <a:avLst>
                <a:gd name="adj" fmla="val 943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r" rtl="1"/>
              <a:r>
                <a:rPr lang="ar-SA" sz="1600" b="1" cap="all">
                  <a:solidFill>
                    <a:schemeClr val="tx1"/>
                  </a:solidFill>
                  <a:latin typeface="Calibri" panose="020F0502020204030204" pitchFamily="34" charset="0"/>
                  <a:cs typeface="Calibri" panose="020F0502020204030204" pitchFamily="34" charset="0"/>
                </a:rPr>
                <a:t>المخرجات والجدول الزمني</a:t>
              </a:r>
              <a:endParaRPr lang="da-DK" sz="1600" b="1" cap="all">
                <a:solidFill>
                  <a:schemeClr val="tx1"/>
                </a:solidFill>
                <a:latin typeface="Calibri" panose="020F0502020204030204" pitchFamily="34" charset="0"/>
                <a:cs typeface="Calibri" panose="020F0502020204030204" pitchFamily="34" charset="0"/>
              </a:endParaRPr>
            </a:p>
          </p:txBody>
        </p:sp>
      </p:grpSp>
      <p:sp>
        <p:nvSpPr>
          <p:cNvPr id="9" name="Rectangle: Rounded Corners 8">
            <a:extLst>
              <a:ext uri="{FF2B5EF4-FFF2-40B4-BE49-F238E27FC236}">
                <a16:creationId xmlns:a16="http://schemas.microsoft.com/office/drawing/2014/main" id="{F7198E33-611E-9343-DBBA-A7FDF410709F}"/>
              </a:ext>
            </a:extLst>
          </p:cNvPr>
          <p:cNvSpPr/>
          <p:nvPr/>
        </p:nvSpPr>
        <p:spPr>
          <a:xfrm>
            <a:off x="7176655" y="2973691"/>
            <a:ext cx="4224415" cy="910615"/>
          </a:xfrm>
          <a:prstGeom prst="roundRect">
            <a:avLst>
              <a:gd name="adj" fmla="val 13216"/>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SA">
                <a:solidFill>
                  <a:schemeClr val="accent3"/>
                </a:solidFill>
                <a:latin typeface="Calibri" panose="020F0502020204030204" pitchFamily="34" charset="0"/>
                <a:cs typeface="Calibri" panose="020F0502020204030204" pitchFamily="34" charset="0"/>
              </a:rPr>
              <a:t>"ضع صورة مبنى الجهة الحكومي أو صورة مرتبطة بالخدمة"</a:t>
            </a:r>
          </a:p>
        </p:txBody>
      </p:sp>
    </p:spTree>
    <p:extLst>
      <p:ext uri="{BB962C8B-B14F-4D97-AF65-F5344CB8AC3E}">
        <p14:creationId xmlns:p14="http://schemas.microsoft.com/office/powerpoint/2010/main" val="161233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7C4F7-0FF1-1FB1-E4AF-B26A07A3E92A}"/>
              </a:ext>
            </a:extLst>
          </p:cNvPr>
          <p:cNvSpPr>
            <a:spLocks noGrp="1"/>
          </p:cNvSpPr>
          <p:nvPr>
            <p:ph type="ctrTitle"/>
          </p:nvPr>
        </p:nvSpPr>
        <p:spPr/>
        <p:txBody>
          <a:bodyPr/>
          <a:lstStyle/>
          <a:p>
            <a:r>
              <a:rPr lang="ar-SA" dirty="0">
                <a:latin typeface="Calibri" panose="020F0502020204030204" pitchFamily="34" charset="0"/>
                <a:cs typeface="Calibri" panose="020F0502020204030204" pitchFamily="34" charset="0"/>
              </a:rPr>
              <a:t>نظرة عامة للمنافسة</a:t>
            </a:r>
          </a:p>
        </p:txBody>
      </p:sp>
    </p:spTree>
    <p:extLst>
      <p:ext uri="{BB962C8B-B14F-4D97-AF65-F5344CB8AC3E}">
        <p14:creationId xmlns:p14="http://schemas.microsoft.com/office/powerpoint/2010/main" val="3317114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D98CF3F-74CF-6206-2D4C-792E23011E94}"/>
              </a:ext>
            </a:extLst>
          </p:cNvPr>
          <p:cNvSpPr>
            <a:spLocks noGrp="1"/>
          </p:cNvSpPr>
          <p:nvPr>
            <p:ph type="sldNum" sz="quarter" idx="12"/>
          </p:nvPr>
        </p:nvSpPr>
        <p:spPr/>
        <p:txBody>
          <a:bodyPr/>
          <a:lstStyle/>
          <a:p>
            <a:fld id="{008E1BDA-5E07-414A-8101-29DABEB15B19}" type="slidenum">
              <a:rPr lang="en-US" smtClean="0">
                <a:latin typeface="Calibri" panose="020F0502020204030204" pitchFamily="34" charset="0"/>
                <a:cs typeface="Calibri" panose="020F0502020204030204" pitchFamily="34" charset="0"/>
              </a:rPr>
              <a:t>4</a:t>
            </a:fld>
            <a:endParaRPr lang="en-US">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47015298-F31D-2BCF-BD15-AC49ADA685FF}"/>
              </a:ext>
            </a:extLst>
          </p:cNvPr>
          <p:cNvSpPr txBox="1"/>
          <p:nvPr/>
        </p:nvSpPr>
        <p:spPr>
          <a:xfrm>
            <a:off x="5791200" y="132327"/>
            <a:ext cx="6281056" cy="369332"/>
          </a:xfrm>
          <a:prstGeom prst="rect">
            <a:avLst/>
          </a:prstGeom>
          <a:noFill/>
        </p:spPr>
        <p:txBody>
          <a:bodyPr wrap="square" rtlCol="0">
            <a:spAutoFit/>
          </a:bodyPr>
          <a:lstStyle/>
          <a:p>
            <a:pPr algn="r" rtl="1"/>
            <a:r>
              <a:rPr lang="ar-SA">
                <a:latin typeface="Calibri" panose="020F0502020204030204" pitchFamily="34" charset="0"/>
                <a:cs typeface="Calibri" panose="020F0502020204030204" pitchFamily="34" charset="0"/>
              </a:rPr>
              <a:t>تعريف ودور الجهة الحكومية ورسالتها ورؤيتها </a:t>
            </a:r>
          </a:p>
        </p:txBody>
      </p:sp>
      <p:sp>
        <p:nvSpPr>
          <p:cNvPr id="8" name="TextBox 7">
            <a:extLst>
              <a:ext uri="{FF2B5EF4-FFF2-40B4-BE49-F238E27FC236}">
                <a16:creationId xmlns:a16="http://schemas.microsoft.com/office/drawing/2014/main" id="{B39C74F5-0CA3-FB33-BF31-B6C32ED4A4F1}"/>
              </a:ext>
            </a:extLst>
          </p:cNvPr>
          <p:cNvSpPr txBox="1"/>
          <p:nvPr/>
        </p:nvSpPr>
        <p:spPr>
          <a:xfrm>
            <a:off x="5121859" y="1018679"/>
            <a:ext cx="2053132" cy="830997"/>
          </a:xfrm>
          <a:prstGeom prst="rect">
            <a:avLst/>
          </a:prstGeom>
          <a:noFill/>
          <a:ln>
            <a:solidFill>
              <a:schemeClr val="tx2"/>
            </a:solidFill>
          </a:ln>
        </p:spPr>
        <p:txBody>
          <a:bodyPr wrap="square" rtlCol="0" anchor="ctr">
            <a:spAutoFit/>
          </a:bodyPr>
          <a:lstStyle/>
          <a:p>
            <a:pPr algn="ctr"/>
            <a:r>
              <a:rPr lang="ar-SA" sz="2400">
                <a:latin typeface="Calibri" panose="020F0502020204030204" pitchFamily="34" charset="0"/>
                <a:cs typeface="Calibri" panose="020F0502020204030204" pitchFamily="34" charset="0"/>
              </a:rPr>
              <a:t>شعار الجهة الحكومية</a:t>
            </a:r>
          </a:p>
        </p:txBody>
      </p:sp>
      <p:grpSp>
        <p:nvGrpSpPr>
          <p:cNvPr id="18" name="Group 17">
            <a:extLst>
              <a:ext uri="{FF2B5EF4-FFF2-40B4-BE49-F238E27FC236}">
                <a16:creationId xmlns:a16="http://schemas.microsoft.com/office/drawing/2014/main" id="{531A48B1-2C03-3DA1-D3B7-75656A2A5B35}"/>
              </a:ext>
            </a:extLst>
          </p:cNvPr>
          <p:cNvGrpSpPr/>
          <p:nvPr/>
        </p:nvGrpSpPr>
        <p:grpSpPr>
          <a:xfrm>
            <a:off x="224596" y="4259084"/>
            <a:ext cx="11847659" cy="1580237"/>
            <a:chOff x="224596" y="4259084"/>
            <a:chExt cx="11847659" cy="1580237"/>
          </a:xfrm>
        </p:grpSpPr>
        <p:sp>
          <p:nvSpPr>
            <p:cNvPr id="10" name="Rectangle: Rounded Corners 9">
              <a:extLst>
                <a:ext uri="{FF2B5EF4-FFF2-40B4-BE49-F238E27FC236}">
                  <a16:creationId xmlns:a16="http://schemas.microsoft.com/office/drawing/2014/main" id="{0B9CC65E-80DA-92C5-4E53-C90BCF1F8A85}"/>
                </a:ext>
              </a:extLst>
            </p:cNvPr>
            <p:cNvSpPr/>
            <p:nvPr/>
          </p:nvSpPr>
          <p:spPr>
            <a:xfrm>
              <a:off x="6695161" y="4259084"/>
              <a:ext cx="5291668" cy="1580237"/>
            </a:xfrm>
            <a:prstGeom prst="roundRect">
              <a:avLst>
                <a:gd name="adj" fmla="val 0"/>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Ins="1005840" rtlCol="0" anchor="ctr"/>
            <a:lstStyle/>
            <a:p>
              <a:pPr algn="ctr" rtl="1">
                <a:defRPr/>
              </a:pPr>
              <a:r>
                <a:rPr kumimoji="0" lang="ar-SA" sz="1400" b="0" i="0" u="none" strike="noStrike" kern="1200" cap="none" spc="0" normalizeH="0" baseline="0" noProof="0">
                  <a:ln>
                    <a:noFill/>
                  </a:ln>
                  <a:solidFill>
                    <a:schemeClr val="accent3"/>
                  </a:solidFill>
                  <a:effectLst/>
                  <a:uLnTx/>
                  <a:uFillTx/>
                  <a:latin typeface="Calibri" panose="020F0502020204030204" pitchFamily="34" charset="0"/>
                  <a:cs typeface="Calibri" panose="020F0502020204030204" pitchFamily="34" charset="0"/>
                </a:rPr>
                <a:t>"رسالة الجهة الحكومية"</a:t>
              </a:r>
            </a:p>
          </p:txBody>
        </p:sp>
        <p:sp>
          <p:nvSpPr>
            <p:cNvPr id="11" name="Rectangle: Rounded Corners 10">
              <a:extLst>
                <a:ext uri="{FF2B5EF4-FFF2-40B4-BE49-F238E27FC236}">
                  <a16:creationId xmlns:a16="http://schemas.microsoft.com/office/drawing/2014/main" id="{AE6A5340-AE19-2DA0-E6CD-214591489BD4}"/>
                </a:ext>
              </a:extLst>
            </p:cNvPr>
            <p:cNvSpPr/>
            <p:nvPr/>
          </p:nvSpPr>
          <p:spPr>
            <a:xfrm>
              <a:off x="224596" y="4276502"/>
              <a:ext cx="5291668" cy="1555404"/>
            </a:xfrm>
            <a:prstGeom prst="roundRect">
              <a:avLst>
                <a:gd name="adj" fmla="val 0"/>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Ins="1005840"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400" b="0" i="0" u="none" strike="noStrike" kern="1200" cap="none" spc="0" normalizeH="0" baseline="0" noProof="0">
                  <a:ln>
                    <a:noFill/>
                  </a:ln>
                  <a:solidFill>
                    <a:schemeClr val="accent3"/>
                  </a:solidFill>
                  <a:effectLst/>
                  <a:uLnTx/>
                  <a:uFillTx/>
                  <a:latin typeface="Calibri" panose="020F0502020204030204" pitchFamily="34" charset="0"/>
                  <a:cs typeface="Calibri" panose="020F0502020204030204" pitchFamily="34" charset="0"/>
                </a:rPr>
                <a:t>"رؤية الجهة الحكومية"</a:t>
              </a:r>
            </a:p>
          </p:txBody>
        </p:sp>
        <p:sp>
          <p:nvSpPr>
            <p:cNvPr id="12" name="TextBox 11">
              <a:extLst>
                <a:ext uri="{FF2B5EF4-FFF2-40B4-BE49-F238E27FC236}">
                  <a16:creationId xmlns:a16="http://schemas.microsoft.com/office/drawing/2014/main" id="{ED79A626-C481-377B-854C-74E2A8DCD469}"/>
                </a:ext>
              </a:extLst>
            </p:cNvPr>
            <p:cNvSpPr txBox="1"/>
            <p:nvPr/>
          </p:nvSpPr>
          <p:spPr>
            <a:xfrm rot="16200000">
              <a:off x="4815841" y="4910702"/>
              <a:ext cx="1241044" cy="276999"/>
            </a:xfrm>
            <a:prstGeom prst="rect">
              <a:avLst/>
            </a:prstGeom>
            <a:solidFill>
              <a:schemeClr val="bg1"/>
            </a:solidFill>
          </p:spPr>
          <p:txBody>
            <a:bodyPr wrap="none">
              <a:spAutoFit/>
            </a:bodyPr>
            <a:lstStyle/>
            <a:p>
              <a:pPr algn="ctr" rtl="1"/>
              <a:r>
                <a:rPr lang="ar-SA" sz="1200">
                  <a:latin typeface="Calibri" panose="020F0502020204030204" pitchFamily="34" charset="0"/>
                  <a:cs typeface="Calibri" panose="020F0502020204030204" pitchFamily="34" charset="0"/>
                </a:rPr>
                <a:t>رؤية الجهة الحكومية</a:t>
              </a:r>
            </a:p>
          </p:txBody>
        </p:sp>
        <p:sp>
          <p:nvSpPr>
            <p:cNvPr id="13" name="TextBox 12">
              <a:extLst>
                <a:ext uri="{FF2B5EF4-FFF2-40B4-BE49-F238E27FC236}">
                  <a16:creationId xmlns:a16="http://schemas.microsoft.com/office/drawing/2014/main" id="{064D9DEC-EF36-03C4-5E86-650F65A0A555}"/>
                </a:ext>
              </a:extLst>
            </p:cNvPr>
            <p:cNvSpPr txBox="1"/>
            <p:nvPr/>
          </p:nvSpPr>
          <p:spPr>
            <a:xfrm rot="16200000">
              <a:off x="11285181" y="4910704"/>
              <a:ext cx="1297150" cy="276999"/>
            </a:xfrm>
            <a:prstGeom prst="rect">
              <a:avLst/>
            </a:prstGeom>
            <a:solidFill>
              <a:schemeClr val="bg1"/>
            </a:solidFill>
          </p:spPr>
          <p:txBody>
            <a:bodyPr wrap="none">
              <a:spAutoFit/>
            </a:bodyPr>
            <a:lstStyle/>
            <a:p>
              <a:pPr algn="ctr"/>
              <a:r>
                <a:rPr lang="ar-SA" sz="1200">
                  <a:latin typeface="Calibri" panose="020F0502020204030204" pitchFamily="34" charset="0"/>
                  <a:cs typeface="Calibri" panose="020F0502020204030204" pitchFamily="34" charset="0"/>
                </a:rPr>
                <a:t>رسالة الجهة الحكومية</a:t>
              </a:r>
            </a:p>
          </p:txBody>
        </p:sp>
        <p:pic>
          <p:nvPicPr>
            <p:cNvPr id="14" name="Graphic 13">
              <a:extLst>
                <a:ext uri="{FF2B5EF4-FFF2-40B4-BE49-F238E27FC236}">
                  <a16:creationId xmlns:a16="http://schemas.microsoft.com/office/drawing/2014/main" id="{0DBC25E1-BC6E-745F-5A2B-1E1F906ECA5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160730" y="4825603"/>
              <a:ext cx="486758" cy="457200"/>
            </a:xfrm>
            <a:prstGeom prst="rect">
              <a:avLst/>
            </a:prstGeom>
          </p:spPr>
        </p:pic>
        <p:pic>
          <p:nvPicPr>
            <p:cNvPr id="15" name="Graphic 14">
              <a:extLst>
                <a:ext uri="{FF2B5EF4-FFF2-40B4-BE49-F238E27FC236}">
                  <a16:creationId xmlns:a16="http://schemas.microsoft.com/office/drawing/2014/main" id="{377457E5-840D-0C8D-E355-EA14600E289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668976" y="4825604"/>
              <a:ext cx="486758" cy="457200"/>
            </a:xfrm>
            <a:prstGeom prst="rect">
              <a:avLst/>
            </a:prstGeom>
          </p:spPr>
        </p:pic>
      </p:grpSp>
      <p:grpSp>
        <p:nvGrpSpPr>
          <p:cNvPr id="17" name="Group 16">
            <a:extLst>
              <a:ext uri="{FF2B5EF4-FFF2-40B4-BE49-F238E27FC236}">
                <a16:creationId xmlns:a16="http://schemas.microsoft.com/office/drawing/2014/main" id="{5F89BB38-4B3D-2B1D-7890-5652A3C6047C}"/>
              </a:ext>
            </a:extLst>
          </p:cNvPr>
          <p:cNvGrpSpPr/>
          <p:nvPr/>
        </p:nvGrpSpPr>
        <p:grpSpPr>
          <a:xfrm>
            <a:off x="267309" y="2312673"/>
            <a:ext cx="11762233" cy="1483413"/>
            <a:chOff x="224596" y="2562692"/>
            <a:chExt cx="11762233" cy="1483413"/>
          </a:xfrm>
        </p:grpSpPr>
        <p:sp>
          <p:nvSpPr>
            <p:cNvPr id="9" name="Rectangle: Rounded Corners 8">
              <a:extLst>
                <a:ext uri="{FF2B5EF4-FFF2-40B4-BE49-F238E27FC236}">
                  <a16:creationId xmlns:a16="http://schemas.microsoft.com/office/drawing/2014/main" id="{0499DDDF-7C31-7B4F-E708-57151862064B}"/>
                </a:ext>
              </a:extLst>
            </p:cNvPr>
            <p:cNvSpPr/>
            <p:nvPr/>
          </p:nvSpPr>
          <p:spPr>
            <a:xfrm>
              <a:off x="224596" y="2562692"/>
              <a:ext cx="11762233" cy="1483413"/>
            </a:xfrm>
            <a:prstGeom prst="roundRect">
              <a:avLst>
                <a:gd name="adj" fmla="val 0"/>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Ins="2560320"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400" b="0" i="0" u="none" strike="noStrike" kern="1200" cap="none" spc="0" normalizeH="0" baseline="0" noProof="0">
                <a:ln>
                  <a:noFill/>
                </a:ln>
                <a:solidFill>
                  <a:srgbClr val="095463"/>
                </a:solidFill>
                <a:effectLst/>
                <a:highlight>
                  <a:srgbClr val="FFFF00"/>
                </a:highlight>
                <a:uLnTx/>
                <a:uFillTx/>
                <a:latin typeface="Calibri" panose="020F0502020204030204" pitchFamily="34" charset="0"/>
                <a:cs typeface="Calibri" panose="020F0502020204030204" pitchFamily="34" charset="0"/>
              </a:endParaRPr>
            </a:p>
          </p:txBody>
        </p:sp>
        <p:sp>
          <p:nvSpPr>
            <p:cNvPr id="16" name="TextBox 15">
              <a:extLst>
                <a:ext uri="{FF2B5EF4-FFF2-40B4-BE49-F238E27FC236}">
                  <a16:creationId xmlns:a16="http://schemas.microsoft.com/office/drawing/2014/main" id="{E83D02B8-1C4D-A8E4-20A9-460C9A96CF4C}"/>
                </a:ext>
              </a:extLst>
            </p:cNvPr>
            <p:cNvSpPr txBox="1"/>
            <p:nvPr/>
          </p:nvSpPr>
          <p:spPr>
            <a:xfrm>
              <a:off x="440020" y="3150510"/>
              <a:ext cx="9211622" cy="307777"/>
            </a:xfrm>
            <a:prstGeom prst="rect">
              <a:avLst/>
            </a:prstGeom>
            <a:noFill/>
            <a:ln>
              <a:solidFill>
                <a:schemeClr val="tx2"/>
              </a:solidFill>
            </a:ln>
          </p:spPr>
          <p:txBody>
            <a:bodyPr wrap="square" rtlCol="0" anchor="ctr">
              <a:spAutoFit/>
            </a:bodyPr>
            <a:lstStyle/>
            <a:p>
              <a:pPr algn="ctr"/>
              <a:r>
                <a:rPr lang="ar-SA" sz="1400">
                  <a:solidFill>
                    <a:schemeClr val="accent3"/>
                  </a:solidFill>
                  <a:latin typeface="Calibri" panose="020F0502020204030204" pitchFamily="34" charset="0"/>
                  <a:cs typeface="Calibri" panose="020F0502020204030204" pitchFamily="34" charset="0"/>
                </a:rPr>
                <a:t>"تعريف الجهة الحكومية ودورها"</a:t>
              </a:r>
            </a:p>
          </p:txBody>
        </p:sp>
      </p:grpSp>
    </p:spTree>
    <p:extLst>
      <p:ext uri="{BB962C8B-B14F-4D97-AF65-F5344CB8AC3E}">
        <p14:creationId xmlns:p14="http://schemas.microsoft.com/office/powerpoint/2010/main" val="3340207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D98CF3F-74CF-6206-2D4C-792E23011E94}"/>
              </a:ext>
            </a:extLst>
          </p:cNvPr>
          <p:cNvSpPr>
            <a:spLocks noGrp="1"/>
          </p:cNvSpPr>
          <p:nvPr>
            <p:ph type="sldNum" sz="quarter" idx="12"/>
          </p:nvPr>
        </p:nvSpPr>
        <p:spPr/>
        <p:txBody>
          <a:bodyPr/>
          <a:lstStyle/>
          <a:p>
            <a:fld id="{008E1BDA-5E07-414A-8101-29DABEB15B19}" type="slidenum">
              <a:rPr lang="en-US" smtClean="0">
                <a:latin typeface="Calibri" panose="020F0502020204030204" pitchFamily="34" charset="0"/>
                <a:cs typeface="Calibri" panose="020F0502020204030204" pitchFamily="34" charset="0"/>
              </a:rPr>
              <a:t>5</a:t>
            </a:fld>
            <a:endParaRPr lang="en-US">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47015298-F31D-2BCF-BD15-AC49ADA685FF}"/>
              </a:ext>
            </a:extLst>
          </p:cNvPr>
          <p:cNvSpPr txBox="1"/>
          <p:nvPr/>
        </p:nvSpPr>
        <p:spPr>
          <a:xfrm>
            <a:off x="5089236" y="132327"/>
            <a:ext cx="6983020" cy="369332"/>
          </a:xfrm>
          <a:prstGeom prst="rect">
            <a:avLst/>
          </a:prstGeom>
          <a:noFill/>
        </p:spPr>
        <p:txBody>
          <a:bodyPr wrap="square" rtlCol="0">
            <a:spAutoFit/>
          </a:bodyPr>
          <a:lstStyle/>
          <a:p>
            <a:pPr algn="r" rtl="1"/>
            <a:r>
              <a:rPr lang="ar-SA" dirty="0">
                <a:latin typeface="Calibri" panose="020F0502020204030204" pitchFamily="34" charset="0"/>
                <a:cs typeface="Calibri" panose="020F0502020204030204" pitchFamily="34" charset="0"/>
              </a:rPr>
              <a:t>نطاق العمل ووصف وأهداف الخدمة المقدمة من قبل المنظمة غير الربحية</a:t>
            </a:r>
          </a:p>
        </p:txBody>
      </p:sp>
      <p:sp>
        <p:nvSpPr>
          <p:cNvPr id="8" name="Rectangle 7">
            <a:extLst>
              <a:ext uri="{FF2B5EF4-FFF2-40B4-BE49-F238E27FC236}">
                <a16:creationId xmlns:a16="http://schemas.microsoft.com/office/drawing/2014/main" id="{A62A8A0E-C65F-425D-DEB8-5E5E81955C21}"/>
              </a:ext>
            </a:extLst>
          </p:cNvPr>
          <p:cNvSpPr/>
          <p:nvPr/>
        </p:nvSpPr>
        <p:spPr>
          <a:xfrm>
            <a:off x="308925" y="969202"/>
            <a:ext cx="11550565" cy="1641554"/>
          </a:xfrm>
          <a:prstGeom prst="rect">
            <a:avLst/>
          </a:prstGeom>
          <a:noFill/>
          <a:ln>
            <a:solidFill>
              <a:srgbClr val="0056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pitchFamily="34" charset="0"/>
              <a:cs typeface="Calibri" panose="020F0502020204030204" pitchFamily="34" charset="0"/>
            </a:endParaRPr>
          </a:p>
        </p:txBody>
      </p:sp>
      <p:grpSp>
        <p:nvGrpSpPr>
          <p:cNvPr id="9" name="Group 8">
            <a:extLst>
              <a:ext uri="{FF2B5EF4-FFF2-40B4-BE49-F238E27FC236}">
                <a16:creationId xmlns:a16="http://schemas.microsoft.com/office/drawing/2014/main" id="{51D63739-BBBE-7081-C5E6-E0BA2A69BD6C}"/>
              </a:ext>
            </a:extLst>
          </p:cNvPr>
          <p:cNvGrpSpPr/>
          <p:nvPr/>
        </p:nvGrpSpPr>
        <p:grpSpPr>
          <a:xfrm>
            <a:off x="11576506" y="1157855"/>
            <a:ext cx="548640" cy="548640"/>
            <a:chOff x="11254994" y="1114021"/>
            <a:chExt cx="457200" cy="457200"/>
          </a:xfrm>
        </p:grpSpPr>
        <p:sp>
          <p:nvSpPr>
            <p:cNvPr id="12" name="Rectangle 11">
              <a:extLst>
                <a:ext uri="{FF2B5EF4-FFF2-40B4-BE49-F238E27FC236}">
                  <a16:creationId xmlns:a16="http://schemas.microsoft.com/office/drawing/2014/main" id="{20127FE7-24E6-7474-EE67-0D00475EFA96}"/>
                </a:ext>
              </a:extLst>
            </p:cNvPr>
            <p:cNvSpPr/>
            <p:nvPr/>
          </p:nvSpPr>
          <p:spPr>
            <a:xfrm>
              <a:off x="11254994" y="1114021"/>
              <a:ext cx="457200" cy="4572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r-SA">
                <a:latin typeface="Calibri" panose="020F0502020204030204" pitchFamily="34" charset="0"/>
                <a:cs typeface="Calibri" panose="020F0502020204030204" pitchFamily="34" charset="0"/>
              </a:endParaRPr>
            </a:p>
          </p:txBody>
        </p:sp>
        <p:pic>
          <p:nvPicPr>
            <p:cNvPr id="13" name="Graphic 12">
              <a:extLst>
                <a:ext uri="{FF2B5EF4-FFF2-40B4-BE49-F238E27FC236}">
                  <a16:creationId xmlns:a16="http://schemas.microsoft.com/office/drawing/2014/main" id="{27D90F0F-DC20-B4E9-B46E-E648FA82751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254994" y="1114021"/>
              <a:ext cx="457200" cy="457200"/>
            </a:xfrm>
            <a:prstGeom prst="rect">
              <a:avLst/>
            </a:prstGeom>
          </p:spPr>
        </p:pic>
      </p:grpSp>
      <p:sp>
        <p:nvSpPr>
          <p:cNvPr id="10" name="Rectangle 9">
            <a:extLst>
              <a:ext uri="{FF2B5EF4-FFF2-40B4-BE49-F238E27FC236}">
                <a16:creationId xmlns:a16="http://schemas.microsoft.com/office/drawing/2014/main" id="{E6975E7D-F544-40C9-B071-87CB03DCF5A7}"/>
              </a:ext>
            </a:extLst>
          </p:cNvPr>
          <p:cNvSpPr/>
          <p:nvPr/>
        </p:nvSpPr>
        <p:spPr>
          <a:xfrm flipH="1">
            <a:off x="9096665" y="768173"/>
            <a:ext cx="2190506" cy="338554"/>
          </a:xfrm>
          <a:prstGeom prst="rect">
            <a:avLst/>
          </a:prstGeom>
          <a:solidFill>
            <a:schemeClr val="bg1"/>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SA" sz="1600" b="0" i="0" u="none" strike="noStrike" kern="1200" cap="none" spc="0" normalizeH="0" baseline="0" noProof="0">
                <a:ln>
                  <a:noFill/>
                </a:ln>
                <a:solidFill>
                  <a:srgbClr val="005689"/>
                </a:solidFill>
                <a:effectLst/>
                <a:uLnTx/>
                <a:uFillTx/>
                <a:latin typeface="Calibri" panose="020F0502020204030204" pitchFamily="34" charset="0"/>
                <a:cs typeface="Calibri" panose="020F0502020204030204" pitchFamily="34" charset="0"/>
              </a:rPr>
              <a:t>وصف الخدمة</a:t>
            </a:r>
            <a:endParaRPr kumimoji="0" lang="id-ID" sz="1600" b="0" i="0" u="none" strike="noStrike" kern="1200" cap="none" spc="0" normalizeH="0" baseline="0" noProof="0">
              <a:ln>
                <a:noFill/>
              </a:ln>
              <a:solidFill>
                <a:srgbClr val="005689"/>
              </a:solidFill>
              <a:effectLst/>
              <a:uLnTx/>
              <a:uFillTx/>
              <a:latin typeface="Calibri" panose="020F0502020204030204" pitchFamily="34" charset="0"/>
              <a:cs typeface="Calibri" panose="020F0502020204030204" pitchFamily="34" charset="0"/>
            </a:endParaRPr>
          </a:p>
        </p:txBody>
      </p:sp>
      <p:sp>
        <p:nvSpPr>
          <p:cNvPr id="11" name="Rectangle 10">
            <a:extLst>
              <a:ext uri="{FF2B5EF4-FFF2-40B4-BE49-F238E27FC236}">
                <a16:creationId xmlns:a16="http://schemas.microsoft.com/office/drawing/2014/main" id="{1E5EAD5E-435F-4223-B984-A5BB1C6A3BB4}"/>
              </a:ext>
            </a:extLst>
          </p:cNvPr>
          <p:cNvSpPr/>
          <p:nvPr/>
        </p:nvSpPr>
        <p:spPr>
          <a:xfrm>
            <a:off x="621696" y="1212195"/>
            <a:ext cx="10726560" cy="1155567"/>
          </a:xfrm>
          <a:prstGeom prst="rect">
            <a:avLst/>
          </a:prstGeom>
          <a:noFill/>
          <a:ln>
            <a:no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lnSpc>
                <a:spcPct val="150000"/>
              </a:lnSpc>
            </a:pPr>
            <a:r>
              <a:rPr lang="ar-SA" sz="1400">
                <a:solidFill>
                  <a:schemeClr val="accent3"/>
                </a:solidFill>
                <a:latin typeface="Calibri" panose="020F0502020204030204" pitchFamily="34" charset="0"/>
                <a:cs typeface="Calibri" panose="020F0502020204030204" pitchFamily="34" charset="0"/>
              </a:rPr>
              <a:t>"يمكن الوصول لوصف الخدمة عن طريق الكراسة الخاصة بالمنافسة"</a:t>
            </a:r>
          </a:p>
        </p:txBody>
      </p:sp>
      <p:sp>
        <p:nvSpPr>
          <p:cNvPr id="15" name="Rectangle 14">
            <a:extLst>
              <a:ext uri="{FF2B5EF4-FFF2-40B4-BE49-F238E27FC236}">
                <a16:creationId xmlns:a16="http://schemas.microsoft.com/office/drawing/2014/main" id="{659C8D3A-41EC-A406-6282-0EA2C21511C9}"/>
              </a:ext>
            </a:extLst>
          </p:cNvPr>
          <p:cNvSpPr/>
          <p:nvPr/>
        </p:nvSpPr>
        <p:spPr>
          <a:xfrm>
            <a:off x="308925" y="4635412"/>
            <a:ext cx="11550565" cy="1641554"/>
          </a:xfrm>
          <a:prstGeom prst="rect">
            <a:avLst/>
          </a:prstGeom>
          <a:noFill/>
          <a:ln>
            <a:solidFill>
              <a:srgbClr val="0056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pitchFamily="34" charset="0"/>
              <a:cs typeface="Calibri" panose="020F0502020204030204" pitchFamily="34" charset="0"/>
            </a:endParaRPr>
          </a:p>
        </p:txBody>
      </p:sp>
      <p:grpSp>
        <p:nvGrpSpPr>
          <p:cNvPr id="16" name="Group 15">
            <a:extLst>
              <a:ext uri="{FF2B5EF4-FFF2-40B4-BE49-F238E27FC236}">
                <a16:creationId xmlns:a16="http://schemas.microsoft.com/office/drawing/2014/main" id="{60802175-BE6D-57E3-BE5A-2A1B55664F04}"/>
              </a:ext>
            </a:extLst>
          </p:cNvPr>
          <p:cNvGrpSpPr/>
          <p:nvPr/>
        </p:nvGrpSpPr>
        <p:grpSpPr>
          <a:xfrm>
            <a:off x="11576506" y="4824065"/>
            <a:ext cx="548640" cy="548640"/>
            <a:chOff x="11254994" y="1114021"/>
            <a:chExt cx="457200" cy="457200"/>
          </a:xfrm>
        </p:grpSpPr>
        <p:sp>
          <p:nvSpPr>
            <p:cNvPr id="19" name="Rectangle 18">
              <a:extLst>
                <a:ext uri="{FF2B5EF4-FFF2-40B4-BE49-F238E27FC236}">
                  <a16:creationId xmlns:a16="http://schemas.microsoft.com/office/drawing/2014/main" id="{161E962E-C934-264E-D405-54C0AF02293E}"/>
                </a:ext>
              </a:extLst>
            </p:cNvPr>
            <p:cNvSpPr/>
            <p:nvPr/>
          </p:nvSpPr>
          <p:spPr>
            <a:xfrm>
              <a:off x="11254994" y="1114021"/>
              <a:ext cx="457200" cy="4572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r-SA">
                <a:latin typeface="Calibri" panose="020F0502020204030204" pitchFamily="34" charset="0"/>
                <a:cs typeface="Calibri" panose="020F0502020204030204" pitchFamily="34" charset="0"/>
              </a:endParaRPr>
            </a:p>
          </p:txBody>
        </p:sp>
        <p:pic>
          <p:nvPicPr>
            <p:cNvPr id="20" name="Graphic 19">
              <a:extLst>
                <a:ext uri="{FF2B5EF4-FFF2-40B4-BE49-F238E27FC236}">
                  <a16:creationId xmlns:a16="http://schemas.microsoft.com/office/drawing/2014/main" id="{C5752FDC-40C5-1B23-BFE4-7DCE0B0084E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254994" y="1114021"/>
              <a:ext cx="457200" cy="457200"/>
            </a:xfrm>
            <a:prstGeom prst="rect">
              <a:avLst/>
            </a:prstGeom>
          </p:spPr>
        </p:pic>
      </p:grpSp>
      <p:sp>
        <p:nvSpPr>
          <p:cNvPr id="17" name="Rectangle 16">
            <a:extLst>
              <a:ext uri="{FF2B5EF4-FFF2-40B4-BE49-F238E27FC236}">
                <a16:creationId xmlns:a16="http://schemas.microsoft.com/office/drawing/2014/main" id="{C8E85F33-B68C-DA2D-1198-45DF34F7AB47}"/>
              </a:ext>
            </a:extLst>
          </p:cNvPr>
          <p:cNvSpPr/>
          <p:nvPr/>
        </p:nvSpPr>
        <p:spPr>
          <a:xfrm flipH="1">
            <a:off x="9096665" y="4434383"/>
            <a:ext cx="2190506" cy="338554"/>
          </a:xfrm>
          <a:prstGeom prst="rect">
            <a:avLst/>
          </a:prstGeom>
          <a:solidFill>
            <a:schemeClr val="bg1"/>
          </a:solid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SA" sz="1600" b="0" i="0" u="none" strike="noStrike" kern="1200" cap="none" spc="0" normalizeH="0" baseline="0" noProof="0">
                <a:ln>
                  <a:noFill/>
                </a:ln>
                <a:solidFill>
                  <a:srgbClr val="005689"/>
                </a:solidFill>
                <a:effectLst/>
                <a:uLnTx/>
                <a:uFillTx/>
                <a:latin typeface="Calibri" panose="020F0502020204030204" pitchFamily="34" charset="0"/>
                <a:cs typeface="Calibri" panose="020F0502020204030204" pitchFamily="34" charset="0"/>
              </a:rPr>
              <a:t>نطاق العمل</a:t>
            </a:r>
            <a:endParaRPr kumimoji="0" lang="id-ID" sz="1600" b="0" i="0" u="none" strike="noStrike" kern="1200" cap="none" spc="0" normalizeH="0" baseline="0" noProof="0">
              <a:ln>
                <a:noFill/>
              </a:ln>
              <a:solidFill>
                <a:srgbClr val="005689"/>
              </a:solidFill>
              <a:effectLst/>
              <a:uLnTx/>
              <a:uFillTx/>
              <a:latin typeface="Calibri" panose="020F0502020204030204" pitchFamily="34" charset="0"/>
              <a:cs typeface="Calibri" panose="020F0502020204030204" pitchFamily="34" charset="0"/>
            </a:endParaRPr>
          </a:p>
        </p:txBody>
      </p:sp>
      <p:sp>
        <p:nvSpPr>
          <p:cNvPr id="18" name="Rectangle 17">
            <a:extLst>
              <a:ext uri="{FF2B5EF4-FFF2-40B4-BE49-F238E27FC236}">
                <a16:creationId xmlns:a16="http://schemas.microsoft.com/office/drawing/2014/main" id="{214C91CB-5A68-EF7E-BA86-A6450A6F76DD}"/>
              </a:ext>
            </a:extLst>
          </p:cNvPr>
          <p:cNvSpPr/>
          <p:nvPr/>
        </p:nvSpPr>
        <p:spPr>
          <a:xfrm>
            <a:off x="621696" y="4878405"/>
            <a:ext cx="10726561" cy="1155567"/>
          </a:xfrm>
          <a:prstGeom prst="rect">
            <a:avLst/>
          </a:prstGeom>
          <a:noFill/>
          <a:ln>
            <a:no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1">
              <a:lnSpc>
                <a:spcPct val="150000"/>
              </a:lnSpc>
            </a:pPr>
            <a:r>
              <a:rPr lang="ar-SA" sz="1400">
                <a:solidFill>
                  <a:schemeClr val="accent3"/>
                </a:solidFill>
                <a:latin typeface="Calibri" panose="020F0502020204030204" pitchFamily="34" charset="0"/>
                <a:cs typeface="Calibri" panose="020F0502020204030204" pitchFamily="34" charset="0"/>
              </a:rPr>
              <a:t>"يمكن الوصول لنطاق العمل عن طريق الكراسة الخاصة بالمنافسة (وتشمل نطاق العمل الجغرافي والزمني)، كما يمكن ذكر ما يعد خارجا عن نطاق العمل بناء على فهم المطلوب في المنافسة"</a:t>
            </a:r>
          </a:p>
        </p:txBody>
      </p:sp>
      <p:sp>
        <p:nvSpPr>
          <p:cNvPr id="25" name="Rectangle 24">
            <a:extLst>
              <a:ext uri="{FF2B5EF4-FFF2-40B4-BE49-F238E27FC236}">
                <a16:creationId xmlns:a16="http://schemas.microsoft.com/office/drawing/2014/main" id="{B6DB6F54-043A-7D25-4842-EBDC7C13A268}"/>
              </a:ext>
            </a:extLst>
          </p:cNvPr>
          <p:cNvSpPr/>
          <p:nvPr/>
        </p:nvSpPr>
        <p:spPr>
          <a:xfrm>
            <a:off x="517317" y="3170420"/>
            <a:ext cx="10830939" cy="819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Low" defTabSz="914400" rtl="1" eaLnBrk="1" fontAlgn="auto" latinLnBrk="0" hangingPunct="1">
              <a:lnSpc>
                <a:spcPct val="100000"/>
              </a:lnSpc>
              <a:spcBef>
                <a:spcPts val="0"/>
              </a:spcBef>
              <a:spcAft>
                <a:spcPts val="0"/>
              </a:spcAft>
              <a:buClrTx/>
              <a:buSzTx/>
              <a:buFontTx/>
              <a:buNone/>
              <a:tabLst/>
              <a:defRPr/>
            </a:pPr>
            <a:r>
              <a:rPr kumimoji="0" lang="en-US" sz="1400" i="0" u="none" strike="noStrike" kern="1200" cap="none" spc="0" normalizeH="0" baseline="0" noProof="0">
                <a:ln>
                  <a:noFill/>
                </a:ln>
                <a:solidFill>
                  <a:schemeClr val="accent3"/>
                </a:solidFill>
                <a:effectLst/>
                <a:uLnTx/>
                <a:uFillTx/>
                <a:latin typeface="Calibri" panose="020F0502020204030204" pitchFamily="34" charset="0"/>
                <a:cs typeface="Calibri" panose="020F0502020204030204" pitchFamily="34" charset="0"/>
              </a:rPr>
              <a:t>“</a:t>
            </a:r>
            <a:r>
              <a:rPr kumimoji="0" lang="ar-SA" sz="1400" i="0" u="none" strike="noStrike" kern="1200" cap="none" spc="0" normalizeH="0" baseline="0" noProof="0">
                <a:ln>
                  <a:noFill/>
                </a:ln>
                <a:solidFill>
                  <a:schemeClr val="accent3"/>
                </a:solidFill>
                <a:effectLst/>
                <a:uLnTx/>
                <a:uFillTx/>
                <a:latin typeface="Calibri" panose="020F0502020204030204" pitchFamily="34" charset="0"/>
                <a:cs typeface="Calibri" panose="020F0502020204030204" pitchFamily="34" charset="0"/>
              </a:rPr>
              <a:t>في هذا القسم تكتب الأهداف المرجوة من الخدمة وتأثيرها على المجتمع ويمكن جمع هذه المعلومات عبر الموقع الرسمي للجهة الحكومية وعن طريقة كراسة الشروط والمواصفات. إبراز الأهداف يعبر عن فهم المنظمة لأهمية الخدمة للجهة الحكومية وللمجتمع.</a:t>
            </a:r>
            <a:r>
              <a:rPr kumimoji="0" lang="en-US" sz="1400" i="0" u="none" strike="noStrike" kern="1200" cap="none" spc="0" normalizeH="0" baseline="0" noProof="0">
                <a:ln>
                  <a:noFill/>
                </a:ln>
                <a:solidFill>
                  <a:schemeClr val="accent3"/>
                </a:solidFill>
                <a:effectLst/>
                <a:uLnTx/>
                <a:uFillTx/>
                <a:latin typeface="Calibri" panose="020F0502020204030204" pitchFamily="34" charset="0"/>
                <a:cs typeface="Calibri" panose="020F0502020204030204" pitchFamily="34" charset="0"/>
              </a:rPr>
              <a:t>”</a:t>
            </a:r>
            <a:endParaRPr kumimoji="0" lang="ar-SA" sz="1400" i="0" u="none" strike="noStrike" kern="1200" cap="none" spc="0" normalizeH="0" baseline="0" noProof="0">
              <a:ln>
                <a:noFill/>
              </a:ln>
              <a:solidFill>
                <a:schemeClr val="accent3"/>
              </a:solidFill>
              <a:effectLst/>
              <a:uLnTx/>
              <a:uFillTx/>
              <a:latin typeface="Calibri" panose="020F0502020204030204" pitchFamily="34" charset="0"/>
              <a:cs typeface="Calibri" panose="020F0502020204030204" pitchFamily="34" charset="0"/>
            </a:endParaRPr>
          </a:p>
        </p:txBody>
      </p:sp>
      <p:sp>
        <p:nvSpPr>
          <p:cNvPr id="26" name="Rectangle 25">
            <a:extLst>
              <a:ext uri="{FF2B5EF4-FFF2-40B4-BE49-F238E27FC236}">
                <a16:creationId xmlns:a16="http://schemas.microsoft.com/office/drawing/2014/main" id="{91624CE1-2590-24D8-63CD-1A69C1D4AD22}"/>
              </a:ext>
            </a:extLst>
          </p:cNvPr>
          <p:cNvSpPr/>
          <p:nvPr/>
        </p:nvSpPr>
        <p:spPr>
          <a:xfrm>
            <a:off x="295936" y="3044009"/>
            <a:ext cx="11550565" cy="1019542"/>
          </a:xfrm>
          <a:prstGeom prst="rect">
            <a:avLst/>
          </a:prstGeom>
          <a:noFill/>
          <a:ln>
            <a:solidFill>
              <a:srgbClr val="0056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pitchFamily="34" charset="0"/>
              <a:cs typeface="Calibri" panose="020F0502020204030204" pitchFamily="34" charset="0"/>
            </a:endParaRPr>
          </a:p>
        </p:txBody>
      </p:sp>
      <p:grpSp>
        <p:nvGrpSpPr>
          <p:cNvPr id="27" name="Group 26">
            <a:extLst>
              <a:ext uri="{FF2B5EF4-FFF2-40B4-BE49-F238E27FC236}">
                <a16:creationId xmlns:a16="http://schemas.microsoft.com/office/drawing/2014/main" id="{20A1FF30-E91F-C172-C1A6-9003E950A5D3}"/>
              </a:ext>
            </a:extLst>
          </p:cNvPr>
          <p:cNvGrpSpPr/>
          <p:nvPr/>
        </p:nvGrpSpPr>
        <p:grpSpPr>
          <a:xfrm>
            <a:off x="11526171" y="3134497"/>
            <a:ext cx="611964" cy="615125"/>
            <a:chOff x="11147905" y="1367787"/>
            <a:chExt cx="696074" cy="699670"/>
          </a:xfrm>
        </p:grpSpPr>
        <p:sp>
          <p:nvSpPr>
            <p:cNvPr id="29" name="Rectangle 28">
              <a:extLst>
                <a:ext uri="{FF2B5EF4-FFF2-40B4-BE49-F238E27FC236}">
                  <a16:creationId xmlns:a16="http://schemas.microsoft.com/office/drawing/2014/main" id="{4429DD25-1430-E568-6495-2A8001BB8CA8}"/>
                </a:ext>
              </a:extLst>
            </p:cNvPr>
            <p:cNvSpPr/>
            <p:nvPr/>
          </p:nvSpPr>
          <p:spPr>
            <a:xfrm>
              <a:off x="11179934" y="1407759"/>
              <a:ext cx="582752" cy="6596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pitchFamily="34" charset="0"/>
                <a:cs typeface="Calibri" panose="020F0502020204030204" pitchFamily="34" charset="0"/>
              </a:endParaRPr>
            </a:p>
          </p:txBody>
        </p:sp>
        <p:pic>
          <p:nvPicPr>
            <p:cNvPr id="30" name="Graphic 29" descr="Bullseye with solid fill">
              <a:extLst>
                <a:ext uri="{FF2B5EF4-FFF2-40B4-BE49-F238E27FC236}">
                  <a16:creationId xmlns:a16="http://schemas.microsoft.com/office/drawing/2014/main" id="{2A555ED2-D1B3-C183-1DB0-08161A0A6A0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47905" y="1367787"/>
              <a:ext cx="696074" cy="696074"/>
            </a:xfrm>
            <a:prstGeom prst="rect">
              <a:avLst/>
            </a:prstGeom>
          </p:spPr>
        </p:pic>
      </p:grpSp>
      <p:sp>
        <p:nvSpPr>
          <p:cNvPr id="28" name="Rectangle 27">
            <a:extLst>
              <a:ext uri="{FF2B5EF4-FFF2-40B4-BE49-F238E27FC236}">
                <a16:creationId xmlns:a16="http://schemas.microsoft.com/office/drawing/2014/main" id="{7C637B06-99D0-D952-5DC5-83270FEE5B0C}"/>
              </a:ext>
            </a:extLst>
          </p:cNvPr>
          <p:cNvSpPr/>
          <p:nvPr/>
        </p:nvSpPr>
        <p:spPr>
          <a:xfrm flipH="1">
            <a:off x="9096665" y="2860190"/>
            <a:ext cx="2190506" cy="323165"/>
          </a:xfrm>
          <a:prstGeom prst="rect">
            <a:avLst/>
          </a:prstGeom>
          <a:solidFill>
            <a:schemeClr val="bg1"/>
          </a:solid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ar-SA" sz="1500" b="0" i="0" u="none" strike="noStrike" kern="1200" cap="none" spc="0" normalizeH="0" baseline="0" noProof="0">
                <a:ln>
                  <a:noFill/>
                </a:ln>
                <a:solidFill>
                  <a:srgbClr val="005689"/>
                </a:solidFill>
                <a:effectLst/>
                <a:uLnTx/>
                <a:uFillTx/>
                <a:latin typeface="Calibri" panose="020F0502020204030204" pitchFamily="34" charset="0"/>
                <a:cs typeface="Calibri" panose="020F0502020204030204" pitchFamily="34" charset="0"/>
              </a:rPr>
              <a:t>أهداف الخدمة</a:t>
            </a:r>
            <a:endParaRPr kumimoji="0" lang="id-ID" sz="1500" b="0" i="0" u="none" strike="noStrike" kern="1200" cap="none" spc="0" normalizeH="0" baseline="0" noProof="0">
              <a:ln>
                <a:noFill/>
              </a:ln>
              <a:solidFill>
                <a:srgbClr val="005689"/>
              </a:solidFill>
              <a:effectLst/>
              <a:uLnTx/>
              <a:uFillTx/>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7144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D98CF3F-74CF-6206-2D4C-792E23011E94}"/>
              </a:ext>
            </a:extLst>
          </p:cNvPr>
          <p:cNvSpPr>
            <a:spLocks noGrp="1"/>
          </p:cNvSpPr>
          <p:nvPr>
            <p:ph type="sldNum" sz="quarter" idx="12"/>
          </p:nvPr>
        </p:nvSpPr>
        <p:spPr/>
        <p:txBody>
          <a:bodyPr/>
          <a:lstStyle/>
          <a:p>
            <a:fld id="{008E1BDA-5E07-414A-8101-29DABEB15B19}" type="slidenum">
              <a:rPr lang="en-US" smtClean="0">
                <a:latin typeface="Calibri" panose="020F0502020204030204" pitchFamily="34" charset="0"/>
                <a:cs typeface="Calibri" panose="020F0502020204030204" pitchFamily="34" charset="0"/>
              </a:rPr>
              <a:t>6</a:t>
            </a:fld>
            <a:endParaRPr lang="en-US">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47015298-F31D-2BCF-BD15-AC49ADA685FF}"/>
              </a:ext>
            </a:extLst>
          </p:cNvPr>
          <p:cNvSpPr txBox="1"/>
          <p:nvPr/>
        </p:nvSpPr>
        <p:spPr>
          <a:xfrm>
            <a:off x="5362575" y="132327"/>
            <a:ext cx="6709681" cy="369332"/>
          </a:xfrm>
          <a:prstGeom prst="rect">
            <a:avLst/>
          </a:prstGeom>
          <a:noFill/>
        </p:spPr>
        <p:txBody>
          <a:bodyPr wrap="square" rtlCol="0">
            <a:spAutoFit/>
          </a:bodyPr>
          <a:lstStyle>
            <a:defPPr>
              <a:defRPr lang="en-SA"/>
            </a:defPPr>
            <a:lvl1pPr algn="r" rtl="1"/>
          </a:lstStyle>
          <a:p>
            <a:r>
              <a:rPr lang="ar-SA" dirty="0">
                <a:latin typeface="Calibri" panose="020F0502020204030204" pitchFamily="34" charset="0"/>
                <a:cs typeface="Calibri" panose="020F0502020204030204" pitchFamily="34" charset="0"/>
              </a:rPr>
              <a:t>ارتباط </a:t>
            </a:r>
            <a:r>
              <a:rPr lang="ar-SA" dirty="0">
                <a:solidFill>
                  <a:schemeClr val="accent3"/>
                </a:solidFill>
                <a:latin typeface="Calibri" panose="020F0502020204030204" pitchFamily="34" charset="0"/>
                <a:cs typeface="Calibri" panose="020F0502020204030204" pitchFamily="34" charset="0"/>
              </a:rPr>
              <a:t>"اسم الخدمة"</a:t>
            </a:r>
            <a:r>
              <a:rPr lang="ar-SA" dirty="0">
                <a:latin typeface="Calibri" panose="020F0502020204030204" pitchFamily="34" charset="0"/>
                <a:cs typeface="Calibri" panose="020F0502020204030204" pitchFamily="34" charset="0"/>
              </a:rPr>
              <a:t> برؤية 2030</a:t>
            </a:r>
          </a:p>
        </p:txBody>
      </p:sp>
      <p:graphicFrame>
        <p:nvGraphicFramePr>
          <p:cNvPr id="22" name="Diagram 21">
            <a:extLst>
              <a:ext uri="{FF2B5EF4-FFF2-40B4-BE49-F238E27FC236}">
                <a16:creationId xmlns:a16="http://schemas.microsoft.com/office/drawing/2014/main" id="{B92A7F92-6807-9680-0932-D0D2861F8BA6}"/>
              </a:ext>
            </a:extLst>
          </p:cNvPr>
          <p:cNvGraphicFramePr/>
          <p:nvPr>
            <p:extLst>
              <p:ext uri="{D42A27DB-BD31-4B8C-83A1-F6EECF244321}">
                <p14:modId xmlns:p14="http://schemas.microsoft.com/office/powerpoint/2010/main" val="2699810196"/>
              </p:ext>
            </p:extLst>
          </p:nvPr>
        </p:nvGraphicFramePr>
        <p:xfrm>
          <a:off x="542924" y="809625"/>
          <a:ext cx="10829925" cy="27379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3" name="Rectangle: Rounded Corners 52">
            <a:extLst>
              <a:ext uri="{FF2B5EF4-FFF2-40B4-BE49-F238E27FC236}">
                <a16:creationId xmlns:a16="http://schemas.microsoft.com/office/drawing/2014/main" id="{3C2266B7-C1D0-72C3-35F8-8D5568D9767C}"/>
              </a:ext>
            </a:extLst>
          </p:cNvPr>
          <p:cNvSpPr/>
          <p:nvPr/>
        </p:nvSpPr>
        <p:spPr>
          <a:xfrm>
            <a:off x="11449050" y="809625"/>
            <a:ext cx="623206" cy="2737908"/>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lang="ar-SA" dirty="0">
                <a:solidFill>
                  <a:schemeClr val="bg1"/>
                </a:solidFill>
                <a:latin typeface="Calibri" panose="020F0502020204030204" pitchFamily="34" charset="0"/>
                <a:cs typeface="Calibri" panose="020F0502020204030204" pitchFamily="34" charset="0"/>
              </a:rPr>
              <a:t>مجتمع حيوي</a:t>
            </a:r>
            <a:endParaRPr lang="en-US" dirty="0">
              <a:solidFill>
                <a:schemeClr val="bg1"/>
              </a:solidFill>
              <a:latin typeface="Calibri" panose="020F0502020204030204" pitchFamily="34" charset="0"/>
              <a:cs typeface="Calibri" panose="020F0502020204030204" pitchFamily="34" charset="0"/>
            </a:endParaRPr>
          </a:p>
        </p:txBody>
      </p:sp>
      <p:sp>
        <p:nvSpPr>
          <p:cNvPr id="54" name="TextBox 53">
            <a:extLst>
              <a:ext uri="{FF2B5EF4-FFF2-40B4-BE49-F238E27FC236}">
                <a16:creationId xmlns:a16="http://schemas.microsoft.com/office/drawing/2014/main" id="{83B6E68A-3C28-E6C7-23FC-59EC46AC3999}"/>
              </a:ext>
            </a:extLst>
          </p:cNvPr>
          <p:cNvSpPr txBox="1"/>
          <p:nvPr/>
        </p:nvSpPr>
        <p:spPr>
          <a:xfrm>
            <a:off x="542924" y="4361602"/>
            <a:ext cx="10877550" cy="2031325"/>
          </a:xfrm>
          <a:prstGeom prst="rect">
            <a:avLst/>
          </a:prstGeom>
          <a:noFill/>
        </p:spPr>
        <p:txBody>
          <a:bodyPr wrap="square" rtlCol="0">
            <a:spAutoFit/>
          </a:bodyPr>
          <a:lstStyle/>
          <a:p>
            <a:pPr algn="justLow" rtl="1"/>
            <a:r>
              <a:rPr lang="ar-SA" dirty="0">
                <a:solidFill>
                  <a:schemeClr val="accent3"/>
                </a:solidFill>
                <a:latin typeface="Calibri" panose="020F0502020204030204" pitchFamily="34" charset="0"/>
                <a:cs typeface="Calibri" panose="020F0502020204030204" pitchFamily="34" charset="0"/>
              </a:rPr>
              <a:t>"تحتوي رؤية 2030 على ثلاث محاور رئيسية وهي:</a:t>
            </a:r>
          </a:p>
          <a:p>
            <a:pPr marL="342900" indent="-342900" algn="justLow" rtl="1">
              <a:buFont typeface="+mj-lt"/>
              <a:buAutoNum type="arabicPeriod"/>
            </a:pPr>
            <a:r>
              <a:rPr lang="ar-SA" dirty="0">
                <a:solidFill>
                  <a:schemeClr val="accent3"/>
                </a:solidFill>
                <a:latin typeface="Calibri" panose="020F0502020204030204" pitchFamily="34" charset="0"/>
                <a:cs typeface="Calibri" panose="020F0502020204030204" pitchFamily="34" charset="0"/>
              </a:rPr>
              <a:t>مجتمع حيوي</a:t>
            </a:r>
          </a:p>
          <a:p>
            <a:pPr marL="342900" indent="-342900" algn="justLow" rtl="1">
              <a:buFont typeface="+mj-lt"/>
              <a:buAutoNum type="arabicPeriod"/>
            </a:pPr>
            <a:r>
              <a:rPr lang="ar-SA" b="0" i="0" u="none" strike="noStrike" dirty="0">
                <a:solidFill>
                  <a:schemeClr val="accent3"/>
                </a:solidFill>
                <a:effectLst/>
                <a:latin typeface="Calibri" panose="020F0502020204030204" pitchFamily="34" charset="0"/>
                <a:cs typeface="Calibri" panose="020F0502020204030204" pitchFamily="34" charset="0"/>
              </a:rPr>
              <a:t>اقتصاد مزدهر</a:t>
            </a:r>
          </a:p>
          <a:p>
            <a:pPr marL="342900" indent="-342900" algn="justLow" rtl="1">
              <a:buFont typeface="+mj-lt"/>
              <a:buAutoNum type="arabicPeriod"/>
            </a:pPr>
            <a:r>
              <a:rPr lang="ar-SA" b="0" i="0" u="none" strike="noStrike" dirty="0">
                <a:solidFill>
                  <a:schemeClr val="accent3"/>
                </a:solidFill>
                <a:effectLst/>
                <a:latin typeface="Calibri" panose="020F0502020204030204" pitchFamily="34" charset="0"/>
                <a:cs typeface="Calibri" panose="020F0502020204030204" pitchFamily="34" charset="0"/>
              </a:rPr>
              <a:t>وطن طموح</a:t>
            </a:r>
          </a:p>
          <a:p>
            <a:pPr algn="justLow" rtl="1"/>
            <a:r>
              <a:rPr lang="ar-SA" dirty="0">
                <a:solidFill>
                  <a:schemeClr val="accent3"/>
                </a:solidFill>
                <a:latin typeface="Calibri" panose="020F0502020204030204" pitchFamily="34" charset="0"/>
                <a:cs typeface="Calibri" panose="020F0502020204030204" pitchFamily="34" charset="0"/>
              </a:rPr>
              <a:t>ويندرج تحت هذه المحاور ستة أهداف عامة وسبعة وعشرين هدفاً فرعياً وستة وتسعين هدفاً تفصيلياً.</a:t>
            </a:r>
          </a:p>
          <a:p>
            <a:pPr algn="justLow" rtl="1"/>
            <a:r>
              <a:rPr lang="ar-SA" dirty="0">
                <a:solidFill>
                  <a:schemeClr val="accent3"/>
                </a:solidFill>
                <a:latin typeface="Calibri" panose="020F0502020204030204" pitchFamily="34" charset="0"/>
                <a:cs typeface="Calibri" panose="020F0502020204030204" pitchFamily="34" charset="0"/>
              </a:rPr>
              <a:t>تحتاج المنظمة غير الربحية للاطلاع على موقع الرؤية وربط أهداف الخدمة المقدمة ببعض أهداف الرؤية لكل محور من محاورها (بحسب طبيعة الخدمة). وذلك لتضخيم أهمية الهدف وتوضيح إدراك المنظمة غير الربحية لأهمية الخدمة للمجتمع"</a:t>
            </a:r>
            <a:endParaRPr lang="ar-SA" b="0" i="0" u="none" strike="noStrike" dirty="0">
              <a:solidFill>
                <a:schemeClr val="accent3"/>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80658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7C4F7-0FF1-1FB1-E4AF-B26A07A3E92A}"/>
              </a:ext>
            </a:extLst>
          </p:cNvPr>
          <p:cNvSpPr>
            <a:spLocks noGrp="1"/>
          </p:cNvSpPr>
          <p:nvPr>
            <p:ph type="ctrTitle"/>
          </p:nvPr>
        </p:nvSpPr>
        <p:spPr/>
        <p:txBody>
          <a:bodyPr/>
          <a:lstStyle/>
          <a:p>
            <a:r>
              <a:rPr lang="ar-SA" dirty="0">
                <a:latin typeface="Calibri" panose="020F0502020204030204" pitchFamily="34" charset="0"/>
                <a:cs typeface="Calibri" panose="020F0502020204030204" pitchFamily="34" charset="0"/>
              </a:rPr>
              <a:t>المنهجية</a:t>
            </a:r>
          </a:p>
        </p:txBody>
      </p:sp>
    </p:spTree>
    <p:extLst>
      <p:ext uri="{BB962C8B-B14F-4D97-AF65-F5344CB8AC3E}">
        <p14:creationId xmlns:p14="http://schemas.microsoft.com/office/powerpoint/2010/main" val="2868012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D98CF3F-74CF-6206-2D4C-792E23011E94}"/>
              </a:ext>
            </a:extLst>
          </p:cNvPr>
          <p:cNvSpPr>
            <a:spLocks noGrp="1"/>
          </p:cNvSpPr>
          <p:nvPr>
            <p:ph type="sldNum" sz="quarter" idx="12"/>
          </p:nvPr>
        </p:nvSpPr>
        <p:spPr/>
        <p:txBody>
          <a:bodyPr/>
          <a:lstStyle/>
          <a:p>
            <a:fld id="{008E1BDA-5E07-414A-8101-29DABEB15B19}" type="slidenum">
              <a:rPr lang="en-US" smtClean="0">
                <a:latin typeface="Calibri" panose="020F0502020204030204" pitchFamily="34" charset="0"/>
                <a:cs typeface="Calibri" panose="020F0502020204030204" pitchFamily="34" charset="0"/>
              </a:rPr>
              <a:t>8</a:t>
            </a:fld>
            <a:endParaRPr lang="en-US">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47015298-F31D-2BCF-BD15-AC49ADA685FF}"/>
              </a:ext>
            </a:extLst>
          </p:cNvPr>
          <p:cNvSpPr txBox="1"/>
          <p:nvPr/>
        </p:nvSpPr>
        <p:spPr>
          <a:xfrm>
            <a:off x="7424056" y="132327"/>
            <a:ext cx="4648200" cy="369332"/>
          </a:xfrm>
          <a:prstGeom prst="rect">
            <a:avLst/>
          </a:prstGeom>
          <a:noFill/>
        </p:spPr>
        <p:txBody>
          <a:bodyPr wrap="square" rtlCol="0">
            <a:spAutoFit/>
          </a:bodyPr>
          <a:lstStyle>
            <a:defPPr>
              <a:defRPr lang="en-SA"/>
            </a:defPPr>
            <a:lvl1pPr algn="r" rtl="1"/>
          </a:lstStyle>
          <a:p>
            <a:r>
              <a:rPr lang="ar-SA">
                <a:latin typeface="Calibri" panose="020F0502020204030204" pitchFamily="34" charset="0"/>
                <a:cs typeface="Calibri" panose="020F0502020204030204" pitchFamily="34" charset="0"/>
              </a:rPr>
              <a:t>المنهجية المتبعة لتنفيذ الخدمة</a:t>
            </a:r>
          </a:p>
        </p:txBody>
      </p:sp>
      <p:sp>
        <p:nvSpPr>
          <p:cNvPr id="43" name="Rectangle 42">
            <a:extLst>
              <a:ext uri="{FF2B5EF4-FFF2-40B4-BE49-F238E27FC236}">
                <a16:creationId xmlns:a16="http://schemas.microsoft.com/office/drawing/2014/main" id="{EBED75AD-30B7-3603-5327-A2ACE33E94AD}"/>
              </a:ext>
            </a:extLst>
          </p:cNvPr>
          <p:cNvSpPr/>
          <p:nvPr/>
        </p:nvSpPr>
        <p:spPr bwMode="auto">
          <a:xfrm>
            <a:off x="2732691" y="1217490"/>
            <a:ext cx="6915808" cy="1253712"/>
          </a:xfrm>
          <a:prstGeom prst="rect">
            <a:avLst/>
          </a:prstGeom>
          <a:solidFill>
            <a:schemeClr val="accent3">
              <a:lumMod val="20000"/>
              <a:lumOff val="80000"/>
            </a:schemeClr>
          </a:solidFill>
          <a:ln w="12700">
            <a:solidFill>
              <a:schemeClr val="bg1">
                <a:lumMod val="75000"/>
              </a:schemeClr>
            </a:solidFill>
          </a:ln>
        </p:spPr>
        <p:txBody>
          <a:bodyPr vert="horz" wrap="square" lIns="91440" tIns="45720" rIns="91440" bIns="45720" numCol="1" rtlCol="0" anchor="ctr" anchorCtr="0" compatLnSpc="1">
            <a:prstTxWarp prst="textNoShape">
              <a:avLst/>
            </a:prstTxWarp>
          </a:bodyPr>
          <a:lstStyle/>
          <a:p>
            <a:pPr marL="0" marR="0" lvl="1" algn="ctr" defTabSz="914355" rtl="1" eaLnBrk="1" fontAlgn="auto" latinLnBrk="0" hangingPunct="1">
              <a:lnSpc>
                <a:spcPct val="150000"/>
              </a:lnSpc>
              <a:spcBef>
                <a:spcPts val="0"/>
              </a:spcBef>
              <a:spcAft>
                <a:spcPts val="0"/>
              </a:spcAft>
              <a:buClrTx/>
              <a:buSzTx/>
              <a:tabLst/>
              <a:defRPr/>
            </a:pPr>
            <a:r>
              <a:rPr lang="ar-SA" sz="1200" b="1" kern="0">
                <a:solidFill>
                  <a:schemeClr val="accent3"/>
                </a:solidFill>
                <a:latin typeface="Calibri" panose="020F0502020204030204" pitchFamily="34" charset="0"/>
                <a:cs typeface="Calibri" panose="020F0502020204030204" pitchFamily="34" charset="0"/>
                <a:sym typeface="Bahij TheSansArabic Plain" panose="02040503050201020203" pitchFamily="18" charset="-78"/>
              </a:rPr>
              <a:t>وصف المرحلة</a:t>
            </a:r>
            <a:endParaRPr kumimoji="0" lang="ar-SA" sz="1200" b="1" i="0" u="none" strike="noStrike" kern="0" cap="none" spc="0" normalizeH="0" baseline="0" noProof="0">
              <a:ln>
                <a:noFill/>
              </a:ln>
              <a:solidFill>
                <a:schemeClr val="accent3"/>
              </a:solidFill>
              <a:effectLst/>
              <a:uLnTx/>
              <a:uFillTx/>
              <a:latin typeface="Calibri" panose="020F0502020204030204" pitchFamily="34" charset="0"/>
              <a:cs typeface="Calibri" panose="020F0502020204030204" pitchFamily="34" charset="0"/>
              <a:sym typeface="Bahij TheSansArabic Plain" panose="02040503050201020203" pitchFamily="18" charset="-78"/>
            </a:endParaRPr>
          </a:p>
        </p:txBody>
      </p:sp>
      <p:sp>
        <p:nvSpPr>
          <p:cNvPr id="47" name="Rectangle 46">
            <a:extLst>
              <a:ext uri="{FF2B5EF4-FFF2-40B4-BE49-F238E27FC236}">
                <a16:creationId xmlns:a16="http://schemas.microsoft.com/office/drawing/2014/main" id="{F2A79F43-9E50-25A8-D3F8-F0EE78A1FADB}"/>
              </a:ext>
            </a:extLst>
          </p:cNvPr>
          <p:cNvSpPr/>
          <p:nvPr/>
        </p:nvSpPr>
        <p:spPr bwMode="auto">
          <a:xfrm>
            <a:off x="515769" y="1217489"/>
            <a:ext cx="2098973" cy="1253711"/>
          </a:xfrm>
          <a:prstGeom prst="rect">
            <a:avLst/>
          </a:prstGeom>
          <a:solidFill>
            <a:schemeClr val="accent3">
              <a:lumMod val="20000"/>
              <a:lumOff val="80000"/>
            </a:schemeClr>
          </a:solidFill>
          <a:ln w="12700">
            <a:solidFill>
              <a:schemeClr val="bg1">
                <a:lumMod val="75000"/>
              </a:schemeClr>
            </a:solidFill>
          </a:ln>
        </p:spPr>
        <p:txBody>
          <a:bodyPr vert="horz" wrap="square" lIns="91440" tIns="45720" rIns="91440" bIns="45720" numCol="1" rtlCol="0" anchor="ctr" anchorCtr="0" compatLnSpc="1">
            <a:prstTxWarp prst="textNoShape">
              <a:avLst/>
            </a:prstTxWarp>
          </a:bodyPr>
          <a:lstStyle/>
          <a:p>
            <a:pPr marL="171450" marR="0" lvl="1" indent="-171450" algn="ctr" defTabSz="914355"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ar-SA" sz="1200" b="0" i="0" u="none" strike="noStrike" kern="0" cap="none" spc="0" normalizeH="0" baseline="0" noProof="0" dirty="0">
                <a:ln>
                  <a:noFill/>
                </a:ln>
                <a:solidFill>
                  <a:srgbClr val="68767E"/>
                </a:solidFill>
                <a:effectLst/>
                <a:uLnTx/>
                <a:uFillTx/>
                <a:latin typeface="Calibri" panose="020F0502020204030204" pitchFamily="34" charset="0"/>
                <a:cs typeface="Calibri" panose="020F0502020204030204" pitchFamily="34" charset="0"/>
                <a:sym typeface="Bahij TheSansArabic Plain" panose="02040503050201020203" pitchFamily="18" charset="-78"/>
              </a:rPr>
              <a:t>مخرج المرحلة الأولى</a:t>
            </a:r>
          </a:p>
        </p:txBody>
      </p:sp>
      <p:sp>
        <p:nvSpPr>
          <p:cNvPr id="128" name="Rectangle 127">
            <a:extLst>
              <a:ext uri="{FF2B5EF4-FFF2-40B4-BE49-F238E27FC236}">
                <a16:creationId xmlns:a16="http://schemas.microsoft.com/office/drawing/2014/main" id="{ADE7AA9E-C5D5-914E-B876-7B6F267A6B2E}"/>
              </a:ext>
            </a:extLst>
          </p:cNvPr>
          <p:cNvSpPr/>
          <p:nvPr/>
        </p:nvSpPr>
        <p:spPr bwMode="auto">
          <a:xfrm>
            <a:off x="9797083" y="1217490"/>
            <a:ext cx="2124059" cy="1253712"/>
          </a:xfrm>
          <a:prstGeom prst="rect">
            <a:avLst/>
          </a:prstGeom>
          <a:solidFill>
            <a:schemeClr val="accent3">
              <a:lumMod val="20000"/>
              <a:lumOff val="80000"/>
            </a:schemeClr>
          </a:solidFill>
          <a:ln w="12700">
            <a:solidFill>
              <a:schemeClr val="bg1">
                <a:lumMod val="75000"/>
              </a:schemeClr>
            </a:solidFill>
          </a:ln>
        </p:spPr>
        <p:txBody>
          <a:bodyPr vert="horz" wrap="square" lIns="91440" tIns="45720" rIns="91440" bIns="45720" numCol="1" rtlCol="0" anchor="b" anchorCtr="0" compatLnSpc="1">
            <a:prstTxWarp prst="textNoShape">
              <a:avLst/>
            </a:prstTxWarp>
          </a:bodyPr>
          <a:lstStyle/>
          <a:p>
            <a:pPr marL="0" marR="0" lvl="0" indent="0" algn="ctr" defTabSz="914400" eaLnBrk="1" fontAlgn="auto" latinLnBrk="0" hangingPunct="1">
              <a:lnSpc>
                <a:spcPct val="100000"/>
              </a:lnSpc>
              <a:spcBef>
                <a:spcPts val="300"/>
              </a:spcBef>
              <a:spcAft>
                <a:spcPts val="300"/>
              </a:spcAft>
              <a:buClrTx/>
              <a:buSzTx/>
              <a:buFontTx/>
              <a:buNone/>
              <a:tabLst/>
              <a:defRPr/>
            </a:pPr>
            <a:endParaRPr kumimoji="0" lang="ar-SA" sz="1600" b="0" i="0" u="none" strike="noStrike" kern="0" cap="none" spc="0" normalizeH="0" baseline="0" noProof="0">
              <a:ln>
                <a:noFill/>
              </a:ln>
              <a:solidFill>
                <a:srgbClr val="5AC8E0"/>
              </a:solidFill>
              <a:effectLst/>
              <a:uLnTx/>
              <a:uFillTx/>
              <a:latin typeface="Calibri" panose="020F0502020204030204" pitchFamily="34" charset="0"/>
              <a:cs typeface="Calibri" panose="020F0502020204030204" pitchFamily="34" charset="0"/>
            </a:endParaRPr>
          </a:p>
        </p:txBody>
      </p:sp>
      <p:sp>
        <p:nvSpPr>
          <p:cNvPr id="132" name="Rectangle 131">
            <a:extLst>
              <a:ext uri="{FF2B5EF4-FFF2-40B4-BE49-F238E27FC236}">
                <a16:creationId xmlns:a16="http://schemas.microsoft.com/office/drawing/2014/main" id="{09F5BD9F-99D4-F1CB-52D1-5894044CB5CA}"/>
              </a:ext>
            </a:extLst>
          </p:cNvPr>
          <p:cNvSpPr/>
          <p:nvPr/>
        </p:nvSpPr>
        <p:spPr>
          <a:xfrm>
            <a:off x="10256678" y="1430742"/>
            <a:ext cx="1149674" cy="338554"/>
          </a:xfrm>
          <a:prstGeom prst="rect">
            <a:avLst/>
          </a:prstGeom>
          <a:noFill/>
        </p:spPr>
        <p:txBody>
          <a:bodyPr wrap="none">
            <a:spAutoFit/>
          </a:bodyPr>
          <a:lstStyle/>
          <a:p>
            <a:pPr algn="ctr">
              <a:spcBef>
                <a:spcPts val="300"/>
              </a:spcBef>
              <a:spcAft>
                <a:spcPts val="300"/>
              </a:spcAft>
              <a:defRPr/>
            </a:pPr>
            <a:r>
              <a:rPr lang="ar-SA" sz="1600" b="1" kern="0">
                <a:solidFill>
                  <a:schemeClr val="accent3"/>
                </a:solidFill>
                <a:latin typeface="Calibri" panose="020F0502020204030204" pitchFamily="34" charset="0"/>
                <a:cs typeface="Calibri" panose="020F0502020204030204" pitchFamily="34" charset="0"/>
              </a:rPr>
              <a:t>المرحلة الأولى</a:t>
            </a:r>
          </a:p>
        </p:txBody>
      </p:sp>
      <p:sp>
        <p:nvSpPr>
          <p:cNvPr id="136" name="Rectangle 135">
            <a:extLst>
              <a:ext uri="{FF2B5EF4-FFF2-40B4-BE49-F238E27FC236}">
                <a16:creationId xmlns:a16="http://schemas.microsoft.com/office/drawing/2014/main" id="{DB17BF9C-2932-DA84-9303-441DBE5EF9B8}"/>
              </a:ext>
            </a:extLst>
          </p:cNvPr>
          <p:cNvSpPr/>
          <p:nvPr/>
        </p:nvSpPr>
        <p:spPr>
          <a:xfrm>
            <a:off x="9767437" y="1915209"/>
            <a:ext cx="2128157" cy="307777"/>
          </a:xfrm>
          <a:prstGeom prst="rect">
            <a:avLst/>
          </a:prstGeom>
          <a:noFill/>
        </p:spPr>
        <p:txBody>
          <a:bodyPr wrap="square">
            <a:spAutoFit/>
          </a:bodyPr>
          <a:lstStyle/>
          <a:p>
            <a:pPr algn="ctr">
              <a:spcBef>
                <a:spcPts val="300"/>
              </a:spcBef>
              <a:spcAft>
                <a:spcPts val="300"/>
              </a:spcAft>
              <a:defRPr/>
            </a:pPr>
            <a:r>
              <a:rPr lang="ar-SA" sz="1400" b="1" kern="0">
                <a:solidFill>
                  <a:schemeClr val="accent3"/>
                </a:solidFill>
                <a:latin typeface="Calibri" panose="020F0502020204030204" pitchFamily="34" charset="0"/>
                <a:cs typeface="Calibri" panose="020F0502020204030204" pitchFamily="34" charset="0"/>
              </a:rPr>
              <a:t>"عنوان المرحلة"</a:t>
            </a:r>
          </a:p>
        </p:txBody>
      </p:sp>
      <p:sp>
        <p:nvSpPr>
          <p:cNvPr id="3" name="Rectangle 2">
            <a:extLst>
              <a:ext uri="{FF2B5EF4-FFF2-40B4-BE49-F238E27FC236}">
                <a16:creationId xmlns:a16="http://schemas.microsoft.com/office/drawing/2014/main" id="{2164F539-9605-3489-DB40-E2E54BE45FFF}"/>
              </a:ext>
            </a:extLst>
          </p:cNvPr>
          <p:cNvSpPr/>
          <p:nvPr/>
        </p:nvSpPr>
        <p:spPr bwMode="auto">
          <a:xfrm>
            <a:off x="2732691" y="2699214"/>
            <a:ext cx="6915808" cy="1253712"/>
          </a:xfrm>
          <a:prstGeom prst="rect">
            <a:avLst/>
          </a:prstGeom>
          <a:solidFill>
            <a:schemeClr val="accent3">
              <a:lumMod val="40000"/>
              <a:lumOff val="60000"/>
            </a:schemeClr>
          </a:solidFill>
          <a:ln w="12700">
            <a:solidFill>
              <a:schemeClr val="bg1">
                <a:lumMod val="75000"/>
              </a:schemeClr>
            </a:solidFill>
          </a:ln>
        </p:spPr>
        <p:txBody>
          <a:bodyPr vert="horz" wrap="square" lIns="91440" tIns="45720" rIns="91440" bIns="45720" numCol="1" rtlCol="0" anchor="ctr" anchorCtr="0" compatLnSpc="1">
            <a:prstTxWarp prst="textNoShape">
              <a:avLst/>
            </a:prstTxWarp>
          </a:bodyPr>
          <a:lstStyle/>
          <a:p>
            <a:pPr marL="0" marR="0" lvl="1" algn="ctr" defTabSz="914355" rtl="1" eaLnBrk="1" fontAlgn="auto" latinLnBrk="0" hangingPunct="1">
              <a:lnSpc>
                <a:spcPct val="150000"/>
              </a:lnSpc>
              <a:spcBef>
                <a:spcPts val="0"/>
              </a:spcBef>
              <a:spcAft>
                <a:spcPts val="0"/>
              </a:spcAft>
              <a:buClrTx/>
              <a:buSzTx/>
              <a:tabLst/>
              <a:defRPr/>
            </a:pPr>
            <a:r>
              <a:rPr lang="ar-SA" sz="1200" b="1" kern="0">
                <a:solidFill>
                  <a:schemeClr val="accent3"/>
                </a:solidFill>
                <a:latin typeface="Calibri" panose="020F0502020204030204" pitchFamily="34" charset="0"/>
                <a:cs typeface="Calibri" panose="020F0502020204030204" pitchFamily="34" charset="0"/>
                <a:sym typeface="Bahij TheSansArabic Plain" panose="02040503050201020203" pitchFamily="18" charset="-78"/>
              </a:rPr>
              <a:t>وصف المرحلة</a:t>
            </a:r>
            <a:endParaRPr kumimoji="0" lang="ar-SA" sz="1200" b="1" i="0" u="none" strike="noStrike" kern="0" cap="none" spc="0" normalizeH="0" baseline="0" noProof="0">
              <a:ln>
                <a:noFill/>
              </a:ln>
              <a:solidFill>
                <a:schemeClr val="accent3"/>
              </a:solidFill>
              <a:effectLst/>
              <a:uLnTx/>
              <a:uFillTx/>
              <a:latin typeface="Calibri" panose="020F0502020204030204" pitchFamily="34" charset="0"/>
              <a:cs typeface="Calibri" panose="020F0502020204030204" pitchFamily="34" charset="0"/>
              <a:sym typeface="Bahij TheSansArabic Plain" panose="02040503050201020203" pitchFamily="18" charset="-78"/>
            </a:endParaRPr>
          </a:p>
        </p:txBody>
      </p:sp>
      <p:sp>
        <p:nvSpPr>
          <p:cNvPr id="6" name="Rectangle 5">
            <a:extLst>
              <a:ext uri="{FF2B5EF4-FFF2-40B4-BE49-F238E27FC236}">
                <a16:creationId xmlns:a16="http://schemas.microsoft.com/office/drawing/2014/main" id="{28A2431D-FDD0-AE6D-1700-01D9FD9DEED7}"/>
              </a:ext>
            </a:extLst>
          </p:cNvPr>
          <p:cNvSpPr/>
          <p:nvPr/>
        </p:nvSpPr>
        <p:spPr bwMode="auto">
          <a:xfrm>
            <a:off x="515769" y="2699213"/>
            <a:ext cx="2098973" cy="1253711"/>
          </a:xfrm>
          <a:prstGeom prst="rect">
            <a:avLst/>
          </a:prstGeom>
          <a:solidFill>
            <a:schemeClr val="accent3">
              <a:lumMod val="40000"/>
              <a:lumOff val="60000"/>
            </a:schemeClr>
          </a:solidFill>
          <a:ln w="12700">
            <a:solidFill>
              <a:schemeClr val="bg1">
                <a:lumMod val="75000"/>
              </a:schemeClr>
            </a:solidFill>
          </a:ln>
        </p:spPr>
        <p:txBody>
          <a:bodyPr vert="horz" wrap="square" lIns="91440" tIns="45720" rIns="91440" bIns="45720" numCol="1" rtlCol="0" anchor="ctr" anchorCtr="0" compatLnSpc="1">
            <a:prstTxWarp prst="textNoShape">
              <a:avLst/>
            </a:prstTxWarp>
          </a:bodyPr>
          <a:lstStyle/>
          <a:p>
            <a:pPr marL="171450" marR="0" lvl="1" indent="-171450" algn="ctr" defTabSz="914355"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ar-SA" sz="1200" b="0" i="0" u="none" strike="noStrike" kern="0" cap="none" spc="0" normalizeH="0" baseline="0" noProof="0" dirty="0">
                <a:ln>
                  <a:noFill/>
                </a:ln>
                <a:solidFill>
                  <a:srgbClr val="68767E"/>
                </a:solidFill>
                <a:effectLst/>
                <a:uLnTx/>
                <a:uFillTx/>
                <a:latin typeface="Calibri" panose="020F0502020204030204" pitchFamily="34" charset="0"/>
                <a:cs typeface="Calibri" panose="020F0502020204030204" pitchFamily="34" charset="0"/>
                <a:sym typeface="Bahij TheSansArabic Plain" panose="02040503050201020203" pitchFamily="18" charset="-78"/>
              </a:rPr>
              <a:t>مخرج المرحلة الثانية</a:t>
            </a:r>
          </a:p>
        </p:txBody>
      </p:sp>
      <p:sp>
        <p:nvSpPr>
          <p:cNvPr id="8" name="Rectangle 7">
            <a:extLst>
              <a:ext uri="{FF2B5EF4-FFF2-40B4-BE49-F238E27FC236}">
                <a16:creationId xmlns:a16="http://schemas.microsoft.com/office/drawing/2014/main" id="{DF7C2AD6-796E-47D8-2A4F-E41C3D93B417}"/>
              </a:ext>
            </a:extLst>
          </p:cNvPr>
          <p:cNvSpPr/>
          <p:nvPr/>
        </p:nvSpPr>
        <p:spPr bwMode="auto">
          <a:xfrm>
            <a:off x="9797083" y="2699214"/>
            <a:ext cx="2124059" cy="1253712"/>
          </a:xfrm>
          <a:prstGeom prst="rect">
            <a:avLst/>
          </a:prstGeom>
          <a:solidFill>
            <a:schemeClr val="accent3">
              <a:lumMod val="40000"/>
              <a:lumOff val="60000"/>
            </a:schemeClr>
          </a:solidFill>
          <a:ln w="12700">
            <a:solidFill>
              <a:schemeClr val="bg1">
                <a:lumMod val="75000"/>
              </a:schemeClr>
            </a:solidFill>
          </a:ln>
        </p:spPr>
        <p:txBody>
          <a:bodyPr vert="horz" wrap="square" lIns="91440" tIns="45720" rIns="91440" bIns="45720" numCol="1" rtlCol="0" anchor="b" anchorCtr="0" compatLnSpc="1">
            <a:prstTxWarp prst="textNoShape">
              <a:avLst/>
            </a:prstTxWarp>
          </a:bodyPr>
          <a:lstStyle/>
          <a:p>
            <a:pPr marL="0" marR="0" lvl="0" indent="0" algn="ctr" defTabSz="914400" eaLnBrk="1" fontAlgn="auto" latinLnBrk="0" hangingPunct="1">
              <a:lnSpc>
                <a:spcPct val="100000"/>
              </a:lnSpc>
              <a:spcBef>
                <a:spcPts val="300"/>
              </a:spcBef>
              <a:spcAft>
                <a:spcPts val="300"/>
              </a:spcAft>
              <a:buClrTx/>
              <a:buSzTx/>
              <a:buFontTx/>
              <a:buNone/>
              <a:tabLst/>
              <a:defRPr/>
            </a:pPr>
            <a:endParaRPr kumimoji="0" lang="ar-SA" sz="1600" b="0" i="0" u="none" strike="noStrike" kern="0" cap="none" spc="0" normalizeH="0" baseline="0" noProof="0">
              <a:ln>
                <a:noFill/>
              </a:ln>
              <a:solidFill>
                <a:srgbClr val="5AC8E0"/>
              </a:solidFill>
              <a:effectLst/>
              <a:uLnTx/>
              <a:uFillTx/>
              <a:latin typeface="Calibri" panose="020F0502020204030204" pitchFamily="34" charset="0"/>
              <a:cs typeface="Calibri" panose="020F0502020204030204" pitchFamily="34" charset="0"/>
            </a:endParaRPr>
          </a:p>
        </p:txBody>
      </p:sp>
      <p:sp>
        <p:nvSpPr>
          <p:cNvPr id="9" name="Rectangle 8">
            <a:extLst>
              <a:ext uri="{FF2B5EF4-FFF2-40B4-BE49-F238E27FC236}">
                <a16:creationId xmlns:a16="http://schemas.microsoft.com/office/drawing/2014/main" id="{A1B1EBFB-F7E8-518B-C5FC-2F2EEE851619}"/>
              </a:ext>
            </a:extLst>
          </p:cNvPr>
          <p:cNvSpPr/>
          <p:nvPr/>
        </p:nvSpPr>
        <p:spPr>
          <a:xfrm>
            <a:off x="10267898" y="2912466"/>
            <a:ext cx="1127232" cy="338554"/>
          </a:xfrm>
          <a:prstGeom prst="rect">
            <a:avLst/>
          </a:prstGeom>
          <a:noFill/>
        </p:spPr>
        <p:txBody>
          <a:bodyPr wrap="none">
            <a:spAutoFit/>
          </a:bodyPr>
          <a:lstStyle/>
          <a:p>
            <a:pPr algn="ctr">
              <a:spcBef>
                <a:spcPts val="300"/>
              </a:spcBef>
              <a:spcAft>
                <a:spcPts val="300"/>
              </a:spcAft>
              <a:defRPr/>
            </a:pPr>
            <a:r>
              <a:rPr lang="ar-SA" sz="1600">
                <a:solidFill>
                  <a:schemeClr val="bg1"/>
                </a:solidFill>
                <a:latin typeface="Calibri" panose="020F0502020204030204" pitchFamily="34" charset="0"/>
                <a:cs typeface="Calibri" panose="020F0502020204030204" pitchFamily="34" charset="0"/>
              </a:rPr>
              <a:t>المرحلة الثانية</a:t>
            </a:r>
          </a:p>
        </p:txBody>
      </p:sp>
      <p:sp>
        <p:nvSpPr>
          <p:cNvPr id="10" name="Rectangle 9">
            <a:extLst>
              <a:ext uri="{FF2B5EF4-FFF2-40B4-BE49-F238E27FC236}">
                <a16:creationId xmlns:a16="http://schemas.microsoft.com/office/drawing/2014/main" id="{CBD739DB-3D7C-DA15-6882-115DA8D93328}"/>
              </a:ext>
            </a:extLst>
          </p:cNvPr>
          <p:cNvSpPr/>
          <p:nvPr/>
        </p:nvSpPr>
        <p:spPr>
          <a:xfrm>
            <a:off x="9767437" y="3396933"/>
            <a:ext cx="2128157" cy="307777"/>
          </a:xfrm>
          <a:prstGeom prst="rect">
            <a:avLst/>
          </a:prstGeom>
          <a:noFill/>
        </p:spPr>
        <p:txBody>
          <a:bodyPr wrap="square">
            <a:spAutoFit/>
          </a:bodyPr>
          <a:lstStyle/>
          <a:p>
            <a:pPr algn="ctr">
              <a:spcBef>
                <a:spcPts val="300"/>
              </a:spcBef>
              <a:spcAft>
                <a:spcPts val="300"/>
              </a:spcAft>
              <a:defRPr/>
            </a:pPr>
            <a:r>
              <a:rPr lang="ar-SA" sz="1400">
                <a:solidFill>
                  <a:schemeClr val="bg1"/>
                </a:solidFill>
                <a:latin typeface="Calibri" panose="020F0502020204030204" pitchFamily="34" charset="0"/>
                <a:cs typeface="Calibri" panose="020F0502020204030204" pitchFamily="34" charset="0"/>
              </a:rPr>
              <a:t>"عنوان المرحلة"</a:t>
            </a:r>
          </a:p>
        </p:txBody>
      </p:sp>
      <p:sp>
        <p:nvSpPr>
          <p:cNvPr id="11" name="Rectangle 10">
            <a:extLst>
              <a:ext uri="{FF2B5EF4-FFF2-40B4-BE49-F238E27FC236}">
                <a16:creationId xmlns:a16="http://schemas.microsoft.com/office/drawing/2014/main" id="{C6D5BEF4-2A27-C52B-619E-603507066204}"/>
              </a:ext>
            </a:extLst>
          </p:cNvPr>
          <p:cNvSpPr/>
          <p:nvPr/>
        </p:nvSpPr>
        <p:spPr bwMode="auto">
          <a:xfrm>
            <a:off x="2732691" y="4184425"/>
            <a:ext cx="6915808" cy="1253712"/>
          </a:xfrm>
          <a:prstGeom prst="rect">
            <a:avLst/>
          </a:prstGeom>
          <a:solidFill>
            <a:schemeClr val="accent3">
              <a:lumMod val="60000"/>
              <a:lumOff val="40000"/>
            </a:schemeClr>
          </a:solidFill>
          <a:ln w="12700">
            <a:solidFill>
              <a:schemeClr val="bg1">
                <a:lumMod val="75000"/>
              </a:schemeClr>
            </a:solidFill>
          </a:ln>
        </p:spPr>
        <p:txBody>
          <a:bodyPr vert="horz" wrap="square" lIns="91440" tIns="45720" rIns="91440" bIns="45720" numCol="1" rtlCol="0" anchor="ctr" anchorCtr="0" compatLnSpc="1">
            <a:prstTxWarp prst="textNoShape">
              <a:avLst/>
            </a:prstTxWarp>
          </a:bodyPr>
          <a:lstStyle/>
          <a:p>
            <a:pPr marL="0" marR="0" lvl="1" algn="ctr" defTabSz="914355" rtl="1" eaLnBrk="1" fontAlgn="auto" latinLnBrk="0" hangingPunct="1">
              <a:lnSpc>
                <a:spcPct val="150000"/>
              </a:lnSpc>
              <a:spcBef>
                <a:spcPts val="0"/>
              </a:spcBef>
              <a:spcAft>
                <a:spcPts val="0"/>
              </a:spcAft>
              <a:buClrTx/>
              <a:buSzTx/>
              <a:tabLst/>
              <a:defRPr/>
            </a:pPr>
            <a:r>
              <a:rPr lang="ar-SA" sz="1200" b="1" kern="0">
                <a:solidFill>
                  <a:schemeClr val="accent3"/>
                </a:solidFill>
                <a:latin typeface="Calibri" panose="020F0502020204030204" pitchFamily="34" charset="0"/>
                <a:cs typeface="Calibri" panose="020F0502020204030204" pitchFamily="34" charset="0"/>
                <a:sym typeface="Bahij TheSansArabic Plain" panose="02040503050201020203" pitchFamily="18" charset="-78"/>
              </a:rPr>
              <a:t>وصف المرحلة</a:t>
            </a:r>
            <a:endParaRPr kumimoji="0" lang="ar-SA" sz="1200" b="1" i="0" u="none" strike="noStrike" kern="0" cap="none" spc="0" normalizeH="0" baseline="0" noProof="0">
              <a:ln>
                <a:noFill/>
              </a:ln>
              <a:solidFill>
                <a:schemeClr val="accent3"/>
              </a:solidFill>
              <a:effectLst/>
              <a:uLnTx/>
              <a:uFillTx/>
              <a:latin typeface="Calibri" panose="020F0502020204030204" pitchFamily="34" charset="0"/>
              <a:cs typeface="Calibri" panose="020F0502020204030204" pitchFamily="34" charset="0"/>
              <a:sym typeface="Bahij TheSansArabic Plain" panose="02040503050201020203" pitchFamily="18" charset="-78"/>
            </a:endParaRPr>
          </a:p>
        </p:txBody>
      </p:sp>
      <p:sp>
        <p:nvSpPr>
          <p:cNvPr id="12" name="Rectangle 11">
            <a:extLst>
              <a:ext uri="{FF2B5EF4-FFF2-40B4-BE49-F238E27FC236}">
                <a16:creationId xmlns:a16="http://schemas.microsoft.com/office/drawing/2014/main" id="{5D80E5B5-CFC0-22D5-1851-4F61AB233EEE}"/>
              </a:ext>
            </a:extLst>
          </p:cNvPr>
          <p:cNvSpPr/>
          <p:nvPr/>
        </p:nvSpPr>
        <p:spPr bwMode="auto">
          <a:xfrm>
            <a:off x="515769" y="4184424"/>
            <a:ext cx="2098973" cy="1253711"/>
          </a:xfrm>
          <a:prstGeom prst="rect">
            <a:avLst/>
          </a:prstGeom>
          <a:solidFill>
            <a:schemeClr val="accent3">
              <a:lumMod val="60000"/>
              <a:lumOff val="40000"/>
            </a:schemeClr>
          </a:solidFill>
          <a:ln w="12700">
            <a:solidFill>
              <a:schemeClr val="bg1">
                <a:lumMod val="75000"/>
              </a:schemeClr>
            </a:solidFill>
          </a:ln>
        </p:spPr>
        <p:txBody>
          <a:bodyPr vert="horz" wrap="square" lIns="91440" tIns="45720" rIns="91440" bIns="45720" numCol="1" rtlCol="0" anchor="ctr" anchorCtr="0" compatLnSpc="1">
            <a:prstTxWarp prst="textNoShape">
              <a:avLst/>
            </a:prstTxWarp>
          </a:bodyPr>
          <a:lstStyle/>
          <a:p>
            <a:pPr marL="171450" marR="0" lvl="1" indent="-171450" algn="ctr" defTabSz="914355"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ar-SA" sz="1200" b="0" i="0" u="none" strike="noStrike" kern="0" cap="none" spc="0" normalizeH="0" baseline="0" noProof="0" dirty="0">
                <a:ln>
                  <a:noFill/>
                </a:ln>
                <a:solidFill>
                  <a:srgbClr val="68767E"/>
                </a:solidFill>
                <a:effectLst/>
                <a:uLnTx/>
                <a:uFillTx/>
                <a:latin typeface="Calibri" panose="020F0502020204030204" pitchFamily="34" charset="0"/>
                <a:cs typeface="Calibri" panose="020F0502020204030204" pitchFamily="34" charset="0"/>
                <a:sym typeface="Bahij TheSansArabic Plain" panose="02040503050201020203" pitchFamily="18" charset="-78"/>
              </a:rPr>
              <a:t>مخرج المرحلة الثالثة</a:t>
            </a:r>
          </a:p>
        </p:txBody>
      </p:sp>
      <p:sp>
        <p:nvSpPr>
          <p:cNvPr id="14" name="Rectangle 13">
            <a:extLst>
              <a:ext uri="{FF2B5EF4-FFF2-40B4-BE49-F238E27FC236}">
                <a16:creationId xmlns:a16="http://schemas.microsoft.com/office/drawing/2014/main" id="{4862E73A-8CA2-9F7A-CAB3-BE326F842D88}"/>
              </a:ext>
            </a:extLst>
          </p:cNvPr>
          <p:cNvSpPr/>
          <p:nvPr/>
        </p:nvSpPr>
        <p:spPr bwMode="auto">
          <a:xfrm>
            <a:off x="9797083" y="4184425"/>
            <a:ext cx="2124059" cy="1253712"/>
          </a:xfrm>
          <a:prstGeom prst="rect">
            <a:avLst/>
          </a:prstGeom>
          <a:solidFill>
            <a:schemeClr val="accent3">
              <a:lumMod val="60000"/>
              <a:lumOff val="40000"/>
            </a:schemeClr>
          </a:solidFill>
          <a:ln w="12700">
            <a:solidFill>
              <a:schemeClr val="bg1">
                <a:lumMod val="75000"/>
              </a:schemeClr>
            </a:solidFill>
          </a:ln>
        </p:spPr>
        <p:txBody>
          <a:bodyPr vert="horz" wrap="square" lIns="91440" tIns="45720" rIns="91440" bIns="45720" numCol="1" rtlCol="0" anchor="b" anchorCtr="0" compatLnSpc="1">
            <a:prstTxWarp prst="textNoShape">
              <a:avLst/>
            </a:prstTxWarp>
          </a:bodyPr>
          <a:lstStyle/>
          <a:p>
            <a:pPr marL="0" marR="0" lvl="0" indent="0" algn="ctr" defTabSz="914400" eaLnBrk="1" fontAlgn="auto" latinLnBrk="0" hangingPunct="1">
              <a:lnSpc>
                <a:spcPct val="100000"/>
              </a:lnSpc>
              <a:spcBef>
                <a:spcPts val="300"/>
              </a:spcBef>
              <a:spcAft>
                <a:spcPts val="300"/>
              </a:spcAft>
              <a:buClrTx/>
              <a:buSzTx/>
              <a:buFontTx/>
              <a:buNone/>
              <a:tabLst/>
              <a:defRPr/>
            </a:pPr>
            <a:endParaRPr kumimoji="0" lang="ar-SA" sz="1600" b="0" i="0" u="none" strike="noStrike" kern="0" cap="none" spc="0" normalizeH="0" baseline="0" noProof="0">
              <a:ln>
                <a:noFill/>
              </a:ln>
              <a:solidFill>
                <a:srgbClr val="5AC8E0"/>
              </a:solidFill>
              <a:effectLst/>
              <a:uLnTx/>
              <a:uFillTx/>
              <a:latin typeface="Calibri" panose="020F0502020204030204" pitchFamily="34" charset="0"/>
              <a:cs typeface="Calibri" panose="020F0502020204030204" pitchFamily="34" charset="0"/>
            </a:endParaRPr>
          </a:p>
        </p:txBody>
      </p:sp>
      <p:sp>
        <p:nvSpPr>
          <p:cNvPr id="15" name="Rectangle 14">
            <a:extLst>
              <a:ext uri="{FF2B5EF4-FFF2-40B4-BE49-F238E27FC236}">
                <a16:creationId xmlns:a16="http://schemas.microsoft.com/office/drawing/2014/main" id="{F0A376D8-2620-006B-BD75-773261AE9AFB}"/>
              </a:ext>
            </a:extLst>
          </p:cNvPr>
          <p:cNvSpPr/>
          <p:nvPr/>
        </p:nvSpPr>
        <p:spPr>
          <a:xfrm>
            <a:off x="10269501" y="4397677"/>
            <a:ext cx="1124026" cy="338554"/>
          </a:xfrm>
          <a:prstGeom prst="rect">
            <a:avLst/>
          </a:prstGeom>
          <a:noFill/>
        </p:spPr>
        <p:txBody>
          <a:bodyPr wrap="none">
            <a:spAutoFit/>
          </a:bodyPr>
          <a:lstStyle/>
          <a:p>
            <a:pPr algn="ctr">
              <a:spcBef>
                <a:spcPts val="300"/>
              </a:spcBef>
              <a:spcAft>
                <a:spcPts val="300"/>
              </a:spcAft>
              <a:defRPr/>
            </a:pPr>
            <a:r>
              <a:rPr lang="ar-SA" sz="1600">
                <a:solidFill>
                  <a:schemeClr val="bg1"/>
                </a:solidFill>
                <a:latin typeface="Calibri" panose="020F0502020204030204" pitchFamily="34" charset="0"/>
                <a:cs typeface="Calibri" panose="020F0502020204030204" pitchFamily="34" charset="0"/>
              </a:rPr>
              <a:t>المرحلة الثالثة</a:t>
            </a:r>
          </a:p>
        </p:txBody>
      </p:sp>
      <p:sp>
        <p:nvSpPr>
          <p:cNvPr id="16" name="Rectangle 15">
            <a:extLst>
              <a:ext uri="{FF2B5EF4-FFF2-40B4-BE49-F238E27FC236}">
                <a16:creationId xmlns:a16="http://schemas.microsoft.com/office/drawing/2014/main" id="{BDA5C477-5004-3BA7-3598-B6DE3FC7742B}"/>
              </a:ext>
            </a:extLst>
          </p:cNvPr>
          <p:cNvSpPr/>
          <p:nvPr/>
        </p:nvSpPr>
        <p:spPr>
          <a:xfrm>
            <a:off x="9767437" y="4882144"/>
            <a:ext cx="2128157" cy="307777"/>
          </a:xfrm>
          <a:prstGeom prst="rect">
            <a:avLst/>
          </a:prstGeom>
          <a:noFill/>
        </p:spPr>
        <p:txBody>
          <a:bodyPr wrap="square">
            <a:spAutoFit/>
          </a:bodyPr>
          <a:lstStyle/>
          <a:p>
            <a:pPr algn="ctr">
              <a:spcBef>
                <a:spcPts val="300"/>
              </a:spcBef>
              <a:spcAft>
                <a:spcPts val="300"/>
              </a:spcAft>
              <a:defRPr/>
            </a:pPr>
            <a:r>
              <a:rPr lang="ar-SA" sz="1400">
                <a:solidFill>
                  <a:schemeClr val="bg1"/>
                </a:solidFill>
                <a:latin typeface="Calibri" panose="020F0502020204030204" pitchFamily="34" charset="0"/>
                <a:cs typeface="Calibri" panose="020F0502020204030204" pitchFamily="34" charset="0"/>
              </a:rPr>
              <a:t>"عنوان المرحلة"</a:t>
            </a:r>
          </a:p>
        </p:txBody>
      </p:sp>
      <p:sp>
        <p:nvSpPr>
          <p:cNvPr id="19" name="Oval 18">
            <a:extLst>
              <a:ext uri="{FF2B5EF4-FFF2-40B4-BE49-F238E27FC236}">
                <a16:creationId xmlns:a16="http://schemas.microsoft.com/office/drawing/2014/main" id="{409A2BB1-7597-AD3A-17B2-F3BA89BA7100}"/>
              </a:ext>
            </a:extLst>
          </p:cNvPr>
          <p:cNvSpPr/>
          <p:nvPr/>
        </p:nvSpPr>
        <p:spPr>
          <a:xfrm>
            <a:off x="10802248" y="5620354"/>
            <a:ext cx="84082" cy="8408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r-SA">
              <a:latin typeface="Calibri" panose="020F0502020204030204" pitchFamily="34" charset="0"/>
              <a:cs typeface="Calibri" panose="020F0502020204030204" pitchFamily="34" charset="0"/>
            </a:endParaRPr>
          </a:p>
        </p:txBody>
      </p:sp>
      <p:sp>
        <p:nvSpPr>
          <p:cNvPr id="20" name="Oval 19">
            <a:extLst>
              <a:ext uri="{FF2B5EF4-FFF2-40B4-BE49-F238E27FC236}">
                <a16:creationId xmlns:a16="http://schemas.microsoft.com/office/drawing/2014/main" id="{208FC0B0-F394-C7C8-3A14-E18430F0D675}"/>
              </a:ext>
            </a:extLst>
          </p:cNvPr>
          <p:cNvSpPr/>
          <p:nvPr/>
        </p:nvSpPr>
        <p:spPr>
          <a:xfrm>
            <a:off x="10802248" y="5772754"/>
            <a:ext cx="84082" cy="8408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r-SA">
              <a:latin typeface="Calibri" panose="020F0502020204030204" pitchFamily="34" charset="0"/>
              <a:cs typeface="Calibri" panose="020F0502020204030204" pitchFamily="34" charset="0"/>
            </a:endParaRPr>
          </a:p>
        </p:txBody>
      </p:sp>
      <p:sp>
        <p:nvSpPr>
          <p:cNvPr id="24" name="Oval 23">
            <a:extLst>
              <a:ext uri="{FF2B5EF4-FFF2-40B4-BE49-F238E27FC236}">
                <a16:creationId xmlns:a16="http://schemas.microsoft.com/office/drawing/2014/main" id="{3D73DAED-C9EB-9AE1-E615-72D89199F2CC}"/>
              </a:ext>
            </a:extLst>
          </p:cNvPr>
          <p:cNvSpPr/>
          <p:nvPr/>
        </p:nvSpPr>
        <p:spPr>
          <a:xfrm>
            <a:off x="10802248" y="5925154"/>
            <a:ext cx="84082" cy="8408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r-SA">
              <a:latin typeface="Calibri" panose="020F0502020204030204" pitchFamily="34" charset="0"/>
              <a:cs typeface="Calibri" panose="020F0502020204030204" pitchFamily="34" charset="0"/>
            </a:endParaRPr>
          </a:p>
        </p:txBody>
      </p:sp>
      <p:sp>
        <p:nvSpPr>
          <p:cNvPr id="34" name="Oval 33">
            <a:extLst>
              <a:ext uri="{FF2B5EF4-FFF2-40B4-BE49-F238E27FC236}">
                <a16:creationId xmlns:a16="http://schemas.microsoft.com/office/drawing/2014/main" id="{0C55E1A5-CF55-92A5-BCE8-EC1E8E25FE58}"/>
              </a:ext>
            </a:extLst>
          </p:cNvPr>
          <p:cNvSpPr/>
          <p:nvPr/>
        </p:nvSpPr>
        <p:spPr>
          <a:xfrm>
            <a:off x="6148554" y="5620354"/>
            <a:ext cx="84082" cy="8408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r-SA">
              <a:latin typeface="Calibri" panose="020F0502020204030204" pitchFamily="34" charset="0"/>
              <a:cs typeface="Calibri" panose="020F0502020204030204" pitchFamily="34" charset="0"/>
            </a:endParaRPr>
          </a:p>
        </p:txBody>
      </p:sp>
      <p:sp>
        <p:nvSpPr>
          <p:cNvPr id="36" name="Oval 35">
            <a:extLst>
              <a:ext uri="{FF2B5EF4-FFF2-40B4-BE49-F238E27FC236}">
                <a16:creationId xmlns:a16="http://schemas.microsoft.com/office/drawing/2014/main" id="{DABD4470-5C8C-E5F3-0A63-8390037CB793}"/>
              </a:ext>
            </a:extLst>
          </p:cNvPr>
          <p:cNvSpPr/>
          <p:nvPr/>
        </p:nvSpPr>
        <p:spPr>
          <a:xfrm>
            <a:off x="6148554" y="5772754"/>
            <a:ext cx="84082" cy="8408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r-SA">
              <a:latin typeface="Calibri" panose="020F0502020204030204" pitchFamily="34" charset="0"/>
              <a:cs typeface="Calibri" panose="020F0502020204030204" pitchFamily="34" charset="0"/>
            </a:endParaRPr>
          </a:p>
        </p:txBody>
      </p:sp>
      <p:sp>
        <p:nvSpPr>
          <p:cNvPr id="37" name="Oval 36">
            <a:extLst>
              <a:ext uri="{FF2B5EF4-FFF2-40B4-BE49-F238E27FC236}">
                <a16:creationId xmlns:a16="http://schemas.microsoft.com/office/drawing/2014/main" id="{90CB5EB8-4950-BF15-03F5-F733EAB1DC22}"/>
              </a:ext>
            </a:extLst>
          </p:cNvPr>
          <p:cNvSpPr/>
          <p:nvPr/>
        </p:nvSpPr>
        <p:spPr>
          <a:xfrm>
            <a:off x="6148554" y="5925154"/>
            <a:ext cx="84082" cy="8408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r-SA">
              <a:latin typeface="Calibri" panose="020F0502020204030204" pitchFamily="34" charset="0"/>
              <a:cs typeface="Calibri" panose="020F0502020204030204" pitchFamily="34" charset="0"/>
            </a:endParaRPr>
          </a:p>
        </p:txBody>
      </p:sp>
      <p:sp>
        <p:nvSpPr>
          <p:cNvPr id="40" name="Oval 39">
            <a:extLst>
              <a:ext uri="{FF2B5EF4-FFF2-40B4-BE49-F238E27FC236}">
                <a16:creationId xmlns:a16="http://schemas.microsoft.com/office/drawing/2014/main" id="{19038E24-2E32-24F6-6E7D-56B43D89972D}"/>
              </a:ext>
            </a:extLst>
          </p:cNvPr>
          <p:cNvSpPr/>
          <p:nvPr/>
        </p:nvSpPr>
        <p:spPr>
          <a:xfrm>
            <a:off x="1523215" y="5620354"/>
            <a:ext cx="84082" cy="8408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r-SA">
              <a:latin typeface="Calibri" panose="020F0502020204030204" pitchFamily="34" charset="0"/>
              <a:cs typeface="Calibri" panose="020F0502020204030204" pitchFamily="34" charset="0"/>
            </a:endParaRPr>
          </a:p>
        </p:txBody>
      </p:sp>
      <p:sp>
        <p:nvSpPr>
          <p:cNvPr id="41" name="Oval 40">
            <a:extLst>
              <a:ext uri="{FF2B5EF4-FFF2-40B4-BE49-F238E27FC236}">
                <a16:creationId xmlns:a16="http://schemas.microsoft.com/office/drawing/2014/main" id="{4485555A-92E7-849D-AE0C-B71918AC16C2}"/>
              </a:ext>
            </a:extLst>
          </p:cNvPr>
          <p:cNvSpPr/>
          <p:nvPr/>
        </p:nvSpPr>
        <p:spPr>
          <a:xfrm>
            <a:off x="1523215" y="5772754"/>
            <a:ext cx="84082" cy="8408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r-SA">
              <a:latin typeface="Calibri" panose="020F0502020204030204" pitchFamily="34" charset="0"/>
              <a:cs typeface="Calibri" panose="020F0502020204030204" pitchFamily="34" charset="0"/>
            </a:endParaRPr>
          </a:p>
        </p:txBody>
      </p:sp>
      <p:sp>
        <p:nvSpPr>
          <p:cNvPr id="42" name="Oval 41">
            <a:extLst>
              <a:ext uri="{FF2B5EF4-FFF2-40B4-BE49-F238E27FC236}">
                <a16:creationId xmlns:a16="http://schemas.microsoft.com/office/drawing/2014/main" id="{1623DA28-EFB3-A9B8-8B91-424C94109D8D}"/>
              </a:ext>
            </a:extLst>
          </p:cNvPr>
          <p:cNvSpPr/>
          <p:nvPr/>
        </p:nvSpPr>
        <p:spPr>
          <a:xfrm>
            <a:off x="1523215" y="5925154"/>
            <a:ext cx="84082" cy="8408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r-SA">
              <a:latin typeface="Calibri" panose="020F0502020204030204" pitchFamily="34" charset="0"/>
              <a:cs typeface="Calibri" panose="020F0502020204030204" pitchFamily="34" charset="0"/>
            </a:endParaRPr>
          </a:p>
        </p:txBody>
      </p:sp>
      <p:sp>
        <p:nvSpPr>
          <p:cNvPr id="46" name="TextBox 45">
            <a:extLst>
              <a:ext uri="{FF2B5EF4-FFF2-40B4-BE49-F238E27FC236}">
                <a16:creationId xmlns:a16="http://schemas.microsoft.com/office/drawing/2014/main" id="{F608A5CF-7624-CFAF-5DBB-83C8C6EC679C}"/>
              </a:ext>
            </a:extLst>
          </p:cNvPr>
          <p:cNvSpPr txBox="1"/>
          <p:nvPr/>
        </p:nvSpPr>
        <p:spPr>
          <a:xfrm>
            <a:off x="11339089" y="4100460"/>
            <a:ext cx="735724" cy="523220"/>
          </a:xfrm>
          <a:prstGeom prst="rect">
            <a:avLst/>
          </a:prstGeom>
          <a:noFill/>
        </p:spPr>
        <p:txBody>
          <a:bodyPr wrap="square" anchor="ctr">
            <a:spAutoFit/>
          </a:bodyPr>
          <a:lstStyle/>
          <a:p>
            <a:pPr algn="ctr"/>
            <a:r>
              <a:rPr lang="ar-SA" sz="2800">
                <a:solidFill>
                  <a:schemeClr val="bg1"/>
                </a:solidFill>
                <a:latin typeface="Calibri" panose="020F0502020204030204" pitchFamily="34" charset="0"/>
                <a:cs typeface="Calibri" panose="020F0502020204030204" pitchFamily="34" charset="0"/>
              </a:rPr>
              <a:t>03</a:t>
            </a:r>
          </a:p>
        </p:txBody>
      </p:sp>
      <p:sp>
        <p:nvSpPr>
          <p:cNvPr id="52" name="TextBox 51">
            <a:extLst>
              <a:ext uri="{FF2B5EF4-FFF2-40B4-BE49-F238E27FC236}">
                <a16:creationId xmlns:a16="http://schemas.microsoft.com/office/drawing/2014/main" id="{12FDD3BF-D2C6-412A-A040-1D3851976009}"/>
              </a:ext>
            </a:extLst>
          </p:cNvPr>
          <p:cNvSpPr txBox="1"/>
          <p:nvPr/>
        </p:nvSpPr>
        <p:spPr>
          <a:xfrm>
            <a:off x="11339089" y="2607652"/>
            <a:ext cx="735724" cy="523220"/>
          </a:xfrm>
          <a:prstGeom prst="rect">
            <a:avLst/>
          </a:prstGeom>
          <a:noFill/>
        </p:spPr>
        <p:txBody>
          <a:bodyPr wrap="square" anchor="ctr">
            <a:spAutoFit/>
          </a:bodyPr>
          <a:lstStyle/>
          <a:p>
            <a:pPr algn="ctr"/>
            <a:r>
              <a:rPr lang="ar-SA" sz="2800">
                <a:solidFill>
                  <a:schemeClr val="bg1"/>
                </a:solidFill>
                <a:latin typeface="Calibri" panose="020F0502020204030204" pitchFamily="34" charset="0"/>
                <a:cs typeface="Calibri" panose="020F0502020204030204" pitchFamily="34" charset="0"/>
              </a:rPr>
              <a:t>02</a:t>
            </a:r>
          </a:p>
        </p:txBody>
      </p:sp>
      <p:sp>
        <p:nvSpPr>
          <p:cNvPr id="53" name="TextBox 52">
            <a:extLst>
              <a:ext uri="{FF2B5EF4-FFF2-40B4-BE49-F238E27FC236}">
                <a16:creationId xmlns:a16="http://schemas.microsoft.com/office/drawing/2014/main" id="{CCA16286-18A2-3761-7D39-28517FDEB047}"/>
              </a:ext>
            </a:extLst>
          </p:cNvPr>
          <p:cNvSpPr txBox="1"/>
          <p:nvPr/>
        </p:nvSpPr>
        <p:spPr>
          <a:xfrm>
            <a:off x="11339089" y="1125818"/>
            <a:ext cx="735724" cy="523220"/>
          </a:xfrm>
          <a:prstGeom prst="rect">
            <a:avLst/>
          </a:prstGeom>
          <a:noFill/>
        </p:spPr>
        <p:txBody>
          <a:bodyPr wrap="square" anchor="ctr">
            <a:spAutoFit/>
          </a:bodyPr>
          <a:lstStyle/>
          <a:p>
            <a:pPr algn="ctr"/>
            <a:r>
              <a:rPr lang="ar-SA" sz="2800">
                <a:solidFill>
                  <a:schemeClr val="bg1"/>
                </a:solidFill>
                <a:latin typeface="Calibri" panose="020F0502020204030204" pitchFamily="34" charset="0"/>
                <a:cs typeface="Calibri" panose="020F0502020204030204" pitchFamily="34" charset="0"/>
              </a:rPr>
              <a:t>01</a:t>
            </a:r>
          </a:p>
        </p:txBody>
      </p:sp>
    </p:spTree>
    <p:extLst>
      <p:ext uri="{BB962C8B-B14F-4D97-AF65-F5344CB8AC3E}">
        <p14:creationId xmlns:p14="http://schemas.microsoft.com/office/powerpoint/2010/main" val="3530887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7C4F7-0FF1-1FB1-E4AF-B26A07A3E92A}"/>
              </a:ext>
            </a:extLst>
          </p:cNvPr>
          <p:cNvSpPr>
            <a:spLocks noGrp="1"/>
          </p:cNvSpPr>
          <p:nvPr>
            <p:ph type="ctrTitle"/>
          </p:nvPr>
        </p:nvSpPr>
        <p:spPr/>
        <p:txBody>
          <a:bodyPr/>
          <a:lstStyle/>
          <a:p>
            <a:r>
              <a:rPr lang="ar-SA" dirty="0">
                <a:latin typeface="Calibri" panose="020F0502020204030204" pitchFamily="34" charset="0"/>
                <a:cs typeface="Calibri" panose="020F0502020204030204" pitchFamily="34" charset="0"/>
              </a:rPr>
              <a:t>فريق العمل</a:t>
            </a:r>
          </a:p>
        </p:txBody>
      </p:sp>
    </p:spTree>
    <p:extLst>
      <p:ext uri="{BB962C8B-B14F-4D97-AF65-F5344CB8AC3E}">
        <p14:creationId xmlns:p14="http://schemas.microsoft.com/office/powerpoint/2010/main" val="1013060396"/>
      </p:ext>
    </p:extLst>
  </p:cSld>
  <p:clrMapOvr>
    <a:masterClrMapping/>
  </p:clrMapOvr>
</p:sld>
</file>

<file path=ppt/theme/theme1.xml><?xml version="1.0" encoding="utf-8"?>
<a:theme xmlns:a="http://schemas.openxmlformats.org/drawingml/2006/main" name="Office Theme">
  <a:themeElements>
    <a:clrScheme name="NCNP">
      <a:dk1>
        <a:srgbClr val="095463"/>
      </a:dk1>
      <a:lt1>
        <a:srgbClr val="FFFFFF"/>
      </a:lt1>
      <a:dk2>
        <a:srgbClr val="000000"/>
      </a:dk2>
      <a:lt2>
        <a:srgbClr val="E7E6E6"/>
      </a:lt2>
      <a:accent1>
        <a:srgbClr val="095463"/>
      </a:accent1>
      <a:accent2>
        <a:srgbClr val="36B79F"/>
      </a:accent2>
      <a:accent3>
        <a:srgbClr val="437EC1"/>
      </a:accent3>
      <a:accent4>
        <a:srgbClr val="54BA65"/>
      </a:accent4>
      <a:accent5>
        <a:srgbClr val="E5E6E5"/>
      </a:accent5>
      <a:accent6>
        <a:srgbClr val="858585"/>
      </a:accent6>
      <a:hlink>
        <a:srgbClr val="0563C1"/>
      </a:hlink>
      <a:folHlink>
        <a:srgbClr val="954F72"/>
      </a:folHlink>
    </a:clrScheme>
    <a:fontScheme name="Custom 1">
      <a:majorFont>
        <a:latin typeface="Neo Sans Arabic Bold"/>
        <a:ea typeface=""/>
        <a:cs typeface="Neo Sans Arabic Bold"/>
      </a:majorFont>
      <a:minorFont>
        <a:latin typeface="Neo Sans Arabic"/>
        <a:ea typeface=""/>
        <a:cs typeface="Neo Sans Arabic"/>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مستند" ma:contentTypeID="0x010100917CD2C4C2C6CA419E5D9A5497549C21" ma:contentTypeVersion="0" ma:contentTypeDescription="إنشاء مستند جديد." ma:contentTypeScope="" ma:versionID="8519288d0dd2498e20f66ed6f76b3147">
  <xsd:schema xmlns:xsd="http://www.w3.org/2001/XMLSchema" xmlns:xs="http://www.w3.org/2001/XMLSchema" xmlns:p="http://schemas.microsoft.com/office/2006/metadata/properties" targetNamespace="http://schemas.microsoft.com/office/2006/metadata/properties" ma:root="true" ma:fieldsID="8ee63134b0e8826f005f5700fd9b6bf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C353A0A-5B78-4979-91C9-36F50C549C07}"/>
</file>

<file path=customXml/itemProps2.xml><?xml version="1.0" encoding="utf-8"?>
<ds:datastoreItem xmlns:ds="http://schemas.openxmlformats.org/officeDocument/2006/customXml" ds:itemID="{A54BF41C-67FD-45F7-B909-A88F943F2AFB}">
  <ds:schemaRefs>
    <ds:schemaRef ds:uri="http://www.w3.org/XML/1998/namespace"/>
    <ds:schemaRef ds:uri="ae41d526-3c1f-4054-b9e0-7b37076a5949"/>
    <ds:schemaRef ds:uri="f056c982-2665-4f8b-8532-88c17591ec43"/>
    <ds:schemaRef ds:uri="http://schemas.microsoft.com/office/2006/documentManagement/types"/>
    <ds:schemaRef ds:uri="http://purl.org/dc/elements/1.1/"/>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47799278-2A1F-4B8C-815F-455F39A9AB4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TotalTime>
  <Words>594</Words>
  <Application>Microsoft Office PowerPoint</Application>
  <PresentationFormat>Widescreen</PresentationFormat>
  <Paragraphs>133</Paragraphs>
  <Slides>13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Greta Arabic</vt:lpstr>
      <vt:lpstr>Neo Sans Arabic</vt:lpstr>
      <vt:lpstr>Neo Sans Arabic Bold</vt:lpstr>
      <vt:lpstr>Office Theme</vt:lpstr>
      <vt:lpstr>نموذج عرض إطلاق المشروع</vt:lpstr>
      <vt:lpstr>جدول المحتويات</vt:lpstr>
      <vt:lpstr>نظرة عامة للمنافسة</vt:lpstr>
      <vt:lpstr>PowerPoint Presentation</vt:lpstr>
      <vt:lpstr>PowerPoint Presentation</vt:lpstr>
      <vt:lpstr>PowerPoint Presentation</vt:lpstr>
      <vt:lpstr>المنهجية</vt:lpstr>
      <vt:lpstr>PowerPoint Presentation</vt:lpstr>
      <vt:lpstr>فريق العمل</vt:lpstr>
      <vt:lpstr>PowerPoint Presentation</vt:lpstr>
      <vt:lpstr>المخرجات والجدول الزمني</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ABDALRAHMAN MOHAMED ALI MOHAMED</dc:creator>
  <cp:lastModifiedBy>Mahmoud Alnahhas</cp:lastModifiedBy>
  <cp:revision>1</cp:revision>
  <dcterms:created xsi:type="dcterms:W3CDTF">2020-06-01T07:14:50Z</dcterms:created>
  <dcterms:modified xsi:type="dcterms:W3CDTF">2024-01-02T13:00:19Z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0x010100917CD2C4C2C6CA419E5D9A5497549C21</vt:lpwstr>
  </property>
  <property fmtid="{D5CDD505-2E9C-101B-9397-08002B2CF9AE}" pid="3" name="MediaServiceImageTags">
    <vt:lpwstr/>
  </property>
</Properties>
</file>