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8" r:id="rId5"/>
    <p:sldId id="259" r:id="rId6"/>
    <p:sldId id="2147472220" r:id="rId7"/>
    <p:sldId id="2147472221" r:id="rId8"/>
    <p:sldId id="2147472234" r:id="rId9"/>
    <p:sldId id="2147472219" r:id="rId10"/>
    <p:sldId id="2147472243" r:id="rId11"/>
    <p:sldId id="2147472233" r:id="rId12"/>
    <p:sldId id="2147472242" r:id="rId13"/>
    <p:sldId id="2147472232" r:id="rId14"/>
    <p:sldId id="2147472241" r:id="rId15"/>
    <p:sldId id="2147472225" r:id="rId16"/>
    <p:sldId id="2147472226" r:id="rId17"/>
    <p:sldId id="2147472244" r:id="rId18"/>
    <p:sldId id="2147472230" r:id="rId19"/>
    <p:sldId id="2147472227" r:id="rId20"/>
    <p:sldId id="2147472228" r:id="rId21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E4D8F2-7E0F-47C9-9546-1C577B903E4E}">
          <p14:sldIdLst>
            <p14:sldId id="258"/>
            <p14:sldId id="259"/>
            <p14:sldId id="2147472220"/>
            <p14:sldId id="2147472221"/>
            <p14:sldId id="2147472234"/>
            <p14:sldId id="2147472219"/>
            <p14:sldId id="2147472243"/>
            <p14:sldId id="2147472233"/>
            <p14:sldId id="2147472242"/>
            <p14:sldId id="2147472232"/>
            <p14:sldId id="2147472241"/>
            <p14:sldId id="2147472225"/>
            <p14:sldId id="2147472226"/>
            <p14:sldId id="2147472244"/>
            <p14:sldId id="2147472230"/>
            <p14:sldId id="2147472227"/>
            <p14:sldId id="21474722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37EC1"/>
    <a:srgbClr val="09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407AA-53AD-4DC8-B684-F2C09691501F}" v="1" dt="2024-06-30T15:44:26.415"/>
    <p1510:client id="{1E19B5F3-98DC-498A-9E1C-68F4584DCD1F}" v="114" dt="2024-06-30T15:33:47.792"/>
    <p1510:client id="{3EF1395A-6916-436F-85F8-DDDF50CBFEC9}" v="230" dt="2024-06-30T16:04:52.998"/>
    <p1510:client id="{DE03CC1B-B8D3-4BEF-8885-5B34707F2B20}" v="561" dt="2024-06-30T17:28:09.201"/>
    <p1510:client id="{E4B6CB4F-36FA-4182-A44B-63921367A63F}" v="12" dt="2024-06-30T15:51:26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moud Alnahhas" userId="d7fcbc1f-b6f2-4eb5-b158-1ef020470b00" providerId="ADAL" clId="{DE03CC1B-B8D3-4BEF-8885-5B34707F2B20}"/>
    <pc:docChg chg="undo custSel addSld delSld modSld sldOrd modSection">
      <pc:chgData name="Mahmoud Alnahhas" userId="d7fcbc1f-b6f2-4eb5-b158-1ef020470b00" providerId="ADAL" clId="{DE03CC1B-B8D3-4BEF-8885-5B34707F2B20}" dt="2024-06-30T17:28:09.202" v="552"/>
      <pc:docMkLst>
        <pc:docMk/>
      </pc:docMkLst>
      <pc:sldChg chg="addSp modSp mod">
        <pc:chgData name="Mahmoud Alnahhas" userId="d7fcbc1f-b6f2-4eb5-b158-1ef020470b00" providerId="ADAL" clId="{DE03CC1B-B8D3-4BEF-8885-5B34707F2B20}" dt="2024-06-30T16:17:04.563" v="488" actId="20577"/>
        <pc:sldMkLst>
          <pc:docMk/>
          <pc:sldMk cId="2323943741" sldId="2147472220"/>
        </pc:sldMkLst>
        <pc:spChg chg="add mod">
          <ac:chgData name="Mahmoud Alnahhas" userId="d7fcbc1f-b6f2-4eb5-b158-1ef020470b00" providerId="ADAL" clId="{DE03CC1B-B8D3-4BEF-8885-5B34707F2B20}" dt="2024-06-30T16:17:04.563" v="488" actId="20577"/>
          <ac:spMkLst>
            <pc:docMk/>
            <pc:sldMk cId="2323943741" sldId="2147472220"/>
            <ac:spMk id="4" creationId="{EE7FF912-B659-8F96-5B01-40A0B4B54023}"/>
          </ac:spMkLst>
        </pc:spChg>
        <pc:spChg chg="add mod">
          <ac:chgData name="Mahmoud Alnahhas" userId="d7fcbc1f-b6f2-4eb5-b158-1ef020470b00" providerId="ADAL" clId="{DE03CC1B-B8D3-4BEF-8885-5B34707F2B20}" dt="2024-06-30T16:16:10.415" v="395" actId="1076"/>
          <ac:spMkLst>
            <pc:docMk/>
            <pc:sldMk cId="2323943741" sldId="2147472220"/>
            <ac:spMk id="5" creationId="{327959C7-38AA-D5E7-57E0-32D221338786}"/>
          </ac:spMkLst>
        </pc:spChg>
        <pc:spChg chg="mod">
          <ac:chgData name="Mahmoud Alnahhas" userId="d7fcbc1f-b6f2-4eb5-b158-1ef020470b00" providerId="ADAL" clId="{DE03CC1B-B8D3-4BEF-8885-5B34707F2B20}" dt="2024-06-30T15:49:42.549" v="27" actId="20577"/>
          <ac:spMkLst>
            <pc:docMk/>
            <pc:sldMk cId="2323943741" sldId="2147472220"/>
            <ac:spMk id="10" creationId="{15BC1535-00D2-3386-21E5-7C3B4A6C4930}"/>
          </ac:spMkLst>
        </pc:spChg>
        <pc:spChg chg="add mod">
          <ac:chgData name="Mahmoud Alnahhas" userId="d7fcbc1f-b6f2-4eb5-b158-1ef020470b00" providerId="ADAL" clId="{DE03CC1B-B8D3-4BEF-8885-5B34707F2B20}" dt="2024-06-30T16:16:52.401" v="485" actId="20577"/>
          <ac:spMkLst>
            <pc:docMk/>
            <pc:sldMk cId="2323943741" sldId="2147472220"/>
            <ac:spMk id="11" creationId="{4D414EB6-8B3C-61D1-F213-A1EF2CAEFA81}"/>
          </ac:spMkLst>
        </pc:spChg>
        <pc:spChg chg="mod">
          <ac:chgData name="Mahmoud Alnahhas" userId="d7fcbc1f-b6f2-4eb5-b158-1ef020470b00" providerId="ADAL" clId="{DE03CC1B-B8D3-4BEF-8885-5B34707F2B20}" dt="2024-06-30T16:16:26.668" v="421" actId="20577"/>
          <ac:spMkLst>
            <pc:docMk/>
            <pc:sldMk cId="2323943741" sldId="2147472220"/>
            <ac:spMk id="24" creationId="{DA7FFF32-7502-FBE6-39A3-6EFE14AC8855}"/>
          </ac:spMkLst>
        </pc:spChg>
        <pc:spChg chg="mod">
          <ac:chgData name="Mahmoud Alnahhas" userId="d7fcbc1f-b6f2-4eb5-b158-1ef020470b00" providerId="ADAL" clId="{DE03CC1B-B8D3-4BEF-8885-5B34707F2B20}" dt="2024-06-30T16:16:39.826" v="456" actId="20577"/>
          <ac:spMkLst>
            <pc:docMk/>
            <pc:sldMk cId="2323943741" sldId="2147472220"/>
            <ac:spMk id="28" creationId="{BDDAD59B-B15F-33C2-6D51-CD01AEB323BF}"/>
          </ac:spMkLst>
        </pc:spChg>
        <pc:spChg chg="mod">
          <ac:chgData name="Mahmoud Alnahhas" userId="d7fcbc1f-b6f2-4eb5-b158-1ef020470b00" providerId="ADAL" clId="{DE03CC1B-B8D3-4BEF-8885-5B34707F2B20}" dt="2024-06-30T16:16:49.178" v="482" actId="20577"/>
          <ac:spMkLst>
            <pc:docMk/>
            <pc:sldMk cId="2323943741" sldId="2147472220"/>
            <ac:spMk id="36" creationId="{E1327A9C-B020-73A6-75B7-7E6AE5EEAE39}"/>
          </ac:spMkLst>
        </pc:spChg>
      </pc:sldChg>
      <pc:sldChg chg="del">
        <pc:chgData name="Mahmoud Alnahhas" userId="d7fcbc1f-b6f2-4eb5-b158-1ef020470b00" providerId="ADAL" clId="{DE03CC1B-B8D3-4BEF-8885-5B34707F2B20}" dt="2024-06-30T15:50:31.187" v="28" actId="47"/>
        <pc:sldMkLst>
          <pc:docMk/>
          <pc:sldMk cId="702749913" sldId="2147472223"/>
        </pc:sldMkLst>
      </pc:sldChg>
      <pc:sldChg chg="del">
        <pc:chgData name="Mahmoud Alnahhas" userId="d7fcbc1f-b6f2-4eb5-b158-1ef020470b00" providerId="ADAL" clId="{DE03CC1B-B8D3-4BEF-8885-5B34707F2B20}" dt="2024-06-30T15:50:40.069" v="30" actId="47"/>
        <pc:sldMkLst>
          <pc:docMk/>
          <pc:sldMk cId="555145666" sldId="2147472224"/>
        </pc:sldMkLst>
      </pc:sldChg>
      <pc:sldChg chg="modSp mod">
        <pc:chgData name="Mahmoud Alnahhas" userId="d7fcbc1f-b6f2-4eb5-b158-1ef020470b00" providerId="ADAL" clId="{DE03CC1B-B8D3-4BEF-8885-5B34707F2B20}" dt="2024-06-30T16:03:38.945" v="169" actId="20577"/>
        <pc:sldMkLst>
          <pc:docMk/>
          <pc:sldMk cId="1018264351" sldId="2147472225"/>
        </pc:sldMkLst>
        <pc:spChg chg="mod">
          <ac:chgData name="Mahmoud Alnahhas" userId="d7fcbc1f-b6f2-4eb5-b158-1ef020470b00" providerId="ADAL" clId="{DE03CC1B-B8D3-4BEF-8885-5B34707F2B20}" dt="2024-06-30T16:03:38.945" v="169" actId="20577"/>
          <ac:spMkLst>
            <pc:docMk/>
            <pc:sldMk cId="1018264351" sldId="2147472225"/>
            <ac:spMk id="32" creationId="{86AA4111-F253-0B78-FCB3-B42D2AFA6E65}"/>
          </ac:spMkLst>
        </pc:spChg>
      </pc:sldChg>
      <pc:sldChg chg="addSp delSp modSp mod ord">
        <pc:chgData name="Mahmoud Alnahhas" userId="d7fcbc1f-b6f2-4eb5-b158-1ef020470b00" providerId="ADAL" clId="{DE03CC1B-B8D3-4BEF-8885-5B34707F2B20}" dt="2024-06-30T16:14:23.515" v="393" actId="1076"/>
        <pc:sldMkLst>
          <pc:docMk/>
          <pc:sldMk cId="4006817435" sldId="2147472227"/>
        </pc:sldMkLst>
        <pc:spChg chg="mod">
          <ac:chgData name="Mahmoud Alnahhas" userId="d7fcbc1f-b6f2-4eb5-b158-1ef020470b00" providerId="ADAL" clId="{DE03CC1B-B8D3-4BEF-8885-5B34707F2B20}" dt="2024-06-30T16:10:28.653" v="252" actId="20577"/>
          <ac:spMkLst>
            <pc:docMk/>
            <pc:sldMk cId="4006817435" sldId="2147472227"/>
            <ac:spMk id="3" creationId="{01C9D891-035B-E935-DC1E-5AC41DEF3E46}"/>
          </ac:spMkLst>
        </pc:spChg>
        <pc:spChg chg="add mod">
          <ac:chgData name="Mahmoud Alnahhas" userId="d7fcbc1f-b6f2-4eb5-b158-1ef020470b00" providerId="ADAL" clId="{DE03CC1B-B8D3-4BEF-8885-5B34707F2B20}" dt="2024-06-30T16:14:23.515" v="393" actId="1076"/>
          <ac:spMkLst>
            <pc:docMk/>
            <pc:sldMk cId="4006817435" sldId="2147472227"/>
            <ac:spMk id="8" creationId="{D3797A76-974B-C4F0-08F9-60687766BF20}"/>
          </ac:spMkLst>
        </pc:spChg>
        <pc:graphicFrameChg chg="del mod modGraphic">
          <ac:chgData name="Mahmoud Alnahhas" userId="d7fcbc1f-b6f2-4eb5-b158-1ef020470b00" providerId="ADAL" clId="{DE03CC1B-B8D3-4BEF-8885-5B34707F2B20}" dt="2024-06-30T16:10:37.188" v="253" actId="478"/>
          <ac:graphicFrameMkLst>
            <pc:docMk/>
            <pc:sldMk cId="4006817435" sldId="2147472227"/>
            <ac:graphicFrameMk id="4" creationId="{11602692-DE12-2C4D-648E-27B9036FAE16}"/>
          </ac:graphicFrameMkLst>
        </pc:graphicFrameChg>
        <pc:graphicFrameChg chg="add mod modGraphic">
          <ac:chgData name="Mahmoud Alnahhas" userId="d7fcbc1f-b6f2-4eb5-b158-1ef020470b00" providerId="ADAL" clId="{DE03CC1B-B8D3-4BEF-8885-5B34707F2B20}" dt="2024-06-30T16:12:48.872" v="303"/>
          <ac:graphicFrameMkLst>
            <pc:docMk/>
            <pc:sldMk cId="4006817435" sldId="2147472227"/>
            <ac:graphicFrameMk id="6" creationId="{8A7E9BD1-3342-B9C8-580F-DF55B8BD554F}"/>
          </ac:graphicFrameMkLst>
        </pc:graphicFrameChg>
        <pc:graphicFrameChg chg="add del mod">
          <ac:chgData name="Mahmoud Alnahhas" userId="d7fcbc1f-b6f2-4eb5-b158-1ef020470b00" providerId="ADAL" clId="{DE03CC1B-B8D3-4BEF-8885-5B34707F2B20}" dt="2024-06-30T16:12:24.262" v="299" actId="478"/>
          <ac:graphicFrameMkLst>
            <pc:docMk/>
            <pc:sldMk cId="4006817435" sldId="2147472227"/>
            <ac:graphicFrameMk id="7" creationId="{3193F374-B63F-A1EA-254F-D4059FA08E54}"/>
          </ac:graphicFrameMkLst>
        </pc:graphicFrameChg>
      </pc:sldChg>
      <pc:sldChg chg="ord">
        <pc:chgData name="Mahmoud Alnahhas" userId="d7fcbc1f-b6f2-4eb5-b158-1ef020470b00" providerId="ADAL" clId="{DE03CC1B-B8D3-4BEF-8885-5B34707F2B20}" dt="2024-06-30T17:28:09.202" v="552"/>
        <pc:sldMkLst>
          <pc:docMk/>
          <pc:sldMk cId="3486613653" sldId="2147472230"/>
        </pc:sldMkLst>
      </pc:sldChg>
      <pc:sldChg chg="modSp mod">
        <pc:chgData name="Mahmoud Alnahhas" userId="d7fcbc1f-b6f2-4eb5-b158-1ef020470b00" providerId="ADAL" clId="{DE03CC1B-B8D3-4BEF-8885-5B34707F2B20}" dt="2024-06-30T15:53:02.478" v="110"/>
        <pc:sldMkLst>
          <pc:docMk/>
          <pc:sldMk cId="197983280" sldId="2147472232"/>
        </pc:sldMkLst>
        <pc:spChg chg="mod">
          <ac:chgData name="Mahmoud Alnahhas" userId="d7fcbc1f-b6f2-4eb5-b158-1ef020470b00" providerId="ADAL" clId="{DE03CC1B-B8D3-4BEF-8885-5B34707F2B20}" dt="2024-06-30T15:50:48.062" v="50" actId="20577"/>
          <ac:spMkLst>
            <pc:docMk/>
            <pc:sldMk cId="197983280" sldId="2147472232"/>
            <ac:spMk id="32" creationId="{86AA4111-F253-0B78-FCB3-B42D2AFA6E65}"/>
          </ac:spMkLst>
        </pc:spChg>
        <pc:spChg chg="mod">
          <ac:chgData name="Mahmoud Alnahhas" userId="d7fcbc1f-b6f2-4eb5-b158-1ef020470b00" providerId="ADAL" clId="{DE03CC1B-B8D3-4BEF-8885-5B34707F2B20}" dt="2024-06-30T15:52:11.111" v="89" actId="313"/>
          <ac:spMkLst>
            <pc:docMk/>
            <pc:sldMk cId="197983280" sldId="2147472232"/>
            <ac:spMk id="68" creationId="{ADE32E5F-239A-2880-1094-403B2A482118}"/>
          </ac:spMkLst>
        </pc:spChg>
        <pc:spChg chg="mod">
          <ac:chgData name="Mahmoud Alnahhas" userId="d7fcbc1f-b6f2-4eb5-b158-1ef020470b00" providerId="ADAL" clId="{DE03CC1B-B8D3-4BEF-8885-5B34707F2B20}" dt="2024-06-30T15:52:11.792" v="90" actId="313"/>
          <ac:spMkLst>
            <pc:docMk/>
            <pc:sldMk cId="197983280" sldId="2147472232"/>
            <ac:spMk id="70" creationId="{CB0218D1-5963-96E0-C331-450FA84A34E5}"/>
          </ac:spMkLst>
        </pc:spChg>
        <pc:spChg chg="mod">
          <ac:chgData name="Mahmoud Alnahhas" userId="d7fcbc1f-b6f2-4eb5-b158-1ef020470b00" providerId="ADAL" clId="{DE03CC1B-B8D3-4BEF-8885-5B34707F2B20}" dt="2024-06-30T15:52:12.562" v="91" actId="313"/>
          <ac:spMkLst>
            <pc:docMk/>
            <pc:sldMk cId="197983280" sldId="2147472232"/>
            <ac:spMk id="73" creationId="{EDF83198-164C-A46D-DE50-662AABB6C1E3}"/>
          </ac:spMkLst>
        </pc:spChg>
        <pc:spChg chg="mod">
          <ac:chgData name="Mahmoud Alnahhas" userId="d7fcbc1f-b6f2-4eb5-b158-1ef020470b00" providerId="ADAL" clId="{DE03CC1B-B8D3-4BEF-8885-5B34707F2B20}" dt="2024-06-30T15:52:13.299" v="92" actId="313"/>
          <ac:spMkLst>
            <pc:docMk/>
            <pc:sldMk cId="197983280" sldId="2147472232"/>
            <ac:spMk id="75" creationId="{190E0F8E-B6FA-7B34-BEBE-46A27E05A328}"/>
          </ac:spMkLst>
        </pc:spChg>
        <pc:spChg chg="mod">
          <ac:chgData name="Mahmoud Alnahhas" userId="d7fcbc1f-b6f2-4eb5-b158-1ef020470b00" providerId="ADAL" clId="{DE03CC1B-B8D3-4BEF-8885-5B34707F2B20}" dt="2024-06-30T15:52:14.026" v="93" actId="313"/>
          <ac:spMkLst>
            <pc:docMk/>
            <pc:sldMk cId="197983280" sldId="2147472232"/>
            <ac:spMk id="78" creationId="{E109D899-9CDE-96B7-68CE-8AE72FE3E244}"/>
          </ac:spMkLst>
        </pc:spChg>
        <pc:spChg chg="mod">
          <ac:chgData name="Mahmoud Alnahhas" userId="d7fcbc1f-b6f2-4eb5-b158-1ef020470b00" providerId="ADAL" clId="{DE03CC1B-B8D3-4BEF-8885-5B34707F2B20}" dt="2024-06-30T15:52:56.411" v="108"/>
          <ac:spMkLst>
            <pc:docMk/>
            <pc:sldMk cId="197983280" sldId="2147472232"/>
            <ac:spMk id="80" creationId="{8224F8ED-A1FA-22D8-17C8-AC95C374CEA6}"/>
          </ac:spMkLst>
        </pc:spChg>
        <pc:spChg chg="mod">
          <ac:chgData name="Mahmoud Alnahhas" userId="d7fcbc1f-b6f2-4eb5-b158-1ef020470b00" providerId="ADAL" clId="{DE03CC1B-B8D3-4BEF-8885-5B34707F2B20}" dt="2024-06-30T15:53:00.159" v="109"/>
          <ac:spMkLst>
            <pc:docMk/>
            <pc:sldMk cId="197983280" sldId="2147472232"/>
            <ac:spMk id="83" creationId="{56E47C5F-F82A-EF0D-0CC2-A234C005B766}"/>
          </ac:spMkLst>
        </pc:spChg>
        <pc:spChg chg="mod">
          <ac:chgData name="Mahmoud Alnahhas" userId="d7fcbc1f-b6f2-4eb5-b158-1ef020470b00" providerId="ADAL" clId="{DE03CC1B-B8D3-4BEF-8885-5B34707F2B20}" dt="2024-06-30T15:53:02.478" v="110"/>
          <ac:spMkLst>
            <pc:docMk/>
            <pc:sldMk cId="197983280" sldId="2147472232"/>
            <ac:spMk id="85" creationId="{1A3D7A3B-3661-C772-8B25-ABD44A75D567}"/>
          </ac:spMkLst>
        </pc:spChg>
        <pc:spChg chg="mod">
          <ac:chgData name="Mahmoud Alnahhas" userId="d7fcbc1f-b6f2-4eb5-b158-1ef020470b00" providerId="ADAL" clId="{DE03CC1B-B8D3-4BEF-8885-5B34707F2B20}" dt="2024-06-30T15:51:26.646" v="87" actId="20577"/>
          <ac:spMkLst>
            <pc:docMk/>
            <pc:sldMk cId="197983280" sldId="2147472232"/>
            <ac:spMk id="87" creationId="{F3D946B6-5A82-8D03-64E8-2B6301136DC9}"/>
          </ac:spMkLst>
        </pc:spChg>
      </pc:sldChg>
      <pc:sldChg chg="addSp delSp modSp mod">
        <pc:chgData name="Mahmoud Alnahhas" userId="d7fcbc1f-b6f2-4eb5-b158-1ef020470b00" providerId="ADAL" clId="{DE03CC1B-B8D3-4BEF-8885-5B34707F2B20}" dt="2024-06-30T16:25:00.857" v="550" actId="478"/>
        <pc:sldMkLst>
          <pc:docMk/>
          <pc:sldMk cId="2421593635" sldId="2147472233"/>
        </pc:sldMkLst>
        <pc:spChg chg="del">
          <ac:chgData name="Mahmoud Alnahhas" userId="d7fcbc1f-b6f2-4eb5-b158-1ef020470b00" providerId="ADAL" clId="{DE03CC1B-B8D3-4BEF-8885-5B34707F2B20}" dt="2024-06-30T16:03:05.753" v="167" actId="478"/>
          <ac:spMkLst>
            <pc:docMk/>
            <pc:sldMk cId="2421593635" sldId="2147472233"/>
            <ac:spMk id="3" creationId="{7BC4CFC5-D7C4-1BEF-2500-2ABCC1ADBE9B}"/>
          </ac:spMkLst>
        </pc:spChg>
        <pc:spChg chg="del">
          <ac:chgData name="Mahmoud Alnahhas" userId="d7fcbc1f-b6f2-4eb5-b158-1ef020470b00" providerId="ADAL" clId="{DE03CC1B-B8D3-4BEF-8885-5B34707F2B20}" dt="2024-06-30T16:24:04.826" v="535" actId="478"/>
          <ac:spMkLst>
            <pc:docMk/>
            <pc:sldMk cId="2421593635" sldId="2147472233"/>
            <ac:spMk id="11" creationId="{878EB3A2-3F07-D0C9-2237-BDBA9BAB83F6}"/>
          </ac:spMkLst>
        </pc:spChg>
        <pc:spChg chg="add mod">
          <ac:chgData name="Mahmoud Alnahhas" userId="d7fcbc1f-b6f2-4eb5-b158-1ef020470b00" providerId="ADAL" clId="{DE03CC1B-B8D3-4BEF-8885-5B34707F2B20}" dt="2024-06-30T16:24:05.476" v="536"/>
          <ac:spMkLst>
            <pc:docMk/>
            <pc:sldMk cId="2421593635" sldId="2147472233"/>
            <ac:spMk id="39" creationId="{F6AC59CF-B86D-434F-8DC4-3840FD21CBE7}"/>
          </ac:spMkLst>
        </pc:spChg>
        <pc:spChg chg="mod">
          <ac:chgData name="Mahmoud Alnahhas" userId="d7fcbc1f-b6f2-4eb5-b158-1ef020470b00" providerId="ADAL" clId="{DE03CC1B-B8D3-4BEF-8885-5B34707F2B20}" dt="2024-06-30T16:24:25.416" v="537"/>
          <ac:spMkLst>
            <pc:docMk/>
            <pc:sldMk cId="2421593635" sldId="2147472233"/>
            <ac:spMk id="41" creationId="{E1A88952-A084-A3AD-29CC-3695B598D80A}"/>
          </ac:spMkLst>
        </pc:spChg>
        <pc:spChg chg="mod">
          <ac:chgData name="Mahmoud Alnahhas" userId="d7fcbc1f-b6f2-4eb5-b158-1ef020470b00" providerId="ADAL" clId="{DE03CC1B-B8D3-4BEF-8885-5B34707F2B20}" dt="2024-06-30T16:24:25.416" v="537"/>
          <ac:spMkLst>
            <pc:docMk/>
            <pc:sldMk cId="2421593635" sldId="2147472233"/>
            <ac:spMk id="42" creationId="{8F575088-F4DD-A8D8-EFA1-F017AF4A4C6D}"/>
          </ac:spMkLst>
        </pc:spChg>
        <pc:spChg chg="mod">
          <ac:chgData name="Mahmoud Alnahhas" userId="d7fcbc1f-b6f2-4eb5-b158-1ef020470b00" providerId="ADAL" clId="{DE03CC1B-B8D3-4BEF-8885-5B34707F2B20}" dt="2024-06-30T16:24:25.416" v="537"/>
          <ac:spMkLst>
            <pc:docMk/>
            <pc:sldMk cId="2421593635" sldId="2147472233"/>
            <ac:spMk id="43" creationId="{BD6F0271-7E7B-AFD8-C317-F6191B55A2A7}"/>
          </ac:spMkLst>
        </pc:spChg>
        <pc:spChg chg="mod">
          <ac:chgData name="Mahmoud Alnahhas" userId="d7fcbc1f-b6f2-4eb5-b158-1ef020470b00" providerId="ADAL" clId="{DE03CC1B-B8D3-4BEF-8885-5B34707F2B20}" dt="2024-06-30T16:24:25.416" v="537"/>
          <ac:spMkLst>
            <pc:docMk/>
            <pc:sldMk cId="2421593635" sldId="2147472233"/>
            <ac:spMk id="45" creationId="{6E74865B-F958-C259-E1D7-E9074337E7A2}"/>
          </ac:spMkLst>
        </pc:spChg>
        <pc:spChg chg="mod">
          <ac:chgData name="Mahmoud Alnahhas" userId="d7fcbc1f-b6f2-4eb5-b158-1ef020470b00" providerId="ADAL" clId="{DE03CC1B-B8D3-4BEF-8885-5B34707F2B20}" dt="2024-06-30T16:24:25.416" v="537"/>
          <ac:spMkLst>
            <pc:docMk/>
            <pc:sldMk cId="2421593635" sldId="2147472233"/>
            <ac:spMk id="46" creationId="{D7CAB70B-DB76-8494-D4FF-E98A263E9E28}"/>
          </ac:spMkLst>
        </pc:spChg>
        <pc:spChg chg="mod">
          <ac:chgData name="Mahmoud Alnahhas" userId="d7fcbc1f-b6f2-4eb5-b158-1ef020470b00" providerId="ADAL" clId="{DE03CC1B-B8D3-4BEF-8885-5B34707F2B20}" dt="2024-06-30T16:24:25.416" v="537"/>
          <ac:spMkLst>
            <pc:docMk/>
            <pc:sldMk cId="2421593635" sldId="2147472233"/>
            <ac:spMk id="47" creationId="{DB22438D-FF69-D234-A35C-47BE05CAFF4E}"/>
          </ac:spMkLst>
        </pc:spChg>
        <pc:spChg chg="mod">
          <ac:chgData name="Mahmoud Alnahhas" userId="d7fcbc1f-b6f2-4eb5-b158-1ef020470b00" providerId="ADAL" clId="{DE03CC1B-B8D3-4BEF-8885-5B34707F2B20}" dt="2024-06-30T16:24:25.416" v="537"/>
          <ac:spMkLst>
            <pc:docMk/>
            <pc:sldMk cId="2421593635" sldId="2147472233"/>
            <ac:spMk id="48" creationId="{BA72699B-8D6B-B4B3-13D4-235D86847D22}"/>
          </ac:spMkLst>
        </pc:spChg>
        <pc:spChg chg="mod">
          <ac:chgData name="Mahmoud Alnahhas" userId="d7fcbc1f-b6f2-4eb5-b158-1ef020470b00" providerId="ADAL" clId="{DE03CC1B-B8D3-4BEF-8885-5B34707F2B20}" dt="2024-06-30T16:24:34.993" v="538"/>
          <ac:spMkLst>
            <pc:docMk/>
            <pc:sldMk cId="2421593635" sldId="2147472233"/>
            <ac:spMk id="52" creationId="{0988E5E5-C432-5066-507D-C59716663A00}"/>
          </ac:spMkLst>
        </pc:spChg>
        <pc:spChg chg="mod">
          <ac:chgData name="Mahmoud Alnahhas" userId="d7fcbc1f-b6f2-4eb5-b158-1ef020470b00" providerId="ADAL" clId="{DE03CC1B-B8D3-4BEF-8885-5B34707F2B20}" dt="2024-06-30T16:24:34.993" v="538"/>
          <ac:spMkLst>
            <pc:docMk/>
            <pc:sldMk cId="2421593635" sldId="2147472233"/>
            <ac:spMk id="53" creationId="{96BFF9A4-9EA5-F62C-5143-AF79B0E8376A}"/>
          </ac:spMkLst>
        </pc:spChg>
        <pc:spChg chg="mod">
          <ac:chgData name="Mahmoud Alnahhas" userId="d7fcbc1f-b6f2-4eb5-b158-1ef020470b00" providerId="ADAL" clId="{DE03CC1B-B8D3-4BEF-8885-5B34707F2B20}" dt="2024-06-30T16:24:34.993" v="538"/>
          <ac:spMkLst>
            <pc:docMk/>
            <pc:sldMk cId="2421593635" sldId="2147472233"/>
            <ac:spMk id="54" creationId="{C1D857A8-8FE6-E55D-81EC-AEB7FA6C71D0}"/>
          </ac:spMkLst>
        </pc:spChg>
        <pc:spChg chg="mod">
          <ac:chgData name="Mahmoud Alnahhas" userId="d7fcbc1f-b6f2-4eb5-b158-1ef020470b00" providerId="ADAL" clId="{DE03CC1B-B8D3-4BEF-8885-5B34707F2B20}" dt="2024-06-30T16:24:34.993" v="538"/>
          <ac:spMkLst>
            <pc:docMk/>
            <pc:sldMk cId="2421593635" sldId="2147472233"/>
            <ac:spMk id="56" creationId="{FD7350D6-43EE-3A6B-16FD-3C5016E30EC5}"/>
          </ac:spMkLst>
        </pc:spChg>
        <pc:spChg chg="mod">
          <ac:chgData name="Mahmoud Alnahhas" userId="d7fcbc1f-b6f2-4eb5-b158-1ef020470b00" providerId="ADAL" clId="{DE03CC1B-B8D3-4BEF-8885-5B34707F2B20}" dt="2024-06-30T16:24:34.993" v="538"/>
          <ac:spMkLst>
            <pc:docMk/>
            <pc:sldMk cId="2421593635" sldId="2147472233"/>
            <ac:spMk id="57" creationId="{2B7B1A9E-E75F-48B8-71E7-7E05721F9823}"/>
          </ac:spMkLst>
        </pc:spChg>
        <pc:spChg chg="mod">
          <ac:chgData name="Mahmoud Alnahhas" userId="d7fcbc1f-b6f2-4eb5-b158-1ef020470b00" providerId="ADAL" clId="{DE03CC1B-B8D3-4BEF-8885-5B34707F2B20}" dt="2024-06-30T16:24:34.993" v="538"/>
          <ac:spMkLst>
            <pc:docMk/>
            <pc:sldMk cId="2421593635" sldId="2147472233"/>
            <ac:spMk id="58" creationId="{3B4C1B79-F7F2-5262-DAFA-F2BDF38B04BD}"/>
          </ac:spMkLst>
        </pc:spChg>
        <pc:spChg chg="mod">
          <ac:chgData name="Mahmoud Alnahhas" userId="d7fcbc1f-b6f2-4eb5-b158-1ef020470b00" providerId="ADAL" clId="{DE03CC1B-B8D3-4BEF-8885-5B34707F2B20}" dt="2024-06-30T16:24:34.993" v="538"/>
          <ac:spMkLst>
            <pc:docMk/>
            <pc:sldMk cId="2421593635" sldId="2147472233"/>
            <ac:spMk id="59" creationId="{757AA389-8331-158D-0951-4D6AC10B10F7}"/>
          </ac:spMkLst>
        </pc:spChg>
        <pc:grpChg chg="add del mod ord">
          <ac:chgData name="Mahmoud Alnahhas" userId="d7fcbc1f-b6f2-4eb5-b158-1ef020470b00" providerId="ADAL" clId="{DE03CC1B-B8D3-4BEF-8885-5B34707F2B20}" dt="2024-06-30T16:24:53.515" v="549" actId="478"/>
          <ac:grpSpMkLst>
            <pc:docMk/>
            <pc:sldMk cId="2421593635" sldId="2147472233"/>
            <ac:grpSpMk id="27" creationId="{94FD7960-9F92-D8BA-A747-E3A679EF97F7}"/>
          </ac:grpSpMkLst>
        </pc:grpChg>
        <pc:grpChg chg="add mod">
          <ac:chgData name="Mahmoud Alnahhas" userId="d7fcbc1f-b6f2-4eb5-b158-1ef020470b00" providerId="ADAL" clId="{DE03CC1B-B8D3-4BEF-8885-5B34707F2B20}" dt="2024-06-30T16:24:25.416" v="537"/>
          <ac:grpSpMkLst>
            <pc:docMk/>
            <pc:sldMk cId="2421593635" sldId="2147472233"/>
            <ac:grpSpMk id="40" creationId="{447A88AB-0AE6-E870-D40E-8D183ED5EE6F}"/>
          </ac:grpSpMkLst>
        </pc:grpChg>
        <pc:grpChg chg="mod">
          <ac:chgData name="Mahmoud Alnahhas" userId="d7fcbc1f-b6f2-4eb5-b158-1ef020470b00" providerId="ADAL" clId="{DE03CC1B-B8D3-4BEF-8885-5B34707F2B20}" dt="2024-06-30T16:24:25.416" v="537"/>
          <ac:grpSpMkLst>
            <pc:docMk/>
            <pc:sldMk cId="2421593635" sldId="2147472233"/>
            <ac:grpSpMk id="44" creationId="{A92B380D-48EB-94C7-90E2-FABBED48B276}"/>
          </ac:grpSpMkLst>
        </pc:grpChg>
        <pc:grpChg chg="add del mod ord">
          <ac:chgData name="Mahmoud Alnahhas" userId="d7fcbc1f-b6f2-4eb5-b158-1ef020470b00" providerId="ADAL" clId="{DE03CC1B-B8D3-4BEF-8885-5B34707F2B20}" dt="2024-06-30T16:25:00.857" v="550" actId="478"/>
          <ac:grpSpMkLst>
            <pc:docMk/>
            <pc:sldMk cId="2421593635" sldId="2147472233"/>
            <ac:grpSpMk id="51" creationId="{4E7AFB04-A6D3-1872-156C-74E4888E450B}"/>
          </ac:grpSpMkLst>
        </pc:grpChg>
        <pc:grpChg chg="mod">
          <ac:chgData name="Mahmoud Alnahhas" userId="d7fcbc1f-b6f2-4eb5-b158-1ef020470b00" providerId="ADAL" clId="{DE03CC1B-B8D3-4BEF-8885-5B34707F2B20}" dt="2024-06-30T16:24:34.993" v="538"/>
          <ac:grpSpMkLst>
            <pc:docMk/>
            <pc:sldMk cId="2421593635" sldId="2147472233"/>
            <ac:grpSpMk id="55" creationId="{7B8894EA-FEB1-2D62-FDC4-92F225BC0C3F}"/>
          </ac:grpSpMkLst>
        </pc:grpChg>
        <pc:cxnChg chg="mod">
          <ac:chgData name="Mahmoud Alnahhas" userId="d7fcbc1f-b6f2-4eb5-b158-1ef020470b00" providerId="ADAL" clId="{DE03CC1B-B8D3-4BEF-8885-5B34707F2B20}" dt="2024-06-30T16:24:25.416" v="537"/>
          <ac:cxnSpMkLst>
            <pc:docMk/>
            <pc:sldMk cId="2421593635" sldId="2147472233"/>
            <ac:cxnSpMk id="49" creationId="{A0405F10-F93C-B0E1-3499-CA8B4F18534E}"/>
          </ac:cxnSpMkLst>
        </pc:cxnChg>
        <pc:cxnChg chg="mod">
          <ac:chgData name="Mahmoud Alnahhas" userId="d7fcbc1f-b6f2-4eb5-b158-1ef020470b00" providerId="ADAL" clId="{DE03CC1B-B8D3-4BEF-8885-5B34707F2B20}" dt="2024-06-30T16:24:25.416" v="537"/>
          <ac:cxnSpMkLst>
            <pc:docMk/>
            <pc:sldMk cId="2421593635" sldId="2147472233"/>
            <ac:cxnSpMk id="50" creationId="{7E1993C5-2787-58AD-DD34-CB32332DB82D}"/>
          </ac:cxnSpMkLst>
        </pc:cxnChg>
        <pc:cxnChg chg="mod">
          <ac:chgData name="Mahmoud Alnahhas" userId="d7fcbc1f-b6f2-4eb5-b158-1ef020470b00" providerId="ADAL" clId="{DE03CC1B-B8D3-4BEF-8885-5B34707F2B20}" dt="2024-06-30T16:24:34.993" v="538"/>
          <ac:cxnSpMkLst>
            <pc:docMk/>
            <pc:sldMk cId="2421593635" sldId="2147472233"/>
            <ac:cxnSpMk id="60" creationId="{9262880D-4BEE-4948-8974-8F2A8BCA1D34}"/>
          </ac:cxnSpMkLst>
        </pc:cxnChg>
        <pc:cxnChg chg="mod">
          <ac:chgData name="Mahmoud Alnahhas" userId="d7fcbc1f-b6f2-4eb5-b158-1ef020470b00" providerId="ADAL" clId="{DE03CC1B-B8D3-4BEF-8885-5B34707F2B20}" dt="2024-06-30T16:24:34.993" v="538"/>
          <ac:cxnSpMkLst>
            <pc:docMk/>
            <pc:sldMk cId="2421593635" sldId="2147472233"/>
            <ac:cxnSpMk id="61" creationId="{4363D4C8-6058-E5E1-CA64-C2C287A4E45A}"/>
          </ac:cxnSpMkLst>
        </pc:cxnChg>
      </pc:sldChg>
      <pc:sldChg chg="modSp mod">
        <pc:chgData name="Mahmoud Alnahhas" userId="d7fcbc1f-b6f2-4eb5-b158-1ef020470b00" providerId="ADAL" clId="{DE03CC1B-B8D3-4BEF-8885-5B34707F2B20}" dt="2024-06-30T15:48:41.872" v="14" actId="20577"/>
        <pc:sldMkLst>
          <pc:docMk/>
          <pc:sldMk cId="1065603975" sldId="2147472234"/>
        </pc:sldMkLst>
        <pc:spChg chg="mod">
          <ac:chgData name="Mahmoud Alnahhas" userId="d7fcbc1f-b6f2-4eb5-b158-1ef020470b00" providerId="ADAL" clId="{DE03CC1B-B8D3-4BEF-8885-5B34707F2B20}" dt="2024-06-30T15:48:41.872" v="14" actId="20577"/>
          <ac:spMkLst>
            <pc:docMk/>
            <pc:sldMk cId="1065603975" sldId="2147472234"/>
            <ac:spMk id="33" creationId="{DF0CFBD4-6AEA-F137-995C-CD35A900FE7B}"/>
          </ac:spMkLst>
        </pc:spChg>
      </pc:sldChg>
      <pc:sldChg chg="del">
        <pc:chgData name="Mahmoud Alnahhas" userId="d7fcbc1f-b6f2-4eb5-b158-1ef020470b00" providerId="ADAL" clId="{DE03CC1B-B8D3-4BEF-8885-5B34707F2B20}" dt="2024-06-30T16:17:58.994" v="498" actId="47"/>
        <pc:sldMkLst>
          <pc:docMk/>
          <pc:sldMk cId="1832100361" sldId="2147472235"/>
        </pc:sldMkLst>
      </pc:sldChg>
      <pc:sldChg chg="del">
        <pc:chgData name="Mahmoud Alnahhas" userId="d7fcbc1f-b6f2-4eb5-b158-1ef020470b00" providerId="ADAL" clId="{DE03CC1B-B8D3-4BEF-8885-5B34707F2B20}" dt="2024-06-30T16:19:34.916" v="506" actId="47"/>
        <pc:sldMkLst>
          <pc:docMk/>
          <pc:sldMk cId="3155500035" sldId="2147472236"/>
        </pc:sldMkLst>
      </pc:sldChg>
      <pc:sldChg chg="del">
        <pc:chgData name="Mahmoud Alnahhas" userId="d7fcbc1f-b6f2-4eb5-b158-1ef020470b00" providerId="ADAL" clId="{DE03CC1B-B8D3-4BEF-8885-5B34707F2B20}" dt="2024-06-30T16:19:41.718" v="508" actId="47"/>
        <pc:sldMkLst>
          <pc:docMk/>
          <pc:sldMk cId="405669919" sldId="2147472237"/>
        </pc:sldMkLst>
      </pc:sldChg>
      <pc:sldChg chg="del">
        <pc:chgData name="Mahmoud Alnahhas" userId="d7fcbc1f-b6f2-4eb5-b158-1ef020470b00" providerId="ADAL" clId="{DE03CC1B-B8D3-4BEF-8885-5B34707F2B20}" dt="2024-06-30T16:20:52.967" v="518" actId="47"/>
        <pc:sldMkLst>
          <pc:docMk/>
          <pc:sldMk cId="1468514961" sldId="2147472238"/>
        </pc:sldMkLst>
      </pc:sldChg>
      <pc:sldChg chg="del">
        <pc:chgData name="Mahmoud Alnahhas" userId="d7fcbc1f-b6f2-4eb5-b158-1ef020470b00" providerId="ADAL" clId="{DE03CC1B-B8D3-4BEF-8885-5B34707F2B20}" dt="2024-06-30T16:22:47.764" v="534" actId="47"/>
        <pc:sldMkLst>
          <pc:docMk/>
          <pc:sldMk cId="1315110598" sldId="2147472239"/>
        </pc:sldMkLst>
      </pc:sldChg>
      <pc:sldChg chg="modSp add del mod">
        <pc:chgData name="Mahmoud Alnahhas" userId="d7fcbc1f-b6f2-4eb5-b158-1ef020470b00" providerId="ADAL" clId="{DE03CC1B-B8D3-4BEF-8885-5B34707F2B20}" dt="2024-06-30T16:03:25.039" v="168" actId="47"/>
        <pc:sldMkLst>
          <pc:docMk/>
          <pc:sldMk cId="1581001201" sldId="2147472240"/>
        </pc:sldMkLst>
        <pc:spChg chg="mod">
          <ac:chgData name="Mahmoud Alnahhas" userId="d7fcbc1f-b6f2-4eb5-b158-1ef020470b00" providerId="ADAL" clId="{DE03CC1B-B8D3-4BEF-8885-5B34707F2B20}" dt="2024-06-30T15:52:34.269" v="104" actId="313"/>
          <ac:spMkLst>
            <pc:docMk/>
            <pc:sldMk cId="1581001201" sldId="2147472240"/>
            <ac:spMk id="68" creationId="{ADE32E5F-239A-2880-1094-403B2A482118}"/>
          </ac:spMkLst>
        </pc:spChg>
        <pc:spChg chg="mod">
          <ac:chgData name="Mahmoud Alnahhas" userId="d7fcbc1f-b6f2-4eb5-b158-1ef020470b00" providerId="ADAL" clId="{DE03CC1B-B8D3-4BEF-8885-5B34707F2B20}" dt="2024-06-30T15:52:33.914" v="103" actId="313"/>
          <ac:spMkLst>
            <pc:docMk/>
            <pc:sldMk cId="1581001201" sldId="2147472240"/>
            <ac:spMk id="70" creationId="{CB0218D1-5963-96E0-C331-450FA84A34E5}"/>
          </ac:spMkLst>
        </pc:spChg>
        <pc:spChg chg="mod">
          <ac:chgData name="Mahmoud Alnahhas" userId="d7fcbc1f-b6f2-4eb5-b158-1ef020470b00" providerId="ADAL" clId="{DE03CC1B-B8D3-4BEF-8885-5B34707F2B20}" dt="2024-06-30T15:52:33.574" v="102" actId="313"/>
          <ac:spMkLst>
            <pc:docMk/>
            <pc:sldMk cId="1581001201" sldId="2147472240"/>
            <ac:spMk id="73" creationId="{EDF83198-164C-A46D-DE50-662AABB6C1E3}"/>
          </ac:spMkLst>
        </pc:spChg>
        <pc:spChg chg="mod">
          <ac:chgData name="Mahmoud Alnahhas" userId="d7fcbc1f-b6f2-4eb5-b158-1ef020470b00" providerId="ADAL" clId="{DE03CC1B-B8D3-4BEF-8885-5B34707F2B20}" dt="2024-06-30T15:52:32.965" v="101" actId="313"/>
          <ac:spMkLst>
            <pc:docMk/>
            <pc:sldMk cId="1581001201" sldId="2147472240"/>
            <ac:spMk id="75" creationId="{190E0F8E-B6FA-7B34-BEBE-46A27E05A328}"/>
          </ac:spMkLst>
        </pc:spChg>
        <pc:spChg chg="mod">
          <ac:chgData name="Mahmoud Alnahhas" userId="d7fcbc1f-b6f2-4eb5-b158-1ef020470b00" providerId="ADAL" clId="{DE03CC1B-B8D3-4BEF-8885-5B34707F2B20}" dt="2024-06-30T15:51:36.817" v="88"/>
          <ac:spMkLst>
            <pc:docMk/>
            <pc:sldMk cId="1581001201" sldId="2147472240"/>
            <ac:spMk id="78" creationId="{E109D899-9CDE-96B7-68CE-8AE72FE3E244}"/>
          </ac:spMkLst>
        </pc:spChg>
        <pc:spChg chg="mod">
          <ac:chgData name="Mahmoud Alnahhas" userId="d7fcbc1f-b6f2-4eb5-b158-1ef020470b00" providerId="ADAL" clId="{DE03CC1B-B8D3-4BEF-8885-5B34707F2B20}" dt="2024-06-30T15:51:36.817" v="88"/>
          <ac:spMkLst>
            <pc:docMk/>
            <pc:sldMk cId="1581001201" sldId="2147472240"/>
            <ac:spMk id="80" creationId="{8224F8ED-A1FA-22D8-17C8-AC95C374CEA6}"/>
          </ac:spMkLst>
        </pc:spChg>
        <pc:spChg chg="mod">
          <ac:chgData name="Mahmoud Alnahhas" userId="d7fcbc1f-b6f2-4eb5-b158-1ef020470b00" providerId="ADAL" clId="{DE03CC1B-B8D3-4BEF-8885-5B34707F2B20}" dt="2024-06-30T15:51:36.817" v="88"/>
          <ac:spMkLst>
            <pc:docMk/>
            <pc:sldMk cId="1581001201" sldId="2147472240"/>
            <ac:spMk id="83" creationId="{56E47C5F-F82A-EF0D-0CC2-A234C005B766}"/>
          </ac:spMkLst>
        </pc:spChg>
        <pc:spChg chg="mod">
          <ac:chgData name="Mahmoud Alnahhas" userId="d7fcbc1f-b6f2-4eb5-b158-1ef020470b00" providerId="ADAL" clId="{DE03CC1B-B8D3-4BEF-8885-5B34707F2B20}" dt="2024-06-30T15:51:36.817" v="88"/>
          <ac:spMkLst>
            <pc:docMk/>
            <pc:sldMk cId="1581001201" sldId="2147472240"/>
            <ac:spMk id="85" creationId="{1A3D7A3B-3661-C772-8B25-ABD44A75D567}"/>
          </ac:spMkLst>
        </pc:spChg>
      </pc:sldChg>
      <pc:sldChg chg="delSp modSp add mod">
        <pc:chgData name="Mahmoud Alnahhas" userId="d7fcbc1f-b6f2-4eb5-b158-1ef020470b00" providerId="ADAL" clId="{DE03CC1B-B8D3-4BEF-8885-5B34707F2B20}" dt="2024-06-30T16:00:04.398" v="119" actId="14100"/>
        <pc:sldMkLst>
          <pc:docMk/>
          <pc:sldMk cId="236967" sldId="2147472242"/>
        </pc:sldMkLst>
        <pc:spChg chg="del">
          <ac:chgData name="Mahmoud Alnahhas" userId="d7fcbc1f-b6f2-4eb5-b158-1ef020470b00" providerId="ADAL" clId="{DE03CC1B-B8D3-4BEF-8885-5B34707F2B20}" dt="2024-06-30T15:59:39.929" v="112" actId="478"/>
          <ac:spMkLst>
            <pc:docMk/>
            <pc:sldMk cId="236967" sldId="2147472242"/>
            <ac:spMk id="3" creationId="{7BC4CFC5-D7C4-1BEF-2500-2ABCC1ADBE9B}"/>
          </ac:spMkLst>
        </pc:spChg>
        <pc:spChg chg="del">
          <ac:chgData name="Mahmoud Alnahhas" userId="d7fcbc1f-b6f2-4eb5-b158-1ef020470b00" providerId="ADAL" clId="{DE03CC1B-B8D3-4BEF-8885-5B34707F2B20}" dt="2024-06-30T15:59:44.340" v="113" actId="478"/>
          <ac:spMkLst>
            <pc:docMk/>
            <pc:sldMk cId="236967" sldId="2147472242"/>
            <ac:spMk id="5" creationId="{A8492A0C-1F92-4B96-D43B-72BAB03CB0B8}"/>
          </ac:spMkLst>
        </pc:spChg>
        <pc:spChg chg="del">
          <ac:chgData name="Mahmoud Alnahhas" userId="d7fcbc1f-b6f2-4eb5-b158-1ef020470b00" providerId="ADAL" clId="{DE03CC1B-B8D3-4BEF-8885-5B34707F2B20}" dt="2024-06-30T15:59:44.340" v="113" actId="478"/>
          <ac:spMkLst>
            <pc:docMk/>
            <pc:sldMk cId="236967" sldId="2147472242"/>
            <ac:spMk id="7" creationId="{ABE61DAB-CCD9-84FB-F83B-6D8E2689730C}"/>
          </ac:spMkLst>
        </pc:spChg>
        <pc:spChg chg="del">
          <ac:chgData name="Mahmoud Alnahhas" userId="d7fcbc1f-b6f2-4eb5-b158-1ef020470b00" providerId="ADAL" clId="{DE03CC1B-B8D3-4BEF-8885-5B34707F2B20}" dt="2024-06-30T15:59:44.340" v="113" actId="478"/>
          <ac:spMkLst>
            <pc:docMk/>
            <pc:sldMk cId="236967" sldId="2147472242"/>
            <ac:spMk id="10" creationId="{2F41C285-D487-29A5-005C-7D6183009E67}"/>
          </ac:spMkLst>
        </pc:spChg>
        <pc:spChg chg="del">
          <ac:chgData name="Mahmoud Alnahhas" userId="d7fcbc1f-b6f2-4eb5-b158-1ef020470b00" providerId="ADAL" clId="{DE03CC1B-B8D3-4BEF-8885-5B34707F2B20}" dt="2024-06-30T15:59:44.340" v="113" actId="478"/>
          <ac:spMkLst>
            <pc:docMk/>
            <pc:sldMk cId="236967" sldId="2147472242"/>
            <ac:spMk id="11" creationId="{878EB3A2-3F07-D0C9-2237-BDBA9BAB83F6}"/>
          </ac:spMkLst>
        </pc:spChg>
        <pc:spChg chg="mod">
          <ac:chgData name="Mahmoud Alnahhas" userId="d7fcbc1f-b6f2-4eb5-b158-1ef020470b00" providerId="ADAL" clId="{DE03CC1B-B8D3-4BEF-8885-5B34707F2B20}" dt="2024-06-30T16:00:00.023" v="118" actId="14100"/>
          <ac:spMkLst>
            <pc:docMk/>
            <pc:sldMk cId="236967" sldId="2147472242"/>
            <ac:spMk id="17" creationId="{47D5023C-84F3-CEDF-7341-088A171C238B}"/>
          </ac:spMkLst>
        </pc:spChg>
        <pc:spChg chg="mod">
          <ac:chgData name="Mahmoud Alnahhas" userId="d7fcbc1f-b6f2-4eb5-b158-1ef020470b00" providerId="ADAL" clId="{DE03CC1B-B8D3-4BEF-8885-5B34707F2B20}" dt="2024-06-30T16:00:04.398" v="119" actId="14100"/>
          <ac:spMkLst>
            <pc:docMk/>
            <pc:sldMk cId="236967" sldId="2147472242"/>
            <ac:spMk id="19" creationId="{BEA51AB2-B5C7-52B0-5AB7-19986EEF917A}"/>
          </ac:spMkLst>
        </pc:spChg>
        <pc:spChg chg="mod">
          <ac:chgData name="Mahmoud Alnahhas" userId="d7fcbc1f-b6f2-4eb5-b158-1ef020470b00" providerId="ADAL" clId="{DE03CC1B-B8D3-4BEF-8885-5B34707F2B20}" dt="2024-06-30T15:59:49.554" v="115" actId="6549"/>
          <ac:spMkLst>
            <pc:docMk/>
            <pc:sldMk cId="236967" sldId="2147472242"/>
            <ac:spMk id="32" creationId="{86AA4111-F253-0B78-FCB3-B42D2AFA6E65}"/>
          </ac:spMkLst>
        </pc:spChg>
        <pc:picChg chg="del">
          <ac:chgData name="Mahmoud Alnahhas" userId="d7fcbc1f-b6f2-4eb5-b158-1ef020470b00" providerId="ADAL" clId="{DE03CC1B-B8D3-4BEF-8885-5B34707F2B20}" dt="2024-06-30T15:59:44.340" v="113" actId="478"/>
          <ac:picMkLst>
            <pc:docMk/>
            <pc:sldMk cId="236967" sldId="2147472242"/>
            <ac:picMk id="13" creationId="{82E8E5EC-FB4B-1B72-F32D-10CBD9CE5F87}"/>
          </ac:picMkLst>
        </pc:picChg>
        <pc:picChg chg="del">
          <ac:chgData name="Mahmoud Alnahhas" userId="d7fcbc1f-b6f2-4eb5-b158-1ef020470b00" providerId="ADAL" clId="{DE03CC1B-B8D3-4BEF-8885-5B34707F2B20}" dt="2024-06-30T15:59:44.340" v="113" actId="478"/>
          <ac:picMkLst>
            <pc:docMk/>
            <pc:sldMk cId="236967" sldId="2147472242"/>
            <ac:picMk id="14" creationId="{CA3F30E9-5A8E-DBD9-C994-4CBDAD1600B5}"/>
          </ac:picMkLst>
        </pc:picChg>
        <pc:picChg chg="mod">
          <ac:chgData name="Mahmoud Alnahhas" userId="d7fcbc1f-b6f2-4eb5-b158-1ef020470b00" providerId="ADAL" clId="{DE03CC1B-B8D3-4BEF-8885-5B34707F2B20}" dt="2024-06-30T16:00:00.023" v="118" actId="14100"/>
          <ac:picMkLst>
            <pc:docMk/>
            <pc:sldMk cId="236967" sldId="2147472242"/>
            <ac:picMk id="20" creationId="{B25ABCCD-236B-7EF0-8D86-AE30FD1121C3}"/>
          </ac:picMkLst>
        </pc:picChg>
        <pc:cxnChg chg="del">
          <ac:chgData name="Mahmoud Alnahhas" userId="d7fcbc1f-b6f2-4eb5-b158-1ef020470b00" providerId="ADAL" clId="{DE03CC1B-B8D3-4BEF-8885-5B34707F2B20}" dt="2024-06-30T15:59:44.340" v="113" actId="478"/>
          <ac:cxnSpMkLst>
            <pc:docMk/>
            <pc:sldMk cId="236967" sldId="2147472242"/>
            <ac:cxnSpMk id="6" creationId="{28C9D45C-5F44-73E7-75DA-B1BFC7E0771C}"/>
          </ac:cxnSpMkLst>
        </pc:cxnChg>
        <pc:cxnChg chg="del">
          <ac:chgData name="Mahmoud Alnahhas" userId="d7fcbc1f-b6f2-4eb5-b158-1ef020470b00" providerId="ADAL" clId="{DE03CC1B-B8D3-4BEF-8885-5B34707F2B20}" dt="2024-06-30T15:59:44.340" v="113" actId="478"/>
          <ac:cxnSpMkLst>
            <pc:docMk/>
            <pc:sldMk cId="236967" sldId="2147472242"/>
            <ac:cxnSpMk id="12" creationId="{B030C522-E6DF-B9CA-7C98-63A9BB876374}"/>
          </ac:cxnSpMkLst>
        </pc:cxnChg>
        <pc:cxnChg chg="mod">
          <ac:chgData name="Mahmoud Alnahhas" userId="d7fcbc1f-b6f2-4eb5-b158-1ef020470b00" providerId="ADAL" clId="{DE03CC1B-B8D3-4BEF-8885-5B34707F2B20}" dt="2024-06-30T16:00:00.023" v="118" actId="14100"/>
          <ac:cxnSpMkLst>
            <pc:docMk/>
            <pc:sldMk cId="236967" sldId="2147472242"/>
            <ac:cxnSpMk id="18" creationId="{7333F2E6-08C8-E13E-ED1A-C9B2C307E664}"/>
          </ac:cxnSpMkLst>
        </pc:cxnChg>
      </pc:sldChg>
      <pc:sldChg chg="addSp delSp modSp add mod ord">
        <pc:chgData name="Mahmoud Alnahhas" userId="d7fcbc1f-b6f2-4eb5-b158-1ef020470b00" providerId="ADAL" clId="{DE03CC1B-B8D3-4BEF-8885-5B34707F2B20}" dt="2024-06-30T16:02:58.760" v="166"/>
        <pc:sldMkLst>
          <pc:docMk/>
          <pc:sldMk cId="1987261120" sldId="2147472243"/>
        </pc:sldMkLst>
        <pc:spChg chg="del">
          <ac:chgData name="Mahmoud Alnahhas" userId="d7fcbc1f-b6f2-4eb5-b158-1ef020470b00" providerId="ADAL" clId="{DE03CC1B-B8D3-4BEF-8885-5B34707F2B20}" dt="2024-06-30T16:00:20.148" v="123" actId="478"/>
          <ac:spMkLst>
            <pc:docMk/>
            <pc:sldMk cId="1987261120" sldId="2147472243"/>
            <ac:spMk id="3" creationId="{7BC4CFC5-D7C4-1BEF-2500-2ABCC1ADBE9B}"/>
          </ac:spMkLst>
        </pc:spChg>
        <pc:spChg chg="add mod">
          <ac:chgData name="Mahmoud Alnahhas" userId="d7fcbc1f-b6f2-4eb5-b158-1ef020470b00" providerId="ADAL" clId="{DE03CC1B-B8D3-4BEF-8885-5B34707F2B20}" dt="2024-06-30T16:00:27.011" v="126"/>
          <ac:spMkLst>
            <pc:docMk/>
            <pc:sldMk cId="1987261120" sldId="2147472243"/>
            <ac:spMk id="4" creationId="{5D237060-BF9D-9D45-1A4A-837240E60C43}"/>
          </ac:spMkLst>
        </pc:spChg>
        <pc:spChg chg="mod">
          <ac:chgData name="Mahmoud Alnahhas" userId="d7fcbc1f-b6f2-4eb5-b158-1ef020470b00" providerId="ADAL" clId="{DE03CC1B-B8D3-4BEF-8885-5B34707F2B20}" dt="2024-06-30T16:00:25.642" v="125" actId="14100"/>
          <ac:spMkLst>
            <pc:docMk/>
            <pc:sldMk cId="1987261120" sldId="2147472243"/>
            <ac:spMk id="7" creationId="{ABE61DAB-CCD9-84FB-F83B-6D8E2689730C}"/>
          </ac:spMkLst>
        </pc:spChg>
        <pc:spChg chg="add mod">
          <ac:chgData name="Mahmoud Alnahhas" userId="d7fcbc1f-b6f2-4eb5-b158-1ef020470b00" providerId="ADAL" clId="{DE03CC1B-B8D3-4BEF-8885-5B34707F2B20}" dt="2024-06-30T16:00:27.011" v="126"/>
          <ac:spMkLst>
            <pc:docMk/>
            <pc:sldMk cId="1987261120" sldId="2147472243"/>
            <ac:spMk id="8" creationId="{E9EAC1F7-4ED7-1E8E-E850-66B4B30AAAA4}"/>
          </ac:spMkLst>
        </pc:spChg>
        <pc:spChg chg="add mod">
          <ac:chgData name="Mahmoud Alnahhas" userId="d7fcbc1f-b6f2-4eb5-b158-1ef020470b00" providerId="ADAL" clId="{DE03CC1B-B8D3-4BEF-8885-5B34707F2B20}" dt="2024-06-30T16:00:27.011" v="126"/>
          <ac:spMkLst>
            <pc:docMk/>
            <pc:sldMk cId="1987261120" sldId="2147472243"/>
            <ac:spMk id="9" creationId="{15FA943D-4B22-E45C-527B-AD37E0349B9E}"/>
          </ac:spMkLst>
        </pc:spChg>
        <pc:spChg chg="del">
          <ac:chgData name="Mahmoud Alnahhas" userId="d7fcbc1f-b6f2-4eb5-b158-1ef020470b00" providerId="ADAL" clId="{DE03CC1B-B8D3-4BEF-8885-5B34707F2B20}" dt="2024-06-30T16:00:18.357" v="122" actId="478"/>
          <ac:spMkLst>
            <pc:docMk/>
            <pc:sldMk cId="1987261120" sldId="2147472243"/>
            <ac:spMk id="10" creationId="{2F41C285-D487-29A5-005C-7D6183009E67}"/>
          </ac:spMkLst>
        </pc:spChg>
        <pc:spChg chg="del">
          <ac:chgData name="Mahmoud Alnahhas" userId="d7fcbc1f-b6f2-4eb5-b158-1ef020470b00" providerId="ADAL" clId="{DE03CC1B-B8D3-4BEF-8885-5B34707F2B20}" dt="2024-06-30T16:00:18.357" v="122" actId="478"/>
          <ac:spMkLst>
            <pc:docMk/>
            <pc:sldMk cId="1987261120" sldId="2147472243"/>
            <ac:spMk id="11" creationId="{878EB3A2-3F07-D0C9-2237-BDBA9BAB83F6}"/>
          </ac:spMkLst>
        </pc:spChg>
        <pc:spChg chg="mod">
          <ac:chgData name="Mahmoud Alnahhas" userId="d7fcbc1f-b6f2-4eb5-b158-1ef020470b00" providerId="ADAL" clId="{DE03CC1B-B8D3-4BEF-8885-5B34707F2B20}" dt="2024-06-30T16:00:27.011" v="126"/>
          <ac:spMkLst>
            <pc:docMk/>
            <pc:sldMk cId="1987261120" sldId="2147472243"/>
            <ac:spMk id="16" creationId="{9928C2EE-AB16-9576-F24A-1781A57F00C7}"/>
          </ac:spMkLst>
        </pc:spChg>
        <pc:spChg chg="del">
          <ac:chgData name="Mahmoud Alnahhas" userId="d7fcbc1f-b6f2-4eb5-b158-1ef020470b00" providerId="ADAL" clId="{DE03CC1B-B8D3-4BEF-8885-5B34707F2B20}" dt="2024-06-30T16:00:14.923" v="121" actId="478"/>
          <ac:spMkLst>
            <pc:docMk/>
            <pc:sldMk cId="1987261120" sldId="2147472243"/>
            <ac:spMk id="17" creationId="{47D5023C-84F3-CEDF-7341-088A171C238B}"/>
          </ac:spMkLst>
        </pc:spChg>
        <pc:spChg chg="del">
          <ac:chgData name="Mahmoud Alnahhas" userId="d7fcbc1f-b6f2-4eb5-b158-1ef020470b00" providerId="ADAL" clId="{DE03CC1B-B8D3-4BEF-8885-5B34707F2B20}" dt="2024-06-30T16:00:14.923" v="121" actId="478"/>
          <ac:spMkLst>
            <pc:docMk/>
            <pc:sldMk cId="1987261120" sldId="2147472243"/>
            <ac:spMk id="19" creationId="{BEA51AB2-B5C7-52B0-5AB7-19986EEF917A}"/>
          </ac:spMkLst>
        </pc:spChg>
        <pc:spChg chg="add mod">
          <ac:chgData name="Mahmoud Alnahhas" userId="d7fcbc1f-b6f2-4eb5-b158-1ef020470b00" providerId="ADAL" clId="{DE03CC1B-B8D3-4BEF-8885-5B34707F2B20}" dt="2024-06-30T16:00:27.011" v="126"/>
          <ac:spMkLst>
            <pc:docMk/>
            <pc:sldMk cId="1987261120" sldId="2147472243"/>
            <ac:spMk id="23" creationId="{3DBA47B3-46D6-35EF-8D0C-23766AEEDAAD}"/>
          </ac:spMkLst>
        </pc:spChg>
        <pc:spChg chg="add mod">
          <ac:chgData name="Mahmoud Alnahhas" userId="d7fcbc1f-b6f2-4eb5-b158-1ef020470b00" providerId="ADAL" clId="{DE03CC1B-B8D3-4BEF-8885-5B34707F2B20}" dt="2024-06-30T16:00:27.011" v="126"/>
          <ac:spMkLst>
            <pc:docMk/>
            <pc:sldMk cId="1987261120" sldId="2147472243"/>
            <ac:spMk id="24" creationId="{8452AAF6-6E0F-5005-71FD-69BBA4F14754}"/>
          </ac:spMkLst>
        </pc:spChg>
        <pc:spChg chg="add mod">
          <ac:chgData name="Mahmoud Alnahhas" userId="d7fcbc1f-b6f2-4eb5-b158-1ef020470b00" providerId="ADAL" clId="{DE03CC1B-B8D3-4BEF-8885-5B34707F2B20}" dt="2024-06-30T16:00:27.011" v="126"/>
          <ac:spMkLst>
            <pc:docMk/>
            <pc:sldMk cId="1987261120" sldId="2147472243"/>
            <ac:spMk id="25" creationId="{8B70B75B-D39F-8D18-4FF3-A867BD98A6FB}"/>
          </ac:spMkLst>
        </pc:spChg>
        <pc:spChg chg="add mod">
          <ac:chgData name="Mahmoud Alnahhas" userId="d7fcbc1f-b6f2-4eb5-b158-1ef020470b00" providerId="ADAL" clId="{DE03CC1B-B8D3-4BEF-8885-5B34707F2B20}" dt="2024-06-30T16:01:42.493" v="154" actId="403"/>
          <ac:spMkLst>
            <pc:docMk/>
            <pc:sldMk cId="1987261120" sldId="2147472243"/>
            <ac:spMk id="26" creationId="{7CF9A123-FF31-C319-38CB-33EA7D32D328}"/>
          </ac:spMkLst>
        </pc:spChg>
        <pc:spChg chg="add mod">
          <ac:chgData name="Mahmoud Alnahhas" userId="d7fcbc1f-b6f2-4eb5-b158-1ef020470b00" providerId="ADAL" clId="{DE03CC1B-B8D3-4BEF-8885-5B34707F2B20}" dt="2024-06-30T16:01:58.955" v="157" actId="207"/>
          <ac:spMkLst>
            <pc:docMk/>
            <pc:sldMk cId="1987261120" sldId="2147472243"/>
            <ac:spMk id="27" creationId="{5E004B94-5D0C-2512-B2D7-1F4CF5790B8C}"/>
          </ac:spMkLst>
        </pc:spChg>
        <pc:spChg chg="add mod">
          <ac:chgData name="Mahmoud Alnahhas" userId="d7fcbc1f-b6f2-4eb5-b158-1ef020470b00" providerId="ADAL" clId="{DE03CC1B-B8D3-4BEF-8885-5B34707F2B20}" dt="2024-06-30T16:02:23.292" v="160" actId="207"/>
          <ac:spMkLst>
            <pc:docMk/>
            <pc:sldMk cId="1987261120" sldId="2147472243"/>
            <ac:spMk id="28" creationId="{AF108B39-11F5-9C53-B559-8B1D91373DD9}"/>
          </ac:spMkLst>
        </pc:spChg>
        <pc:spChg chg="mod">
          <ac:chgData name="Mahmoud Alnahhas" userId="d7fcbc1f-b6f2-4eb5-b158-1ef020470b00" providerId="ADAL" clId="{DE03CC1B-B8D3-4BEF-8885-5B34707F2B20}" dt="2024-06-30T16:02:40.431" v="163" actId="403"/>
          <ac:spMkLst>
            <pc:docMk/>
            <pc:sldMk cId="1987261120" sldId="2147472243"/>
            <ac:spMk id="30" creationId="{BEFF8A0B-3B5B-9ED8-ACE9-2C3C75F8B9AF}"/>
          </ac:spMkLst>
        </pc:spChg>
        <pc:spChg chg="mod">
          <ac:chgData name="Mahmoud Alnahhas" userId="d7fcbc1f-b6f2-4eb5-b158-1ef020470b00" providerId="ADAL" clId="{DE03CC1B-B8D3-4BEF-8885-5B34707F2B20}" dt="2024-06-30T16:02:50.863" v="164" actId="20577"/>
          <ac:spMkLst>
            <pc:docMk/>
            <pc:sldMk cId="1987261120" sldId="2147472243"/>
            <ac:spMk id="32" creationId="{86AA4111-F253-0B78-FCB3-B42D2AFA6E65}"/>
          </ac:spMkLst>
        </pc:spChg>
        <pc:spChg chg="add mod">
          <ac:chgData name="Mahmoud Alnahhas" userId="d7fcbc1f-b6f2-4eb5-b158-1ef020470b00" providerId="ADAL" clId="{DE03CC1B-B8D3-4BEF-8885-5B34707F2B20}" dt="2024-06-30T16:02:04.207" v="158" actId="207"/>
          <ac:spMkLst>
            <pc:docMk/>
            <pc:sldMk cId="1987261120" sldId="2147472243"/>
            <ac:spMk id="34" creationId="{271ECA78-87B1-379D-8EFC-9B64EDA24189}"/>
          </ac:spMkLst>
        </pc:spChg>
        <pc:spChg chg="add mod">
          <ac:chgData name="Mahmoud Alnahhas" userId="d7fcbc1f-b6f2-4eb5-b158-1ef020470b00" providerId="ADAL" clId="{DE03CC1B-B8D3-4BEF-8885-5B34707F2B20}" dt="2024-06-30T16:02:27.770" v="161" actId="207"/>
          <ac:spMkLst>
            <pc:docMk/>
            <pc:sldMk cId="1987261120" sldId="2147472243"/>
            <ac:spMk id="35" creationId="{C4E13A68-E8BA-C914-379C-86EBB568DC2D}"/>
          </ac:spMkLst>
        </pc:spChg>
        <pc:spChg chg="add mod">
          <ac:chgData name="Mahmoud Alnahhas" userId="d7fcbc1f-b6f2-4eb5-b158-1ef020470b00" providerId="ADAL" clId="{DE03CC1B-B8D3-4BEF-8885-5B34707F2B20}" dt="2024-06-30T16:01:53.423" v="156" actId="207"/>
          <ac:spMkLst>
            <pc:docMk/>
            <pc:sldMk cId="1987261120" sldId="2147472243"/>
            <ac:spMk id="36" creationId="{C5BCC4F9-5BEB-8CBA-6E12-C1D0790B1467}"/>
          </ac:spMkLst>
        </pc:spChg>
        <pc:grpChg chg="add mod">
          <ac:chgData name="Mahmoud Alnahhas" userId="d7fcbc1f-b6f2-4eb5-b158-1ef020470b00" providerId="ADAL" clId="{DE03CC1B-B8D3-4BEF-8885-5B34707F2B20}" dt="2024-06-30T16:00:27.011" v="126"/>
          <ac:grpSpMkLst>
            <pc:docMk/>
            <pc:sldMk cId="1987261120" sldId="2147472243"/>
            <ac:grpSpMk id="15" creationId="{28214DB3-9DF9-82DA-AE9D-944027999D6C}"/>
          </ac:grpSpMkLst>
        </pc:grpChg>
        <pc:grpChg chg="add mod">
          <ac:chgData name="Mahmoud Alnahhas" userId="d7fcbc1f-b6f2-4eb5-b158-1ef020470b00" providerId="ADAL" clId="{DE03CC1B-B8D3-4BEF-8885-5B34707F2B20}" dt="2024-06-30T16:01:27.309" v="141"/>
          <ac:grpSpMkLst>
            <pc:docMk/>
            <pc:sldMk cId="1987261120" sldId="2147472243"/>
            <ac:grpSpMk id="29" creationId="{61FC16BB-AA7A-D380-F6A0-360EDB7D9E02}"/>
          </ac:grpSpMkLst>
        </pc:grpChg>
        <pc:grpChg chg="add mod">
          <ac:chgData name="Mahmoud Alnahhas" userId="d7fcbc1f-b6f2-4eb5-b158-1ef020470b00" providerId="ADAL" clId="{DE03CC1B-B8D3-4BEF-8885-5B34707F2B20}" dt="2024-06-30T16:01:33.309" v="151" actId="1035"/>
          <ac:grpSpMkLst>
            <pc:docMk/>
            <pc:sldMk cId="1987261120" sldId="2147472243"/>
            <ac:grpSpMk id="37" creationId="{B3EFCF0D-ED32-29CC-0936-039294B55ADF}"/>
          </ac:grpSpMkLst>
        </pc:grpChg>
        <pc:picChg chg="del">
          <ac:chgData name="Mahmoud Alnahhas" userId="d7fcbc1f-b6f2-4eb5-b158-1ef020470b00" providerId="ADAL" clId="{DE03CC1B-B8D3-4BEF-8885-5B34707F2B20}" dt="2024-06-30T16:00:18.357" v="122" actId="478"/>
          <ac:picMkLst>
            <pc:docMk/>
            <pc:sldMk cId="1987261120" sldId="2147472243"/>
            <ac:picMk id="14" creationId="{CA3F30E9-5A8E-DBD9-C994-4CBDAD1600B5}"/>
          </ac:picMkLst>
        </pc:picChg>
        <pc:picChg chg="del">
          <ac:chgData name="Mahmoud Alnahhas" userId="d7fcbc1f-b6f2-4eb5-b158-1ef020470b00" providerId="ADAL" clId="{DE03CC1B-B8D3-4BEF-8885-5B34707F2B20}" dt="2024-06-30T16:00:14.923" v="121" actId="478"/>
          <ac:picMkLst>
            <pc:docMk/>
            <pc:sldMk cId="1987261120" sldId="2147472243"/>
            <ac:picMk id="20" creationId="{B25ABCCD-236B-7EF0-8D86-AE30FD1121C3}"/>
          </ac:picMkLst>
        </pc:picChg>
        <pc:cxnChg chg="del">
          <ac:chgData name="Mahmoud Alnahhas" userId="d7fcbc1f-b6f2-4eb5-b158-1ef020470b00" providerId="ADAL" clId="{DE03CC1B-B8D3-4BEF-8885-5B34707F2B20}" dt="2024-06-30T16:00:18.357" v="122" actId="478"/>
          <ac:cxnSpMkLst>
            <pc:docMk/>
            <pc:sldMk cId="1987261120" sldId="2147472243"/>
            <ac:cxnSpMk id="12" creationId="{B030C522-E6DF-B9CA-7C98-63A9BB876374}"/>
          </ac:cxnSpMkLst>
        </pc:cxnChg>
        <pc:cxnChg chg="del">
          <ac:chgData name="Mahmoud Alnahhas" userId="d7fcbc1f-b6f2-4eb5-b158-1ef020470b00" providerId="ADAL" clId="{DE03CC1B-B8D3-4BEF-8885-5B34707F2B20}" dt="2024-06-30T16:00:14.923" v="121" actId="478"/>
          <ac:cxnSpMkLst>
            <pc:docMk/>
            <pc:sldMk cId="1987261120" sldId="2147472243"/>
            <ac:cxnSpMk id="18" creationId="{7333F2E6-08C8-E13E-ED1A-C9B2C307E664}"/>
          </ac:cxnSpMkLst>
        </pc:cxnChg>
        <pc:cxnChg chg="mod">
          <ac:chgData name="Mahmoud Alnahhas" userId="d7fcbc1f-b6f2-4eb5-b158-1ef020470b00" providerId="ADAL" clId="{DE03CC1B-B8D3-4BEF-8885-5B34707F2B20}" dt="2024-06-30T16:00:27.011" v="126"/>
          <ac:cxnSpMkLst>
            <pc:docMk/>
            <pc:sldMk cId="1987261120" sldId="2147472243"/>
            <ac:cxnSpMk id="21" creationId="{2979DC2A-1E47-A05C-A2E9-7418F1994B08}"/>
          </ac:cxnSpMkLst>
        </pc:cxnChg>
        <pc:cxnChg chg="mod">
          <ac:chgData name="Mahmoud Alnahhas" userId="d7fcbc1f-b6f2-4eb5-b158-1ef020470b00" providerId="ADAL" clId="{DE03CC1B-B8D3-4BEF-8885-5B34707F2B20}" dt="2024-06-30T16:00:27.011" v="126"/>
          <ac:cxnSpMkLst>
            <pc:docMk/>
            <pc:sldMk cId="1987261120" sldId="2147472243"/>
            <ac:cxnSpMk id="22" creationId="{7F088650-7800-EC32-031B-4B1171594452}"/>
          </ac:cxnSpMkLst>
        </pc:cxnChg>
        <pc:cxnChg chg="mod">
          <ac:chgData name="Mahmoud Alnahhas" userId="d7fcbc1f-b6f2-4eb5-b158-1ef020470b00" providerId="ADAL" clId="{DE03CC1B-B8D3-4BEF-8885-5B34707F2B20}" dt="2024-06-30T16:01:27.309" v="141"/>
          <ac:cxnSpMkLst>
            <pc:docMk/>
            <pc:sldMk cId="1987261120" sldId="2147472243"/>
            <ac:cxnSpMk id="31" creationId="{F44E6D96-18ED-B119-28AE-90D927C87E3E}"/>
          </ac:cxnSpMkLst>
        </pc:cxnChg>
        <pc:cxnChg chg="mod">
          <ac:chgData name="Mahmoud Alnahhas" userId="d7fcbc1f-b6f2-4eb5-b158-1ef020470b00" providerId="ADAL" clId="{DE03CC1B-B8D3-4BEF-8885-5B34707F2B20}" dt="2024-06-30T16:01:27.309" v="141"/>
          <ac:cxnSpMkLst>
            <pc:docMk/>
            <pc:sldMk cId="1987261120" sldId="2147472243"/>
            <ac:cxnSpMk id="33" creationId="{F7FBA6B8-9694-D21F-718D-5270EBD1F835}"/>
          </ac:cxnSpMkLst>
        </pc:cxnChg>
      </pc:sldChg>
      <pc:sldChg chg="modSp add mod">
        <pc:chgData name="Mahmoud Alnahhas" userId="d7fcbc1f-b6f2-4eb5-b158-1ef020470b00" providerId="ADAL" clId="{DE03CC1B-B8D3-4BEF-8885-5B34707F2B20}" dt="2024-06-30T16:09:09.405" v="223" actId="14100"/>
        <pc:sldMkLst>
          <pc:docMk/>
          <pc:sldMk cId="1126871671" sldId="2147472244"/>
        </pc:sldMkLst>
        <pc:graphicFrameChg chg="mod modGraphic">
          <ac:chgData name="Mahmoud Alnahhas" userId="d7fcbc1f-b6f2-4eb5-b158-1ef020470b00" providerId="ADAL" clId="{DE03CC1B-B8D3-4BEF-8885-5B34707F2B20}" dt="2024-06-30T16:09:09.405" v="223" actId="14100"/>
          <ac:graphicFrameMkLst>
            <pc:docMk/>
            <pc:sldMk cId="1126871671" sldId="2147472244"/>
            <ac:graphicFrameMk id="4" creationId="{11602692-DE12-2C4D-648E-27B9036FAE16}"/>
          </ac:graphicFrameMkLst>
        </pc:graphicFrameChg>
      </pc:sldChg>
      <pc:sldChg chg="addSp modSp add mod">
        <pc:chgData name="Mahmoud Alnahhas" userId="d7fcbc1f-b6f2-4eb5-b158-1ef020470b00" providerId="ADAL" clId="{DE03CC1B-B8D3-4BEF-8885-5B34707F2B20}" dt="2024-06-30T16:17:54.205" v="497" actId="14100"/>
        <pc:sldMkLst>
          <pc:docMk/>
          <pc:sldMk cId="1131301831" sldId="2147472245"/>
        </pc:sldMkLst>
        <pc:spChg chg="add mod">
          <ac:chgData name="Mahmoud Alnahhas" userId="d7fcbc1f-b6f2-4eb5-b158-1ef020470b00" providerId="ADAL" clId="{DE03CC1B-B8D3-4BEF-8885-5B34707F2B20}" dt="2024-06-30T16:17:54.205" v="497" actId="14100"/>
          <ac:spMkLst>
            <pc:docMk/>
            <pc:sldMk cId="1131301831" sldId="2147472245"/>
            <ac:spMk id="15" creationId="{30C17DF8-4F63-EF4C-8E76-7B3F299289AC}"/>
          </ac:spMkLst>
        </pc:spChg>
      </pc:sldChg>
      <pc:sldChg chg="addSp modSp add mod">
        <pc:chgData name="Mahmoud Alnahhas" userId="d7fcbc1f-b6f2-4eb5-b158-1ef020470b00" providerId="ADAL" clId="{DE03CC1B-B8D3-4BEF-8885-5B34707F2B20}" dt="2024-06-30T16:19:27.431" v="505" actId="166"/>
        <pc:sldMkLst>
          <pc:docMk/>
          <pc:sldMk cId="1522714609" sldId="2147472246"/>
        </pc:sldMkLst>
        <pc:spChg chg="ord">
          <ac:chgData name="Mahmoud Alnahhas" userId="d7fcbc1f-b6f2-4eb5-b158-1ef020470b00" providerId="ADAL" clId="{DE03CC1B-B8D3-4BEF-8885-5B34707F2B20}" dt="2024-06-30T16:19:27.431" v="505" actId="166"/>
          <ac:spMkLst>
            <pc:docMk/>
            <pc:sldMk cId="1522714609" sldId="2147472246"/>
            <ac:spMk id="6" creationId="{A5A88AEB-2341-8A0A-E96F-EA00AC150E86}"/>
          </ac:spMkLst>
        </pc:spChg>
        <pc:spChg chg="mod">
          <ac:chgData name="Mahmoud Alnahhas" userId="d7fcbc1f-b6f2-4eb5-b158-1ef020470b00" providerId="ADAL" clId="{DE03CC1B-B8D3-4BEF-8885-5B34707F2B20}" dt="2024-06-30T16:19:16.492" v="504" actId="14100"/>
          <ac:spMkLst>
            <pc:docMk/>
            <pc:sldMk cId="1522714609" sldId="2147472246"/>
            <ac:spMk id="15" creationId="{30C17DF8-4F63-EF4C-8E76-7B3F299289AC}"/>
          </ac:spMkLst>
        </pc:spChg>
        <pc:spChg chg="add mod">
          <ac:chgData name="Mahmoud Alnahhas" userId="d7fcbc1f-b6f2-4eb5-b158-1ef020470b00" providerId="ADAL" clId="{DE03CC1B-B8D3-4BEF-8885-5B34707F2B20}" dt="2024-06-30T16:19:02.502" v="503" actId="1035"/>
          <ac:spMkLst>
            <pc:docMk/>
            <pc:sldMk cId="1522714609" sldId="2147472246"/>
            <ac:spMk id="16" creationId="{256A71E7-6126-B34D-18F9-2106A0954DB2}"/>
          </ac:spMkLst>
        </pc:spChg>
      </pc:sldChg>
      <pc:sldChg chg="modSp add mod">
        <pc:chgData name="Mahmoud Alnahhas" userId="d7fcbc1f-b6f2-4eb5-b158-1ef020470b00" providerId="ADAL" clId="{DE03CC1B-B8D3-4BEF-8885-5B34707F2B20}" dt="2024-06-30T16:20:16.487" v="512" actId="166"/>
        <pc:sldMkLst>
          <pc:docMk/>
          <pc:sldMk cId="3632373685" sldId="2147472247"/>
        </pc:sldMkLst>
        <pc:spChg chg="ord">
          <ac:chgData name="Mahmoud Alnahhas" userId="d7fcbc1f-b6f2-4eb5-b158-1ef020470b00" providerId="ADAL" clId="{DE03CC1B-B8D3-4BEF-8885-5B34707F2B20}" dt="2024-06-30T16:20:11.569" v="511" actId="167"/>
          <ac:spMkLst>
            <pc:docMk/>
            <pc:sldMk cId="3632373685" sldId="2147472247"/>
            <ac:spMk id="6" creationId="{A5A88AEB-2341-8A0A-E96F-EA00AC150E86}"/>
          </ac:spMkLst>
        </pc:spChg>
        <pc:spChg chg="ord">
          <ac:chgData name="Mahmoud Alnahhas" userId="d7fcbc1f-b6f2-4eb5-b158-1ef020470b00" providerId="ADAL" clId="{DE03CC1B-B8D3-4BEF-8885-5B34707F2B20}" dt="2024-06-30T16:20:16.487" v="512" actId="166"/>
          <ac:spMkLst>
            <pc:docMk/>
            <pc:sldMk cId="3632373685" sldId="2147472247"/>
            <ac:spMk id="12" creationId="{641BAF58-CAE3-AA81-2034-FBD1567BECF5}"/>
          </ac:spMkLst>
        </pc:spChg>
        <pc:spChg chg="mod">
          <ac:chgData name="Mahmoud Alnahhas" userId="d7fcbc1f-b6f2-4eb5-b158-1ef020470b00" providerId="ADAL" clId="{DE03CC1B-B8D3-4BEF-8885-5B34707F2B20}" dt="2024-06-30T16:19:47.762" v="509" actId="14100"/>
          <ac:spMkLst>
            <pc:docMk/>
            <pc:sldMk cId="3632373685" sldId="2147472247"/>
            <ac:spMk id="15" creationId="{30C17DF8-4F63-EF4C-8E76-7B3F299289AC}"/>
          </ac:spMkLst>
        </pc:spChg>
        <pc:spChg chg="mod">
          <ac:chgData name="Mahmoud Alnahhas" userId="d7fcbc1f-b6f2-4eb5-b158-1ef020470b00" providerId="ADAL" clId="{DE03CC1B-B8D3-4BEF-8885-5B34707F2B20}" dt="2024-06-30T16:19:51.845" v="510" actId="14100"/>
          <ac:spMkLst>
            <pc:docMk/>
            <pc:sldMk cId="3632373685" sldId="2147472247"/>
            <ac:spMk id="16" creationId="{256A71E7-6126-B34D-18F9-2106A0954DB2}"/>
          </ac:spMkLst>
        </pc:spChg>
      </pc:sldChg>
      <pc:sldChg chg="modSp add mod">
        <pc:chgData name="Mahmoud Alnahhas" userId="d7fcbc1f-b6f2-4eb5-b158-1ef020470b00" providerId="ADAL" clId="{DE03CC1B-B8D3-4BEF-8885-5B34707F2B20}" dt="2024-06-30T16:20:48.969" v="517" actId="166"/>
        <pc:sldMkLst>
          <pc:docMk/>
          <pc:sldMk cId="3313286800" sldId="2147472248"/>
        </pc:sldMkLst>
        <pc:spChg chg="ord">
          <ac:chgData name="Mahmoud Alnahhas" userId="d7fcbc1f-b6f2-4eb5-b158-1ef020470b00" providerId="ADAL" clId="{DE03CC1B-B8D3-4BEF-8885-5B34707F2B20}" dt="2024-06-30T16:20:43.549" v="516" actId="167"/>
          <ac:spMkLst>
            <pc:docMk/>
            <pc:sldMk cId="3313286800" sldId="2147472248"/>
            <ac:spMk id="12" creationId="{641BAF58-CAE3-AA81-2034-FBD1567BECF5}"/>
          </ac:spMkLst>
        </pc:spChg>
        <pc:spChg chg="mod">
          <ac:chgData name="Mahmoud Alnahhas" userId="d7fcbc1f-b6f2-4eb5-b158-1ef020470b00" providerId="ADAL" clId="{DE03CC1B-B8D3-4BEF-8885-5B34707F2B20}" dt="2024-06-30T16:20:32.102" v="514" actId="14100"/>
          <ac:spMkLst>
            <pc:docMk/>
            <pc:sldMk cId="3313286800" sldId="2147472248"/>
            <ac:spMk id="15" creationId="{30C17DF8-4F63-EF4C-8E76-7B3F299289AC}"/>
          </ac:spMkLst>
        </pc:spChg>
        <pc:spChg chg="mod">
          <ac:chgData name="Mahmoud Alnahhas" userId="d7fcbc1f-b6f2-4eb5-b158-1ef020470b00" providerId="ADAL" clId="{DE03CC1B-B8D3-4BEF-8885-5B34707F2B20}" dt="2024-06-30T16:20:40.088" v="515" actId="14100"/>
          <ac:spMkLst>
            <pc:docMk/>
            <pc:sldMk cId="3313286800" sldId="2147472248"/>
            <ac:spMk id="16" creationId="{256A71E7-6126-B34D-18F9-2106A0954DB2}"/>
          </ac:spMkLst>
        </pc:spChg>
        <pc:spChg chg="ord">
          <ac:chgData name="Mahmoud Alnahhas" userId="d7fcbc1f-b6f2-4eb5-b158-1ef020470b00" providerId="ADAL" clId="{DE03CC1B-B8D3-4BEF-8885-5B34707F2B20}" dt="2024-06-30T16:20:48.969" v="517" actId="166"/>
          <ac:spMkLst>
            <pc:docMk/>
            <pc:sldMk cId="3313286800" sldId="2147472248"/>
            <ac:spMk id="22" creationId="{0C2212EA-AF8E-B773-6CF0-6C734ECD0F3A}"/>
          </ac:spMkLst>
        </pc:spChg>
      </pc:sldChg>
      <pc:sldChg chg="modSp add mod">
        <pc:chgData name="Mahmoud Alnahhas" userId="d7fcbc1f-b6f2-4eb5-b158-1ef020470b00" providerId="ADAL" clId="{DE03CC1B-B8D3-4BEF-8885-5B34707F2B20}" dt="2024-06-30T16:21:22.875" v="524" actId="166"/>
        <pc:sldMkLst>
          <pc:docMk/>
          <pc:sldMk cId="4080905924" sldId="2147472249"/>
        </pc:sldMkLst>
        <pc:spChg chg="mod">
          <ac:chgData name="Mahmoud Alnahhas" userId="d7fcbc1f-b6f2-4eb5-b158-1ef020470b00" providerId="ADAL" clId="{DE03CC1B-B8D3-4BEF-8885-5B34707F2B20}" dt="2024-06-30T16:21:05.853" v="520" actId="14100"/>
          <ac:spMkLst>
            <pc:docMk/>
            <pc:sldMk cId="4080905924" sldId="2147472249"/>
            <ac:spMk id="15" creationId="{30C17DF8-4F63-EF4C-8E76-7B3F299289AC}"/>
          </ac:spMkLst>
        </pc:spChg>
        <pc:spChg chg="mod">
          <ac:chgData name="Mahmoud Alnahhas" userId="d7fcbc1f-b6f2-4eb5-b158-1ef020470b00" providerId="ADAL" clId="{DE03CC1B-B8D3-4BEF-8885-5B34707F2B20}" dt="2024-06-30T16:21:11.604" v="521" actId="14100"/>
          <ac:spMkLst>
            <pc:docMk/>
            <pc:sldMk cId="4080905924" sldId="2147472249"/>
            <ac:spMk id="16" creationId="{256A71E7-6126-B34D-18F9-2106A0954DB2}"/>
          </ac:spMkLst>
        </pc:spChg>
        <pc:spChg chg="ord">
          <ac:chgData name="Mahmoud Alnahhas" userId="d7fcbc1f-b6f2-4eb5-b158-1ef020470b00" providerId="ADAL" clId="{DE03CC1B-B8D3-4BEF-8885-5B34707F2B20}" dt="2024-06-30T16:21:18.687" v="523" actId="167"/>
          <ac:spMkLst>
            <pc:docMk/>
            <pc:sldMk cId="4080905924" sldId="2147472249"/>
            <ac:spMk id="22" creationId="{0C2212EA-AF8E-B773-6CF0-6C734ECD0F3A}"/>
          </ac:spMkLst>
        </pc:spChg>
        <pc:spChg chg="ord">
          <ac:chgData name="Mahmoud Alnahhas" userId="d7fcbc1f-b6f2-4eb5-b158-1ef020470b00" providerId="ADAL" clId="{DE03CC1B-B8D3-4BEF-8885-5B34707F2B20}" dt="2024-06-30T16:21:22.875" v="524" actId="166"/>
          <ac:spMkLst>
            <pc:docMk/>
            <pc:sldMk cId="4080905924" sldId="2147472249"/>
            <ac:spMk id="26" creationId="{21292895-36EA-C47B-40E1-EB423151B46D}"/>
          </ac:spMkLst>
        </pc:spChg>
      </pc:sldChg>
      <pc:sldChg chg="modSp add mod">
        <pc:chgData name="Mahmoud Alnahhas" userId="d7fcbc1f-b6f2-4eb5-b158-1ef020470b00" providerId="ADAL" clId="{DE03CC1B-B8D3-4BEF-8885-5B34707F2B20}" dt="2024-06-30T16:22:07.454" v="529" actId="166"/>
        <pc:sldMkLst>
          <pc:docMk/>
          <pc:sldMk cId="3021232650" sldId="2147472250"/>
        </pc:sldMkLst>
        <pc:spChg chg="mod">
          <ac:chgData name="Mahmoud Alnahhas" userId="d7fcbc1f-b6f2-4eb5-b158-1ef020470b00" providerId="ADAL" clId="{DE03CC1B-B8D3-4BEF-8885-5B34707F2B20}" dt="2024-06-30T16:21:45.357" v="526" actId="14100"/>
          <ac:spMkLst>
            <pc:docMk/>
            <pc:sldMk cId="3021232650" sldId="2147472250"/>
            <ac:spMk id="15" creationId="{30C17DF8-4F63-EF4C-8E76-7B3F299289AC}"/>
          </ac:spMkLst>
        </pc:spChg>
        <pc:spChg chg="mod">
          <ac:chgData name="Mahmoud Alnahhas" userId="d7fcbc1f-b6f2-4eb5-b158-1ef020470b00" providerId="ADAL" clId="{DE03CC1B-B8D3-4BEF-8885-5B34707F2B20}" dt="2024-06-30T16:21:51.077" v="527" actId="14100"/>
          <ac:spMkLst>
            <pc:docMk/>
            <pc:sldMk cId="3021232650" sldId="2147472250"/>
            <ac:spMk id="16" creationId="{256A71E7-6126-B34D-18F9-2106A0954DB2}"/>
          </ac:spMkLst>
        </pc:spChg>
        <pc:spChg chg="ord">
          <ac:chgData name="Mahmoud Alnahhas" userId="d7fcbc1f-b6f2-4eb5-b158-1ef020470b00" providerId="ADAL" clId="{DE03CC1B-B8D3-4BEF-8885-5B34707F2B20}" dt="2024-06-30T16:21:58.856" v="528" actId="167"/>
          <ac:spMkLst>
            <pc:docMk/>
            <pc:sldMk cId="3021232650" sldId="2147472250"/>
            <ac:spMk id="26" creationId="{21292895-36EA-C47B-40E1-EB423151B46D}"/>
          </ac:spMkLst>
        </pc:spChg>
        <pc:spChg chg="ord">
          <ac:chgData name="Mahmoud Alnahhas" userId="d7fcbc1f-b6f2-4eb5-b158-1ef020470b00" providerId="ADAL" clId="{DE03CC1B-B8D3-4BEF-8885-5B34707F2B20}" dt="2024-06-30T16:22:07.454" v="529" actId="166"/>
          <ac:spMkLst>
            <pc:docMk/>
            <pc:sldMk cId="3021232650" sldId="2147472250"/>
            <ac:spMk id="34" creationId="{4DA75219-B7FE-9CE3-67B6-12BFC66EFC91}"/>
          </ac:spMkLst>
        </pc:spChg>
      </pc:sldChg>
      <pc:sldChg chg="delSp modSp add mod">
        <pc:chgData name="Mahmoud Alnahhas" userId="d7fcbc1f-b6f2-4eb5-b158-1ef020470b00" providerId="ADAL" clId="{DE03CC1B-B8D3-4BEF-8885-5B34707F2B20}" dt="2024-06-30T16:22:42.289" v="533" actId="167"/>
        <pc:sldMkLst>
          <pc:docMk/>
          <pc:sldMk cId="3898026768" sldId="2147472251"/>
        </pc:sldMkLst>
        <pc:spChg chg="del">
          <ac:chgData name="Mahmoud Alnahhas" userId="d7fcbc1f-b6f2-4eb5-b158-1ef020470b00" providerId="ADAL" clId="{DE03CC1B-B8D3-4BEF-8885-5B34707F2B20}" dt="2024-06-30T16:22:28.483" v="531" actId="478"/>
          <ac:spMkLst>
            <pc:docMk/>
            <pc:sldMk cId="3898026768" sldId="2147472251"/>
            <ac:spMk id="15" creationId="{30C17DF8-4F63-EF4C-8E76-7B3F299289AC}"/>
          </ac:spMkLst>
        </pc:spChg>
        <pc:spChg chg="mod">
          <ac:chgData name="Mahmoud Alnahhas" userId="d7fcbc1f-b6f2-4eb5-b158-1ef020470b00" providerId="ADAL" clId="{DE03CC1B-B8D3-4BEF-8885-5B34707F2B20}" dt="2024-06-30T16:22:33.298" v="532" actId="14100"/>
          <ac:spMkLst>
            <pc:docMk/>
            <pc:sldMk cId="3898026768" sldId="2147472251"/>
            <ac:spMk id="16" creationId="{256A71E7-6126-B34D-18F9-2106A0954DB2}"/>
          </ac:spMkLst>
        </pc:spChg>
        <pc:spChg chg="ord">
          <ac:chgData name="Mahmoud Alnahhas" userId="d7fcbc1f-b6f2-4eb5-b158-1ef020470b00" providerId="ADAL" clId="{DE03CC1B-B8D3-4BEF-8885-5B34707F2B20}" dt="2024-06-30T16:22:42.289" v="533" actId="167"/>
          <ac:spMkLst>
            <pc:docMk/>
            <pc:sldMk cId="3898026768" sldId="2147472251"/>
            <ac:spMk id="34" creationId="{4DA75219-B7FE-9CE3-67B6-12BFC66EFC91}"/>
          </ac:spMkLst>
        </pc:spChg>
      </pc:sldChg>
    </pc:docChg>
  </pc:docChgLst>
  <pc:docChgLst>
    <pc:chgData name="Noor Aldeen" userId="9a5f94f6-0b34-4755-b48c-a764f8d15a76" providerId="ADAL" clId="{3EF1395A-6916-436F-85F8-DDDF50CBFEC9}"/>
    <pc:docChg chg="undo custSel addSld modSld modSection">
      <pc:chgData name="Noor Aldeen" userId="9a5f94f6-0b34-4755-b48c-a764f8d15a76" providerId="ADAL" clId="{3EF1395A-6916-436F-85F8-DDDF50CBFEC9}" dt="2024-06-30T16:04:52.998" v="231" actId="1035"/>
      <pc:docMkLst>
        <pc:docMk/>
      </pc:docMkLst>
      <pc:sldChg chg="addSp delSp modSp mod">
        <pc:chgData name="Noor Aldeen" userId="9a5f94f6-0b34-4755-b48c-a764f8d15a76" providerId="ADAL" clId="{3EF1395A-6916-436F-85F8-DDDF50CBFEC9}" dt="2024-06-30T16:04:52.998" v="231" actId="1035"/>
        <pc:sldMkLst>
          <pc:docMk/>
          <pc:sldMk cId="2421593635" sldId="2147472233"/>
        </pc:sldMkLst>
        <pc:spChg chg="del">
          <ac:chgData name="Noor Aldeen" userId="9a5f94f6-0b34-4755-b48c-a764f8d15a76" providerId="ADAL" clId="{3EF1395A-6916-436F-85F8-DDDF50CBFEC9}" dt="2024-06-30T16:00:43.564" v="163" actId="478"/>
          <ac:spMkLst>
            <pc:docMk/>
            <pc:sldMk cId="2421593635" sldId="2147472233"/>
            <ac:spMk id="5" creationId="{A8492A0C-1F92-4B96-D43B-72BAB03CB0B8}"/>
          </ac:spMkLst>
        </pc:spChg>
        <pc:spChg chg="del">
          <ac:chgData name="Noor Aldeen" userId="9a5f94f6-0b34-4755-b48c-a764f8d15a76" providerId="ADAL" clId="{3EF1395A-6916-436F-85F8-DDDF50CBFEC9}" dt="2024-06-30T16:00:43.564" v="163" actId="478"/>
          <ac:spMkLst>
            <pc:docMk/>
            <pc:sldMk cId="2421593635" sldId="2147472233"/>
            <ac:spMk id="7" creationId="{ABE61DAB-CCD9-84FB-F83B-6D8E2689730C}"/>
          </ac:spMkLst>
        </pc:spChg>
        <pc:spChg chg="add del mod">
          <ac:chgData name="Noor Aldeen" userId="9a5f94f6-0b34-4755-b48c-a764f8d15a76" providerId="ADAL" clId="{3EF1395A-6916-436F-85F8-DDDF50CBFEC9}" dt="2024-06-30T16:03:21.065" v="197" actId="478"/>
          <ac:spMkLst>
            <pc:docMk/>
            <pc:sldMk cId="2421593635" sldId="2147472233"/>
            <ac:spMk id="8" creationId="{84211CE1-EEFA-644F-05DE-BBB39CD88D60}"/>
          </ac:spMkLst>
        </pc:spChg>
        <pc:spChg chg="add del mod">
          <ac:chgData name="Noor Aldeen" userId="9a5f94f6-0b34-4755-b48c-a764f8d15a76" providerId="ADAL" clId="{3EF1395A-6916-436F-85F8-DDDF50CBFEC9}" dt="2024-06-30T16:03:21.065" v="197" actId="478"/>
          <ac:spMkLst>
            <pc:docMk/>
            <pc:sldMk cId="2421593635" sldId="2147472233"/>
            <ac:spMk id="9" creationId="{9913667B-9E96-DCBB-7932-BB135D7BB32E}"/>
          </ac:spMkLst>
        </pc:spChg>
        <pc:spChg chg="mod">
          <ac:chgData name="Noor Aldeen" userId="9a5f94f6-0b34-4755-b48c-a764f8d15a76" providerId="ADAL" clId="{3EF1395A-6916-436F-85F8-DDDF50CBFEC9}" dt="2024-06-30T16:01:01.947" v="168" actId="164"/>
          <ac:spMkLst>
            <pc:docMk/>
            <pc:sldMk cId="2421593635" sldId="2147472233"/>
            <ac:spMk id="10" creationId="{2F41C285-D487-29A5-005C-7D6183009E67}"/>
          </ac:spMkLst>
        </pc:spChg>
        <pc:spChg chg="mod">
          <ac:chgData name="Noor Aldeen" userId="9a5f94f6-0b34-4755-b48c-a764f8d15a76" providerId="ADAL" clId="{3EF1395A-6916-436F-85F8-DDDF50CBFEC9}" dt="2024-06-30T16:03:17.104" v="195" actId="1076"/>
          <ac:spMkLst>
            <pc:docMk/>
            <pc:sldMk cId="2421593635" sldId="2147472233"/>
            <ac:spMk id="11" creationId="{878EB3A2-3F07-D0C9-2237-BDBA9BAB83F6}"/>
          </ac:spMkLst>
        </pc:spChg>
        <pc:spChg chg="add del mod">
          <ac:chgData name="Noor Aldeen" userId="9a5f94f6-0b34-4755-b48c-a764f8d15a76" providerId="ADAL" clId="{3EF1395A-6916-436F-85F8-DDDF50CBFEC9}" dt="2024-06-30T16:03:21.065" v="197" actId="478"/>
          <ac:spMkLst>
            <pc:docMk/>
            <pc:sldMk cId="2421593635" sldId="2147472233"/>
            <ac:spMk id="15" creationId="{EEDAA0E7-740B-8B05-9EB4-3512210009D3}"/>
          </ac:spMkLst>
        </pc:spChg>
        <pc:spChg chg="del">
          <ac:chgData name="Noor Aldeen" userId="9a5f94f6-0b34-4755-b48c-a764f8d15a76" providerId="ADAL" clId="{3EF1395A-6916-436F-85F8-DDDF50CBFEC9}" dt="2024-06-30T16:00:50.618" v="164" actId="478"/>
          <ac:spMkLst>
            <pc:docMk/>
            <pc:sldMk cId="2421593635" sldId="2147472233"/>
            <ac:spMk id="17" creationId="{47D5023C-84F3-CEDF-7341-088A171C238B}"/>
          </ac:spMkLst>
        </pc:spChg>
        <pc:spChg chg="del">
          <ac:chgData name="Noor Aldeen" userId="9a5f94f6-0b34-4755-b48c-a764f8d15a76" providerId="ADAL" clId="{3EF1395A-6916-436F-85F8-DDDF50CBFEC9}" dt="2024-06-30T16:00:50.618" v="164" actId="478"/>
          <ac:spMkLst>
            <pc:docMk/>
            <pc:sldMk cId="2421593635" sldId="2147472233"/>
            <ac:spMk id="19" creationId="{BEA51AB2-B5C7-52B0-5AB7-19986EEF917A}"/>
          </ac:spMkLst>
        </pc:spChg>
        <pc:spChg chg="mod">
          <ac:chgData name="Noor Aldeen" userId="9a5f94f6-0b34-4755-b48c-a764f8d15a76" providerId="ADAL" clId="{3EF1395A-6916-436F-85F8-DDDF50CBFEC9}" dt="2024-06-30T16:01:33.110" v="170"/>
          <ac:spMkLst>
            <pc:docMk/>
            <pc:sldMk cId="2421593635" sldId="2147472233"/>
            <ac:spMk id="21" creationId="{AA01BFA0-D750-4D08-30C7-C87CFB992036}"/>
          </ac:spMkLst>
        </pc:spChg>
        <pc:spChg chg="add del mod">
          <ac:chgData name="Noor Aldeen" userId="9a5f94f6-0b34-4755-b48c-a764f8d15a76" providerId="ADAL" clId="{3EF1395A-6916-436F-85F8-DDDF50CBFEC9}" dt="2024-06-30T16:03:22.041" v="198" actId="478"/>
          <ac:spMkLst>
            <pc:docMk/>
            <pc:sldMk cId="2421593635" sldId="2147472233"/>
            <ac:spMk id="24" creationId="{DB071C02-B532-09C7-DE4E-CA1BDA39589B}"/>
          </ac:spMkLst>
        </pc:spChg>
        <pc:spChg chg="add del mod">
          <ac:chgData name="Noor Aldeen" userId="9a5f94f6-0b34-4755-b48c-a764f8d15a76" providerId="ADAL" clId="{3EF1395A-6916-436F-85F8-DDDF50CBFEC9}" dt="2024-06-30T16:03:22.720" v="199" actId="478"/>
          <ac:spMkLst>
            <pc:docMk/>
            <pc:sldMk cId="2421593635" sldId="2147472233"/>
            <ac:spMk id="25" creationId="{29462C16-A461-3EDC-636A-EE09221AFA16}"/>
          </ac:spMkLst>
        </pc:spChg>
        <pc:spChg chg="add del mod">
          <ac:chgData name="Noor Aldeen" userId="9a5f94f6-0b34-4755-b48c-a764f8d15a76" providerId="ADAL" clId="{3EF1395A-6916-436F-85F8-DDDF50CBFEC9}" dt="2024-06-30T16:03:18.900" v="196" actId="478"/>
          <ac:spMkLst>
            <pc:docMk/>
            <pc:sldMk cId="2421593635" sldId="2147472233"/>
            <ac:spMk id="26" creationId="{CE8B6062-04AB-B0E4-DD2A-D265EF5E84A4}"/>
          </ac:spMkLst>
        </pc:spChg>
        <pc:spChg chg="mod">
          <ac:chgData name="Noor Aldeen" userId="9a5f94f6-0b34-4755-b48c-a764f8d15a76" providerId="ADAL" clId="{3EF1395A-6916-436F-85F8-DDDF50CBFEC9}" dt="2024-06-30T16:04:23.388" v="223" actId="108"/>
          <ac:spMkLst>
            <pc:docMk/>
            <pc:sldMk cId="2421593635" sldId="2147472233"/>
            <ac:spMk id="28" creationId="{24A6718D-EFE9-55DB-39D5-14E465FE73C6}"/>
          </ac:spMkLst>
        </pc:spChg>
        <pc:spChg chg="mod">
          <ac:chgData name="Noor Aldeen" userId="9a5f94f6-0b34-4755-b48c-a764f8d15a76" providerId="ADAL" clId="{3EF1395A-6916-436F-85F8-DDDF50CBFEC9}" dt="2024-06-30T16:04:23.388" v="223" actId="108"/>
          <ac:spMkLst>
            <pc:docMk/>
            <pc:sldMk cId="2421593635" sldId="2147472233"/>
            <ac:spMk id="29" creationId="{BFCAF857-F39A-0893-3A86-2CE48A89941E}"/>
          </ac:spMkLst>
        </pc:spChg>
        <pc:spChg chg="mod">
          <ac:chgData name="Noor Aldeen" userId="9a5f94f6-0b34-4755-b48c-a764f8d15a76" providerId="ADAL" clId="{3EF1395A-6916-436F-85F8-DDDF50CBFEC9}" dt="2024-06-30T16:04:23.388" v="223" actId="108"/>
          <ac:spMkLst>
            <pc:docMk/>
            <pc:sldMk cId="2421593635" sldId="2147472233"/>
            <ac:spMk id="30" creationId="{55CEAD64-F70F-116B-BD92-61F4A4F778E2}"/>
          </ac:spMkLst>
        </pc:spChg>
        <pc:spChg chg="mod">
          <ac:chgData name="Noor Aldeen" userId="9a5f94f6-0b34-4755-b48c-a764f8d15a76" providerId="ADAL" clId="{3EF1395A-6916-436F-85F8-DDDF50CBFEC9}" dt="2024-06-30T16:04:11.370" v="220" actId="20577"/>
          <ac:spMkLst>
            <pc:docMk/>
            <pc:sldMk cId="2421593635" sldId="2147472233"/>
            <ac:spMk id="32" creationId="{86AA4111-F253-0B78-FCB3-B42D2AFA6E65}"/>
          </ac:spMkLst>
        </pc:spChg>
        <pc:spChg chg="mod">
          <ac:chgData name="Noor Aldeen" userId="9a5f94f6-0b34-4755-b48c-a764f8d15a76" providerId="ADAL" clId="{3EF1395A-6916-436F-85F8-DDDF50CBFEC9}" dt="2024-06-30T16:04:23.388" v="223" actId="108"/>
          <ac:spMkLst>
            <pc:docMk/>
            <pc:sldMk cId="2421593635" sldId="2147472233"/>
            <ac:spMk id="33" creationId="{504E1751-4EF4-E5D1-5D11-639CA704011E}"/>
          </ac:spMkLst>
        </pc:spChg>
        <pc:spChg chg="mod">
          <ac:chgData name="Noor Aldeen" userId="9a5f94f6-0b34-4755-b48c-a764f8d15a76" providerId="ADAL" clId="{3EF1395A-6916-436F-85F8-DDDF50CBFEC9}" dt="2024-06-30T16:04:23.388" v="223" actId="108"/>
          <ac:spMkLst>
            <pc:docMk/>
            <pc:sldMk cId="2421593635" sldId="2147472233"/>
            <ac:spMk id="34" creationId="{B953DB94-5AFE-CA8D-6B4C-891A47F735CC}"/>
          </ac:spMkLst>
        </pc:spChg>
        <pc:spChg chg="mod">
          <ac:chgData name="Noor Aldeen" userId="9a5f94f6-0b34-4755-b48c-a764f8d15a76" providerId="ADAL" clId="{3EF1395A-6916-436F-85F8-DDDF50CBFEC9}" dt="2024-06-30T16:04:23.388" v="223" actId="108"/>
          <ac:spMkLst>
            <pc:docMk/>
            <pc:sldMk cId="2421593635" sldId="2147472233"/>
            <ac:spMk id="35" creationId="{F5526C36-8629-75B4-9A94-7F2FA47A2641}"/>
          </ac:spMkLst>
        </pc:spChg>
        <pc:spChg chg="mod">
          <ac:chgData name="Noor Aldeen" userId="9a5f94f6-0b34-4755-b48c-a764f8d15a76" providerId="ADAL" clId="{3EF1395A-6916-436F-85F8-DDDF50CBFEC9}" dt="2024-06-30T16:04:31.509" v="225"/>
          <ac:spMkLst>
            <pc:docMk/>
            <pc:sldMk cId="2421593635" sldId="2147472233"/>
            <ac:spMk id="36" creationId="{8821F952-9CE5-00C9-F665-DF4DC5262790}"/>
          </ac:spMkLst>
        </pc:spChg>
        <pc:grpChg chg="add mod">
          <ac:chgData name="Noor Aldeen" userId="9a5f94f6-0b34-4755-b48c-a764f8d15a76" providerId="ADAL" clId="{3EF1395A-6916-436F-85F8-DDDF50CBFEC9}" dt="2024-06-30T16:01:06.181" v="169" actId="1076"/>
          <ac:grpSpMkLst>
            <pc:docMk/>
            <pc:sldMk cId="2421593635" sldId="2147472233"/>
            <ac:grpSpMk id="4" creationId="{F0AEA2CC-16BF-53F6-8454-C2C4974706D1}"/>
          </ac:grpSpMkLst>
        </pc:grpChg>
        <pc:grpChg chg="add del mod">
          <ac:chgData name="Noor Aldeen" userId="9a5f94f6-0b34-4755-b48c-a764f8d15a76" providerId="ADAL" clId="{3EF1395A-6916-436F-85F8-DDDF50CBFEC9}" dt="2024-06-30T16:03:21.065" v="197" actId="478"/>
          <ac:grpSpMkLst>
            <pc:docMk/>
            <pc:sldMk cId="2421593635" sldId="2147472233"/>
            <ac:grpSpMk id="16" creationId="{F5360F65-6790-0596-F449-0BE6744E1713}"/>
          </ac:grpSpMkLst>
        </pc:grpChg>
        <pc:grpChg chg="add mod">
          <ac:chgData name="Noor Aldeen" userId="9a5f94f6-0b34-4755-b48c-a764f8d15a76" providerId="ADAL" clId="{3EF1395A-6916-436F-85F8-DDDF50CBFEC9}" dt="2024-06-30T16:04:52.998" v="231" actId="1035"/>
          <ac:grpSpMkLst>
            <pc:docMk/>
            <pc:sldMk cId="2421593635" sldId="2147472233"/>
            <ac:grpSpMk id="27" creationId="{94FD7960-9F92-D8BA-A747-E3A679EF97F7}"/>
          </ac:grpSpMkLst>
        </pc:grpChg>
        <pc:grpChg chg="mod">
          <ac:chgData name="Noor Aldeen" userId="9a5f94f6-0b34-4755-b48c-a764f8d15a76" providerId="ADAL" clId="{3EF1395A-6916-436F-85F8-DDDF50CBFEC9}" dt="2024-06-30T16:02:52.090" v="188"/>
          <ac:grpSpMkLst>
            <pc:docMk/>
            <pc:sldMk cId="2421593635" sldId="2147472233"/>
            <ac:grpSpMk id="31" creationId="{98E7FE5D-3AF8-7D41-3B6A-B3D522764917}"/>
          </ac:grpSpMkLst>
        </pc:grpChg>
        <pc:picChg chg="del">
          <ac:chgData name="Noor Aldeen" userId="9a5f94f6-0b34-4755-b48c-a764f8d15a76" providerId="ADAL" clId="{3EF1395A-6916-436F-85F8-DDDF50CBFEC9}" dt="2024-06-30T16:00:43.564" v="163" actId="478"/>
          <ac:picMkLst>
            <pc:docMk/>
            <pc:sldMk cId="2421593635" sldId="2147472233"/>
            <ac:picMk id="13" creationId="{82E8E5EC-FB4B-1B72-F32D-10CBD9CE5F87}"/>
          </ac:picMkLst>
        </pc:picChg>
        <pc:picChg chg="mod">
          <ac:chgData name="Noor Aldeen" userId="9a5f94f6-0b34-4755-b48c-a764f8d15a76" providerId="ADAL" clId="{3EF1395A-6916-436F-85F8-DDDF50CBFEC9}" dt="2024-06-30T16:01:01.947" v="168" actId="164"/>
          <ac:picMkLst>
            <pc:docMk/>
            <pc:sldMk cId="2421593635" sldId="2147472233"/>
            <ac:picMk id="14" creationId="{CA3F30E9-5A8E-DBD9-C994-4CBDAD1600B5}"/>
          </ac:picMkLst>
        </pc:picChg>
        <pc:picChg chg="del">
          <ac:chgData name="Noor Aldeen" userId="9a5f94f6-0b34-4755-b48c-a764f8d15a76" providerId="ADAL" clId="{3EF1395A-6916-436F-85F8-DDDF50CBFEC9}" dt="2024-06-30T16:00:50.618" v="164" actId="478"/>
          <ac:picMkLst>
            <pc:docMk/>
            <pc:sldMk cId="2421593635" sldId="2147472233"/>
            <ac:picMk id="20" creationId="{B25ABCCD-236B-7EF0-8D86-AE30FD1121C3}"/>
          </ac:picMkLst>
        </pc:picChg>
        <pc:cxnChg chg="del">
          <ac:chgData name="Noor Aldeen" userId="9a5f94f6-0b34-4755-b48c-a764f8d15a76" providerId="ADAL" clId="{3EF1395A-6916-436F-85F8-DDDF50CBFEC9}" dt="2024-06-30T16:00:43.564" v="163" actId="478"/>
          <ac:cxnSpMkLst>
            <pc:docMk/>
            <pc:sldMk cId="2421593635" sldId="2147472233"/>
            <ac:cxnSpMk id="6" creationId="{28C9D45C-5F44-73E7-75DA-B1BFC7E0771C}"/>
          </ac:cxnSpMkLst>
        </pc:cxnChg>
        <pc:cxnChg chg="mod">
          <ac:chgData name="Noor Aldeen" userId="9a5f94f6-0b34-4755-b48c-a764f8d15a76" providerId="ADAL" clId="{3EF1395A-6916-436F-85F8-DDDF50CBFEC9}" dt="2024-06-30T16:01:01.947" v="168" actId="164"/>
          <ac:cxnSpMkLst>
            <pc:docMk/>
            <pc:sldMk cId="2421593635" sldId="2147472233"/>
            <ac:cxnSpMk id="12" creationId="{B030C522-E6DF-B9CA-7C98-63A9BB876374}"/>
          </ac:cxnSpMkLst>
        </pc:cxnChg>
        <pc:cxnChg chg="del">
          <ac:chgData name="Noor Aldeen" userId="9a5f94f6-0b34-4755-b48c-a764f8d15a76" providerId="ADAL" clId="{3EF1395A-6916-436F-85F8-DDDF50CBFEC9}" dt="2024-06-30T16:00:50.618" v="164" actId="478"/>
          <ac:cxnSpMkLst>
            <pc:docMk/>
            <pc:sldMk cId="2421593635" sldId="2147472233"/>
            <ac:cxnSpMk id="18" creationId="{7333F2E6-08C8-E13E-ED1A-C9B2C307E664}"/>
          </ac:cxnSpMkLst>
        </pc:cxnChg>
        <pc:cxnChg chg="mod">
          <ac:chgData name="Noor Aldeen" userId="9a5f94f6-0b34-4755-b48c-a764f8d15a76" providerId="ADAL" clId="{3EF1395A-6916-436F-85F8-DDDF50CBFEC9}" dt="2024-06-30T16:01:33.110" v="170"/>
          <ac:cxnSpMkLst>
            <pc:docMk/>
            <pc:sldMk cId="2421593635" sldId="2147472233"/>
            <ac:cxnSpMk id="22" creationId="{B2999665-4244-64F5-7290-302994339E16}"/>
          </ac:cxnSpMkLst>
        </pc:cxnChg>
        <pc:cxnChg chg="mod">
          <ac:chgData name="Noor Aldeen" userId="9a5f94f6-0b34-4755-b48c-a764f8d15a76" providerId="ADAL" clId="{3EF1395A-6916-436F-85F8-DDDF50CBFEC9}" dt="2024-06-30T16:01:33.110" v="170"/>
          <ac:cxnSpMkLst>
            <pc:docMk/>
            <pc:sldMk cId="2421593635" sldId="2147472233"/>
            <ac:cxnSpMk id="23" creationId="{B74BE3BE-C07C-FBEC-909A-CEED99A5CF94}"/>
          </ac:cxnSpMkLst>
        </pc:cxnChg>
        <pc:cxnChg chg="mod">
          <ac:chgData name="Noor Aldeen" userId="9a5f94f6-0b34-4755-b48c-a764f8d15a76" providerId="ADAL" clId="{3EF1395A-6916-436F-85F8-DDDF50CBFEC9}" dt="2024-06-30T16:04:23.388" v="223" actId="108"/>
          <ac:cxnSpMkLst>
            <pc:docMk/>
            <pc:sldMk cId="2421593635" sldId="2147472233"/>
            <ac:cxnSpMk id="37" creationId="{0EC10D61-827B-FD1E-80B8-659F444EC7E6}"/>
          </ac:cxnSpMkLst>
        </pc:cxnChg>
        <pc:cxnChg chg="mod">
          <ac:chgData name="Noor Aldeen" userId="9a5f94f6-0b34-4755-b48c-a764f8d15a76" providerId="ADAL" clId="{3EF1395A-6916-436F-85F8-DDDF50CBFEC9}" dt="2024-06-30T16:04:23.388" v="223" actId="108"/>
          <ac:cxnSpMkLst>
            <pc:docMk/>
            <pc:sldMk cId="2421593635" sldId="2147472233"/>
            <ac:cxnSpMk id="38" creationId="{A914DD6B-176B-6762-AD23-CF1FE294655F}"/>
          </ac:cxnSpMkLst>
        </pc:cxnChg>
      </pc:sldChg>
      <pc:sldChg chg="addSp delSp modSp mod">
        <pc:chgData name="Noor Aldeen" userId="9a5f94f6-0b34-4755-b48c-a764f8d15a76" providerId="ADAL" clId="{3EF1395A-6916-436F-85F8-DDDF50CBFEC9}" dt="2024-06-30T15:47:33.724" v="53" actId="478"/>
        <pc:sldMkLst>
          <pc:docMk/>
          <pc:sldMk cId="1065603975" sldId="2147472234"/>
        </pc:sldMkLst>
        <pc:spChg chg="del">
          <ac:chgData name="Noor Aldeen" userId="9a5f94f6-0b34-4755-b48c-a764f8d15a76" providerId="ADAL" clId="{3EF1395A-6916-436F-85F8-DDDF50CBFEC9}" dt="2024-06-30T15:47:33.724" v="53" actId="478"/>
          <ac:spMkLst>
            <pc:docMk/>
            <pc:sldMk cId="1065603975" sldId="2147472234"/>
            <ac:spMk id="3" creationId="{BEE2EFF8-4085-981E-EA41-385AF48354DE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6" creationId="{E56D3DD6-D357-EC5E-76C7-8E6B30B58659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7" creationId="{A439247F-E4EB-18DE-87E1-2521EAC6714F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11" creationId="{A65AE9A3-CC36-C7E9-5D35-743B38A76262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12" creationId="{5B0FDB29-CB2E-4064-1D45-D25E7A84C8CF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14" creationId="{F5E65062-0A6B-FD1A-8220-32A86A474F8A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17" creationId="{F486DD40-686F-6AE5-215A-3915E743D498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19" creationId="{A6821010-FDCF-67F0-FBC0-3C1730F8AC15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20" creationId="{AE00C527-A3E2-FF0E-3DF7-EA22C02AB31C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22" creationId="{3E81EF30-4DCF-8A4F-0E4C-939C0127B1EB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23" creationId="{FA0C9E97-1492-F231-9062-DCFC74522162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25" creationId="{0C027FD9-AA78-6642-74FB-34E055479A87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26" creationId="{8233A3BF-8F71-DC9E-1725-E5CD1910A756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27" creationId="{26E7C9E1-DC1B-091E-9EBB-9358CC64C2A3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28" creationId="{CD1B7BDA-669A-16CA-B8FF-7B8E2FE19DFB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29" creationId="{CBDCBB32-A12A-EC3B-1697-413A9E9132BC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31" creationId="{5D7E8F4A-8C91-CE21-44BD-E5C5016B2706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32" creationId="{92B6C784-196D-A52C-6426-B36B9774C3E9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42" creationId="{1B20FFA8-5884-AA93-F2C8-F1F66CD06F29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43" creationId="{82747613-C594-C743-B514-4FAB3A83FFC6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48" creationId="{1C50EBDC-DBB5-2BB0-EF2E-597B089DAA3A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52" creationId="{10885FD6-8945-045E-04A2-1E248A245FD8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56" creationId="{FB9A0963-595A-9938-8E5D-D465D4215B4A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57" creationId="{2E319DF7-2425-D6E9-E67D-5319BE24A21A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58" creationId="{67CE4C6C-3441-FD5A-56E6-CD5A46FF758A}"/>
          </ac:spMkLst>
        </pc:spChg>
        <pc:spChg chg="del">
          <ac:chgData name="Noor Aldeen" userId="9a5f94f6-0b34-4755-b48c-a764f8d15a76" providerId="ADAL" clId="{3EF1395A-6916-436F-85F8-DDDF50CBFEC9}" dt="2024-06-30T15:46:01.265" v="0" actId="478"/>
          <ac:spMkLst>
            <pc:docMk/>
            <pc:sldMk cId="1065603975" sldId="2147472234"/>
            <ac:spMk id="60" creationId="{286E4721-5772-E3E7-3D7E-DEEF9F1014B7}"/>
          </ac:spMkLst>
        </pc:spChg>
        <pc:grpChg chg="del">
          <ac:chgData name="Noor Aldeen" userId="9a5f94f6-0b34-4755-b48c-a764f8d15a76" providerId="ADAL" clId="{3EF1395A-6916-436F-85F8-DDDF50CBFEC9}" dt="2024-06-30T15:46:01.265" v="0" actId="478"/>
          <ac:grpSpMkLst>
            <pc:docMk/>
            <pc:sldMk cId="1065603975" sldId="2147472234"/>
            <ac:grpSpMk id="44" creationId="{EB023C84-CCEB-8FF8-49EA-A5AC641F308A}"/>
          </ac:grpSpMkLst>
        </pc:grpChg>
        <pc:grpChg chg="del">
          <ac:chgData name="Noor Aldeen" userId="9a5f94f6-0b34-4755-b48c-a764f8d15a76" providerId="ADAL" clId="{3EF1395A-6916-436F-85F8-DDDF50CBFEC9}" dt="2024-06-30T15:46:01.265" v="0" actId="478"/>
          <ac:grpSpMkLst>
            <pc:docMk/>
            <pc:sldMk cId="1065603975" sldId="2147472234"/>
            <ac:grpSpMk id="49" creationId="{BAA9DF67-F0F2-0F19-21F6-1B4392316E2D}"/>
          </ac:grpSpMkLst>
        </pc:grpChg>
        <pc:grpChg chg="del">
          <ac:chgData name="Noor Aldeen" userId="9a5f94f6-0b34-4755-b48c-a764f8d15a76" providerId="ADAL" clId="{3EF1395A-6916-436F-85F8-DDDF50CBFEC9}" dt="2024-06-30T15:46:01.265" v="0" actId="478"/>
          <ac:grpSpMkLst>
            <pc:docMk/>
            <pc:sldMk cId="1065603975" sldId="2147472234"/>
            <ac:grpSpMk id="53" creationId="{B3B0A8D5-BEB7-65F9-DE85-7B67517048D4}"/>
          </ac:grpSpMkLst>
        </pc:grpChg>
        <pc:graphicFrameChg chg="add mod modGraphic">
          <ac:chgData name="Noor Aldeen" userId="9a5f94f6-0b34-4755-b48c-a764f8d15a76" providerId="ADAL" clId="{3EF1395A-6916-436F-85F8-DDDF50CBFEC9}" dt="2024-06-30T15:47:31.140" v="52" actId="14734"/>
          <ac:graphicFrameMkLst>
            <pc:docMk/>
            <pc:sldMk cId="1065603975" sldId="2147472234"/>
            <ac:graphicFrameMk id="4" creationId="{AB4A91B5-A9B3-7803-D4B4-C059FB927B5E}"/>
          </ac:graphicFrameMkLst>
        </pc:graphicFrameChg>
        <pc:picChg chg="del">
          <ac:chgData name="Noor Aldeen" userId="9a5f94f6-0b34-4755-b48c-a764f8d15a76" providerId="ADAL" clId="{3EF1395A-6916-436F-85F8-DDDF50CBFEC9}" dt="2024-06-30T15:46:01.265" v="0" actId="478"/>
          <ac:picMkLst>
            <pc:docMk/>
            <pc:sldMk cId="1065603975" sldId="2147472234"/>
            <ac:picMk id="30" creationId="{D6B68593-BAAE-D414-8497-273B4649F3B9}"/>
          </ac:picMkLst>
        </pc:picChg>
        <pc:picChg chg="del">
          <ac:chgData name="Noor Aldeen" userId="9a5f94f6-0b34-4755-b48c-a764f8d15a76" providerId="ADAL" clId="{3EF1395A-6916-436F-85F8-DDDF50CBFEC9}" dt="2024-06-30T15:46:01.265" v="0" actId="478"/>
          <ac:picMkLst>
            <pc:docMk/>
            <pc:sldMk cId="1065603975" sldId="2147472234"/>
            <ac:picMk id="59" creationId="{4CCE3EEE-AD15-B312-B99F-C202839289B9}"/>
          </ac:picMkLst>
        </pc:picChg>
      </pc:sldChg>
      <pc:sldChg chg="addSp delSp modSp add mod">
        <pc:chgData name="Noor Aldeen" userId="9a5f94f6-0b34-4755-b48c-a764f8d15a76" providerId="ADAL" clId="{3EF1395A-6916-436F-85F8-DDDF50CBFEC9}" dt="2024-06-30T15:56:11.093" v="162" actId="14734"/>
        <pc:sldMkLst>
          <pc:docMk/>
          <pc:sldMk cId="1742641634" sldId="2147472241"/>
        </pc:sldMkLst>
        <pc:spChg chg="del">
          <ac:chgData name="Noor Aldeen" userId="9a5f94f6-0b34-4755-b48c-a764f8d15a76" providerId="ADAL" clId="{3EF1395A-6916-436F-85F8-DDDF50CBFEC9}" dt="2024-06-30T15:53:56.999" v="56" actId="478"/>
          <ac:spMkLst>
            <pc:docMk/>
            <pc:sldMk cId="1742641634" sldId="2147472241"/>
            <ac:spMk id="87" creationId="{F3D946B6-5A82-8D03-64E8-2B6301136DC9}"/>
          </ac:spMkLst>
        </pc:spChg>
        <pc:grpChg chg="del">
          <ac:chgData name="Noor Aldeen" userId="9a5f94f6-0b34-4755-b48c-a764f8d15a76" providerId="ADAL" clId="{3EF1395A-6916-436F-85F8-DDDF50CBFEC9}" dt="2024-06-30T15:53:56.090" v="55" actId="478"/>
          <ac:grpSpMkLst>
            <pc:docMk/>
            <pc:sldMk cId="1742641634" sldId="2147472241"/>
            <ac:grpSpMk id="67" creationId="{57C4CB21-BA59-A54F-6DF0-47F353725D10}"/>
          </ac:grpSpMkLst>
        </pc:grpChg>
        <pc:grpChg chg="del">
          <ac:chgData name="Noor Aldeen" userId="9a5f94f6-0b34-4755-b48c-a764f8d15a76" providerId="ADAL" clId="{3EF1395A-6916-436F-85F8-DDDF50CBFEC9}" dt="2024-06-30T15:53:56.090" v="55" actId="478"/>
          <ac:grpSpMkLst>
            <pc:docMk/>
            <pc:sldMk cId="1742641634" sldId="2147472241"/>
            <ac:grpSpMk id="72" creationId="{6605BE1C-A89C-799A-B412-EDFC27A81398}"/>
          </ac:grpSpMkLst>
        </pc:grpChg>
        <pc:grpChg chg="del">
          <ac:chgData name="Noor Aldeen" userId="9a5f94f6-0b34-4755-b48c-a764f8d15a76" providerId="ADAL" clId="{3EF1395A-6916-436F-85F8-DDDF50CBFEC9}" dt="2024-06-30T15:53:56.090" v="55" actId="478"/>
          <ac:grpSpMkLst>
            <pc:docMk/>
            <pc:sldMk cId="1742641634" sldId="2147472241"/>
            <ac:grpSpMk id="77" creationId="{10A1637D-FB92-63E4-D19B-2434FCC991A1}"/>
          </ac:grpSpMkLst>
        </pc:grpChg>
        <pc:grpChg chg="del">
          <ac:chgData name="Noor Aldeen" userId="9a5f94f6-0b34-4755-b48c-a764f8d15a76" providerId="ADAL" clId="{3EF1395A-6916-436F-85F8-DDDF50CBFEC9}" dt="2024-06-30T15:53:56.090" v="55" actId="478"/>
          <ac:grpSpMkLst>
            <pc:docMk/>
            <pc:sldMk cId="1742641634" sldId="2147472241"/>
            <ac:grpSpMk id="82" creationId="{3FC4A676-45F4-2879-2B0A-618CE41B7ABB}"/>
          </ac:grpSpMkLst>
        </pc:grpChg>
        <pc:graphicFrameChg chg="add mod modGraphic">
          <ac:chgData name="Noor Aldeen" userId="9a5f94f6-0b34-4755-b48c-a764f8d15a76" providerId="ADAL" clId="{3EF1395A-6916-436F-85F8-DDDF50CBFEC9}" dt="2024-06-30T15:56:11.093" v="162" actId="14734"/>
          <ac:graphicFrameMkLst>
            <pc:docMk/>
            <pc:sldMk cId="1742641634" sldId="2147472241"/>
            <ac:graphicFrameMk id="3" creationId="{BA3826E4-4210-2494-24E9-0D48168C0929}"/>
          </ac:graphicFrameMkLst>
        </pc:graphicFrameChg>
      </pc:sldChg>
    </pc:docChg>
  </pc:docChgLst>
  <pc:docChgLst>
    <pc:chgData name="Abdulrahman Alhusain" userId="dfdb6c0c-0738-4af3-a090-952936dc8050" providerId="ADAL" clId="{E4B6CB4F-36FA-4182-A44B-63921367A63F}"/>
    <pc:docChg chg="modSld">
      <pc:chgData name="Abdulrahman Alhusain" userId="dfdb6c0c-0738-4af3-a090-952936dc8050" providerId="ADAL" clId="{E4B6CB4F-36FA-4182-A44B-63921367A63F}" dt="2024-06-30T15:51:26.989" v="11" actId="207"/>
      <pc:docMkLst>
        <pc:docMk/>
      </pc:docMkLst>
      <pc:sldChg chg="addSp modSp mod">
        <pc:chgData name="Abdulrahman Alhusain" userId="dfdb6c0c-0738-4af3-a090-952936dc8050" providerId="ADAL" clId="{E4B6CB4F-36FA-4182-A44B-63921367A63F}" dt="2024-06-30T15:51:26.989" v="11" actId="207"/>
        <pc:sldMkLst>
          <pc:docMk/>
          <pc:sldMk cId="914825787" sldId="2147472219"/>
        </pc:sldMkLst>
        <pc:spChg chg="add mod">
          <ac:chgData name="Abdulrahman Alhusain" userId="dfdb6c0c-0738-4af3-a090-952936dc8050" providerId="ADAL" clId="{E4B6CB4F-36FA-4182-A44B-63921367A63F}" dt="2024-06-30T15:51:26.989" v="11" actId="207"/>
          <ac:spMkLst>
            <pc:docMk/>
            <pc:sldMk cId="914825787" sldId="2147472219"/>
            <ac:spMk id="3" creationId="{3CD0617A-8B18-6D4A-6C49-60CBAD65E653}"/>
          </ac:spMkLst>
        </pc:spChg>
        <pc:spChg chg="add mod">
          <ac:chgData name="Abdulrahman Alhusain" userId="dfdb6c0c-0738-4af3-a090-952936dc8050" providerId="ADAL" clId="{E4B6CB4F-36FA-4182-A44B-63921367A63F}" dt="2024-06-30T15:51:26.989" v="11" actId="207"/>
          <ac:spMkLst>
            <pc:docMk/>
            <pc:sldMk cId="914825787" sldId="2147472219"/>
            <ac:spMk id="4" creationId="{A1893B2A-7813-E048-58F7-4A99870BA40E}"/>
          </ac:spMkLst>
        </pc:spChg>
        <pc:spChg chg="add mod">
          <ac:chgData name="Abdulrahman Alhusain" userId="dfdb6c0c-0738-4af3-a090-952936dc8050" providerId="ADAL" clId="{E4B6CB4F-36FA-4182-A44B-63921367A63F}" dt="2024-06-30T15:51:26.989" v="11" actId="207"/>
          <ac:spMkLst>
            <pc:docMk/>
            <pc:sldMk cId="914825787" sldId="2147472219"/>
            <ac:spMk id="8" creationId="{B8519BAB-B705-7BDD-F39C-4841A589FEF2}"/>
          </ac:spMkLst>
        </pc:spChg>
        <pc:spChg chg="add mod">
          <ac:chgData name="Abdulrahman Alhusain" userId="dfdb6c0c-0738-4af3-a090-952936dc8050" providerId="ADAL" clId="{E4B6CB4F-36FA-4182-A44B-63921367A63F}" dt="2024-06-30T15:51:26.989" v="11" actId="207"/>
          <ac:spMkLst>
            <pc:docMk/>
            <pc:sldMk cId="914825787" sldId="2147472219"/>
            <ac:spMk id="9" creationId="{43DF0FF3-A22A-6FAC-8B1E-95D69B5E0E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35ED2-95C6-C147-963D-B96C43C25BDA}" type="datetimeFigureOut">
              <a:t>7/7/2024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F49E5-90F7-7640-B05E-F0909049F516}" type="slidenum"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1717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5B61801-5E43-5D4B-84C9-8CAF471C3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A0D939-0DB4-524D-86B2-CE97106CE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3638435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للعنوان الرئيس</a:t>
            </a:r>
            <a:br>
              <a:rPr lang="ar-SA"/>
            </a:br>
            <a:r>
              <a:rPr lang="ar-SA"/>
              <a:t>للعرض </a:t>
            </a:r>
            <a:r>
              <a:rPr lang="ar-SA" err="1"/>
              <a:t>التقديمي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9F4D2-4855-FD4B-82E6-A3C59B45B1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44080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326F3A86-2FB2-1844-A91E-8783544C5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0166" y="6181345"/>
            <a:ext cx="1325880" cy="283440"/>
          </a:xfr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أبريل </a:t>
            </a:r>
            <a:r>
              <a:rPr lang="en-US"/>
              <a:t>2021</a:t>
            </a:r>
            <a:endParaRPr lang="en-S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1AAE17-D4A3-9C47-B9AC-72D4E49DC3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03539" y="918784"/>
            <a:ext cx="2190176" cy="9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8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B068-1242-B949-9A45-44E272D53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0" y="365125"/>
            <a:ext cx="4648200" cy="1325563"/>
          </a:xfrm>
        </p:spPr>
        <p:txBody>
          <a:bodyPr/>
          <a:lstStyle/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5600" y="1825625"/>
            <a:ext cx="46482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3D379-DD63-FD48-9C4B-53812521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DD56-40C3-C541-8AFB-66994D00021A}" type="datetime1">
              <a:t>7/7/2024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A3573-EBF7-0C4E-B8B4-16AF0713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algn="ctr" defTabSz="914400" rtl="0" eaLnBrk="1" latinLnBrk="0" hangingPunct="1"/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56676-4A31-7241-8C2E-8CBD298F6034}"/>
              </a:ext>
            </a:extLst>
          </p:cNvPr>
          <p:cNvSpPr txBox="1"/>
          <p:nvPr userDrawn="1"/>
        </p:nvSpPr>
        <p:spPr>
          <a:xfrm>
            <a:off x="6629400" y="6515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841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211401-3C17-B14A-893D-35852073D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7" r="337"/>
          <a:stretch/>
        </p:blipFill>
        <p:spPr>
          <a:xfrm>
            <a:off x="1" y="0"/>
            <a:ext cx="4419599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888" y="6469127"/>
            <a:ext cx="399288" cy="365124"/>
          </a:xfrm>
        </p:spPr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B1CD1C-E686-4048-9761-B397052C7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0" y="365125"/>
            <a:ext cx="4648200" cy="1325563"/>
          </a:xfrm>
        </p:spPr>
        <p:txBody>
          <a:bodyPr/>
          <a:lstStyle/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C22DDB-998C-8346-A093-7F262D0FDE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5600" y="1825625"/>
            <a:ext cx="46482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7186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1">
    <p:bg>
      <p:bgPr>
        <a:solidFill>
          <a:srgbClr val="095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B068-1242-B949-9A45-44E272D53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0" y="365125"/>
            <a:ext cx="46482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5600" y="1825625"/>
            <a:ext cx="4648200" cy="43513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74826E-5AB7-9D4B-8157-801C484B3E4F}"/>
              </a:ext>
            </a:extLst>
          </p:cNvPr>
          <p:cNvSpPr/>
          <p:nvPr userDrawn="1"/>
        </p:nvSpPr>
        <p:spPr>
          <a:xfrm>
            <a:off x="0" y="0"/>
            <a:ext cx="43484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68373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040C39-EAD6-814A-A2BE-7FF4AC5D4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CB068-1242-B949-9A45-44E272D53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8318" y="365125"/>
            <a:ext cx="7145482" cy="1325563"/>
          </a:xfrm>
        </p:spPr>
        <p:txBody>
          <a:bodyPr/>
          <a:lstStyle/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8318" y="1825625"/>
            <a:ext cx="7145482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98422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46B2-C5A4-8540-B159-3420E48DC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B7F86-E1CC-4A49-AF49-143E572B266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56080" y="1825625"/>
            <a:ext cx="4363720" cy="4351338"/>
          </a:xfrm>
        </p:spPr>
        <p:txBody>
          <a:bodyPr/>
          <a:lstStyle/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FD2F4-7090-0D44-8B4B-69E3396B4E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90080" y="1825625"/>
            <a:ext cx="4363720" cy="4351338"/>
          </a:xfrm>
        </p:spPr>
        <p:txBody>
          <a:bodyPr/>
          <a:lstStyle/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57D69-D353-2346-8876-8ED47E07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1600" y="6350000"/>
            <a:ext cx="544576" cy="408051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008E1BDA-5E07-414A-8101-29DABEB15B19}" type="slidenum">
              <a:rPr lang="en-SA"/>
              <a:pPr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9954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Picture">
    <p:bg>
      <p:bgPr>
        <a:solidFill>
          <a:srgbClr val="437E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F641B4-7F5A-784B-97CD-6D934AA9B2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4796"/>
            <a:ext cx="4419599" cy="68532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4200" y="1024127"/>
            <a:ext cx="4419600" cy="515283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98756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&amp; Picture">
    <p:bg>
      <p:bgPr>
        <a:solidFill>
          <a:srgbClr val="095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34200" y="1024127"/>
            <a:ext cx="4419600" cy="515283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048B-0E0A-954B-A810-4813251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D852C5A-0C0B-F545-9F82-859E1ED7DF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4796"/>
            <a:ext cx="4419599" cy="68532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818001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1ADF6-C091-FE4F-8F80-3F9B13E1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27244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BA14550C-7D41-E34C-923D-9E27489F9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E114C5-B7F9-584F-BB1E-63417B4E2D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03160" y="832825"/>
            <a:ext cx="2291306" cy="9960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1746E5-636B-6043-9E49-73C9B6805252}"/>
              </a:ext>
            </a:extLst>
          </p:cNvPr>
          <p:cNvSpPr txBox="1"/>
          <p:nvPr userDrawn="1"/>
        </p:nvSpPr>
        <p:spPr>
          <a:xfrm>
            <a:off x="1430466" y="5062607"/>
            <a:ext cx="3140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6000" b="0" i="0">
                <a:solidFill>
                  <a:schemeClr val="bg1"/>
                </a:solidFill>
                <a:latin typeface="Greta Arabic" pitchFamily="2" charset="-78"/>
                <a:cs typeface="+mn-cs"/>
              </a:rPr>
              <a:t>شكرًا لكم</a:t>
            </a:r>
            <a:endParaRPr lang="en-SA" sz="6000" b="0" i="0">
              <a:solidFill>
                <a:schemeClr val="bg1"/>
              </a:solidFill>
              <a:latin typeface="Greta Arabic" pitchFamily="2" charset="-7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7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51" y="20785"/>
            <a:ext cx="2103897" cy="627796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2443675" y="167768"/>
            <a:ext cx="9491333" cy="333831"/>
          </a:xfrm>
          <a:prstGeom prst="rect">
            <a:avLst/>
          </a:prstGeom>
        </p:spPr>
        <p:txBody>
          <a:bodyPr>
            <a:noAutofit/>
          </a:bodyPr>
          <a:lstStyle>
            <a:lvl1pPr algn="r" rtl="1">
              <a:defRPr sz="1800" b="0">
                <a:solidFill>
                  <a:srgbClr val="055284"/>
                </a:solidFill>
                <a:latin typeface="Bahij TheSansArabic Bold" panose="02040503050201020203" pitchFamily="18" charset="-78"/>
                <a:ea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</a:lstStyle>
          <a:p>
            <a:r>
              <a:rPr lang="ar-SA"/>
              <a:t>ادخل العنوان هنا</a:t>
            </a: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01375" y="596708"/>
            <a:ext cx="6633633" cy="324312"/>
          </a:xfrm>
        </p:spPr>
        <p:txBody>
          <a:bodyPr>
            <a:normAutofit/>
          </a:bodyPr>
          <a:lstStyle>
            <a:lvl1pPr marL="0" indent="0" algn="r" rtl="1">
              <a:buFontTx/>
              <a:buNone/>
              <a:defRPr sz="1400" b="0" baseline="0">
                <a:solidFill>
                  <a:srgbClr val="00AC9B"/>
                </a:solidFill>
                <a:latin typeface="Bahij TheSansArabic Bold" panose="02040503050201020203" pitchFamily="18" charset="-78"/>
                <a:ea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</a:lstStyle>
          <a:p>
            <a:pPr lvl="0"/>
            <a:r>
              <a:rPr lang="ar-SA"/>
              <a:t>ادخل العنوان الفرعي هنا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" y="6431607"/>
            <a:ext cx="12124944" cy="430570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/>
        </p:nvSpPr>
        <p:spPr>
          <a:xfrm>
            <a:off x="-119223" y="6597715"/>
            <a:ext cx="610945" cy="1929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15DFCF-7EBB-2846-A0A8-04C439B61FE2}" type="slidenum">
              <a:rPr lang="en-US" sz="1200" b="0" smtClean="0">
                <a:solidFill>
                  <a:srgbClr val="055284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pPr/>
              <a:t>‹#›</a:t>
            </a:fld>
            <a:endParaRPr lang="en-US" sz="1200" b="0">
              <a:solidFill>
                <a:srgbClr val="055284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924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6629E-0042-1F41-8AE4-05D3469C7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62A714-767F-174C-89E3-6ED68AD5D5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23082" y="892786"/>
            <a:ext cx="2291306" cy="9960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16CA4C-F0E5-8A45-9AC8-315C29E0DF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3638435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للعنوان الرئيس</a:t>
            </a:r>
            <a:br>
              <a:rPr lang="ar-SA"/>
            </a:br>
            <a:r>
              <a:rPr lang="ar-SA"/>
              <a:t>للعرض </a:t>
            </a:r>
            <a:r>
              <a:rPr lang="ar-SA" err="1"/>
              <a:t>التقديمي</a:t>
            </a:r>
            <a:endParaRPr lang="en-SA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A67F71-6A4B-684D-BBC7-38C8FC977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40515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400">
                <a:solidFill>
                  <a:schemeClr val="accent3"/>
                </a:solidFill>
                <a:latin typeface="+mn-lt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22499BCE-5814-7144-90D6-D9CAE5BC49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0166" y="6181345"/>
            <a:ext cx="1325880" cy="283440"/>
          </a:xfr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+mn-lt"/>
                <a:cs typeface="+mn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أبريل </a:t>
            </a:r>
            <a:r>
              <a:rPr lang="en-US"/>
              <a:t>2021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24772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D480C99-2EDE-E04B-A6ED-3067D8DB4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185" r="393"/>
          <a:stretch/>
        </p:blipFill>
        <p:spPr>
          <a:xfrm>
            <a:off x="0" y="-36936"/>
            <a:ext cx="11770774" cy="69349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EC72D3A-CE15-FE44-AD1A-BA6078F329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3638435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للعنوان الرئيس</a:t>
            </a:r>
            <a:br>
              <a:rPr lang="ar-SA"/>
            </a:br>
            <a:r>
              <a:rPr lang="ar-SA"/>
              <a:t>للعرض </a:t>
            </a:r>
            <a:r>
              <a:rPr lang="ar-SA" err="1"/>
              <a:t>التقديمي</a:t>
            </a:r>
            <a:endParaRPr lang="en-SA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714FC8-CDBD-324E-8038-2D3D27F39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40515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400">
                <a:solidFill>
                  <a:schemeClr val="accent3"/>
                </a:solidFill>
                <a:latin typeface="+mn-lt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2F79963-6E1E-AF4F-90FE-CBA5C719A8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0166" y="6181345"/>
            <a:ext cx="1325880" cy="283440"/>
          </a:xfr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+mn-lt"/>
                <a:cs typeface="+mn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أبريل </a:t>
            </a:r>
            <a:r>
              <a:rPr lang="en-US"/>
              <a:t>2021</a:t>
            </a:r>
            <a:endParaRPr lang="en-SA"/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791F94B2-FD05-5140-BE1F-43F003DBFA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23082" y="892786"/>
            <a:ext cx="2291306" cy="9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7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33A953-4A7A-C745-9A58-D7A42DB18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53B07E-D2E9-3642-9ABC-47BEE80F2F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8712" y="624736"/>
            <a:ext cx="2373248" cy="10316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EB8F66-3006-F44D-93CC-AD73310DD2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3638435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للعنوان الرئيس</a:t>
            </a:r>
            <a:br>
              <a:rPr lang="ar-SA"/>
            </a:br>
            <a:r>
              <a:rPr lang="ar-SA"/>
              <a:t>للعرض </a:t>
            </a:r>
            <a:r>
              <a:rPr lang="ar-SA" err="1"/>
              <a:t>التقديمي</a:t>
            </a:r>
            <a:endParaRPr lang="en-SA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194F81-5055-E441-81A3-009CF281CF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40515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602FD9F7-A2F2-2746-962B-67030ABDC4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0166" y="6181345"/>
            <a:ext cx="1325880" cy="283440"/>
          </a:xfr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أبريل </a:t>
            </a:r>
            <a:r>
              <a:rPr lang="en-US"/>
              <a:t>2021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599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BEB8F66-3006-F44D-93CC-AD73310DD2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3638435"/>
            <a:ext cx="5615870" cy="1348717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للعنوان الرئيس</a:t>
            </a:r>
            <a:br>
              <a:rPr lang="ar-SA"/>
            </a:br>
            <a:r>
              <a:rPr lang="ar-SA"/>
              <a:t>للعرض </a:t>
            </a:r>
            <a:r>
              <a:rPr lang="ar-SA" err="1"/>
              <a:t>التقديمي</a:t>
            </a:r>
            <a:endParaRPr lang="en-SA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194F81-5055-E441-81A3-009CF281CF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40515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602FD9F7-A2F2-2746-962B-67030ABDC4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0166" y="6181345"/>
            <a:ext cx="1325880" cy="283440"/>
          </a:xfr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أبريل </a:t>
            </a:r>
            <a:r>
              <a:rPr lang="en-US"/>
              <a:t>2021</a:t>
            </a:r>
            <a:endParaRPr lang="en-SA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A809392-09FA-074C-8D33-8F3AC07DCB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03539" y="581980"/>
            <a:ext cx="2190176" cy="9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726169F-2E38-AC4A-AC9E-D1A62FBF7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42483D-0463-A540-B143-3999BE5F35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6756" y="578597"/>
            <a:ext cx="785416" cy="110882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B795B91-03E0-3041-8B5E-528C8307A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4293110"/>
            <a:ext cx="5615870" cy="635506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rgbClr val="095463"/>
                </a:solidFill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لفاصل داخلي</a:t>
            </a:r>
            <a:endParaRPr lang="en-SA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1B9FA1F-AA97-FE4D-92D2-238B8A51FE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20057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>
                <a:solidFill>
                  <a:srgbClr val="095463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F59AF58-4B2F-AC4C-8F8B-63878B0629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93481" y="498764"/>
            <a:ext cx="1402565" cy="927698"/>
          </a:xfrm>
        </p:spPr>
        <p:txBody>
          <a:bodyPr lIns="0" tIns="0" rIns="0" bIns="0" anchor="t" anchorCtr="0"/>
          <a:lstStyle>
            <a:lvl1pPr marL="0" indent="0" rtl="1">
              <a:buFontTx/>
              <a:buNone/>
              <a:defRPr sz="6600" b="0" i="0">
                <a:solidFill>
                  <a:srgbClr val="095463"/>
                </a:solidFill>
                <a:latin typeface="+mn-lt"/>
                <a:cs typeface="+mn-cs"/>
              </a:defRPr>
            </a:lvl1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01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3249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parat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54144BE-15F6-6740-9AD3-FFAF661BB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67EC1F-409E-DE47-B603-330B484A6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4293110"/>
            <a:ext cx="5615870" cy="635506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bg1"/>
                </a:solidFill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لفاصل داخلي</a:t>
            </a:r>
            <a:endParaRPr lang="en-S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4597AC5-399F-614E-91B4-9CD524E5D5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20057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52CF5AC-A0B0-AF42-8101-1011EE6613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93481" y="498764"/>
            <a:ext cx="1402565" cy="927698"/>
          </a:xfrm>
        </p:spPr>
        <p:txBody>
          <a:bodyPr lIns="0" tIns="0" rIns="0" bIns="0" anchor="t" anchorCtr="0"/>
          <a:lstStyle>
            <a:lvl1pPr marL="0" indent="0" rtl="1">
              <a:buFontTx/>
              <a:buNone/>
              <a:defRPr sz="6600" b="0" i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01</a:t>
            </a:r>
            <a:endParaRPr lang="en-SA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0B55A77A-20B7-084C-B40A-9337299EC8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6756" y="578597"/>
            <a:ext cx="785416" cy="11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5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parat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67EC1F-409E-DE47-B603-330B484A6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4293110"/>
            <a:ext cx="5615870" cy="635506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chemeClr val="bg1"/>
                </a:solidFill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لفاصل داخلي</a:t>
            </a:r>
            <a:endParaRPr lang="en-S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4597AC5-399F-614E-91B4-9CD524E5D5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20057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52CF5AC-A0B0-AF42-8101-1011EE6613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93481" y="498764"/>
            <a:ext cx="1402565" cy="927698"/>
          </a:xfrm>
        </p:spPr>
        <p:txBody>
          <a:bodyPr lIns="0" tIns="0" rIns="0" bIns="0" anchor="t" anchorCtr="0"/>
          <a:lstStyle>
            <a:lvl1pPr marL="0" indent="0" rtl="1">
              <a:buFontTx/>
              <a:buNone/>
              <a:defRPr sz="6600" b="0" i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01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2A9A9-201C-ED4F-B44D-9217707CAD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733925" cy="6858000"/>
          </a:xfrm>
        </p:spPr>
        <p:txBody>
          <a:bodyPr/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en-SA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63F08C-E26A-9045-AE53-A5B6FCA1DF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7991"/>
          <a:stretch/>
        </p:blipFill>
        <p:spPr>
          <a:xfrm>
            <a:off x="0" y="6032090"/>
            <a:ext cx="12192000" cy="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5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ADD7C9-922B-8E41-BA77-1805E967A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50" r="-498"/>
          <a:stretch/>
        </p:blipFill>
        <p:spPr>
          <a:xfrm>
            <a:off x="-1" y="-7343"/>
            <a:ext cx="10710441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A0D939-0DB4-524D-86B2-CE97106CE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4293110"/>
            <a:ext cx="5615870" cy="635506"/>
          </a:xfrm>
        </p:spPr>
        <p:txBody>
          <a:bodyPr lIns="0" tIns="0" rIns="0" bIns="0" anchor="t">
            <a:noAutofit/>
          </a:bodyPr>
          <a:lstStyle>
            <a:lvl1pPr algn="r">
              <a:defRPr sz="4000">
                <a:solidFill>
                  <a:srgbClr val="095463"/>
                </a:solidFill>
                <a:cs typeface="+mj-cs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لفاصل داخلي</a:t>
            </a:r>
            <a:endParaRPr lang="en-SA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4F21E9B-9618-214C-8C23-39F20450B0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020057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000">
                <a:solidFill>
                  <a:srgbClr val="095463"/>
                </a:solidFill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1DEC8-2F15-2443-A898-3225AFA97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5833" y="578597"/>
            <a:ext cx="785416" cy="1108823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1BA376-1CDD-6D4D-B816-A578639314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93481" y="498764"/>
            <a:ext cx="1402565" cy="927698"/>
          </a:xfrm>
        </p:spPr>
        <p:txBody>
          <a:bodyPr lIns="0" tIns="0" rIns="0" bIns="0" anchor="t" anchorCtr="0"/>
          <a:lstStyle>
            <a:lvl1pPr marL="0" indent="0" rtl="1">
              <a:buFontTx/>
              <a:buNone/>
              <a:defRPr sz="6600" b="0" i="0">
                <a:solidFill>
                  <a:srgbClr val="095463"/>
                </a:solidFill>
                <a:latin typeface="+mn-lt"/>
                <a:cs typeface="+mn-cs"/>
              </a:defRPr>
            </a:lvl1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01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65083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1D514-8C37-4C47-A93D-7AAA8F4F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3D4FC-82D0-9748-B90B-6D67DAC20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A4DC-0B8D-0A47-A07F-DA4111EB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2717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1">
              <a:defRPr sz="1200" b="0" i="0">
                <a:solidFill>
                  <a:schemeClr val="tx1">
                    <a:tint val="75000"/>
                  </a:schemeClr>
                </a:solidFill>
                <a:latin typeface="Greta Arabic" panose="02000000000000000000" pitchFamily="2" charset="-78"/>
                <a:cs typeface="Greta Arabic" panose="02000000000000000000" pitchFamily="2" charset="-78"/>
              </a:defRPr>
            </a:lvl1pPr>
          </a:lstStyle>
          <a:p>
            <a:fld id="{9B12D4D8-61EA-D542-8D48-FF21A740CA46}" type="datetime1">
              <a:t>7/7/2024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2D970-CC06-EF43-83A2-A89227736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6920" y="6356350"/>
            <a:ext cx="339692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rtl="1">
              <a:defRPr sz="1200" b="0" i="0">
                <a:solidFill>
                  <a:schemeClr val="tx1">
                    <a:tint val="75000"/>
                  </a:schemeClr>
                </a:solidFill>
                <a:latin typeface="Greta Arabic" panose="02000000000000000000" pitchFamily="2" charset="-78"/>
                <a:cs typeface="Greta Arabic" panose="02000000000000000000" pitchFamily="2" charset="-78"/>
              </a:defRPr>
            </a:lvl1pPr>
          </a:lstStyle>
          <a:p>
            <a:pPr marL="0" algn="ctr" defTabSz="914400" rtl="0" eaLnBrk="1" latinLnBrk="0" hangingPunct="1"/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8780-3FBC-DA42-8ACC-33E1661E2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888" y="6392927"/>
            <a:ext cx="399288" cy="365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1">
              <a:defRPr sz="1200" b="0" i="0">
                <a:solidFill>
                  <a:schemeClr val="tx1">
                    <a:tint val="75000"/>
                  </a:schemeClr>
                </a:solidFill>
                <a:latin typeface="Greta Arabic" panose="02000000000000000000" pitchFamily="2" charset="-78"/>
                <a:cs typeface="Greta Arabic" panose="02000000000000000000" pitchFamily="2" charset="-78"/>
              </a:defRPr>
            </a:lvl1pPr>
          </a:lstStyle>
          <a:p>
            <a:fld id="{008E1BDA-5E07-414A-8101-29DABEB15B19}" type="slidenum">
              <a:rPr lang="en-SA"/>
              <a:pPr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32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78" r:id="rId5"/>
    <p:sldLayoutId id="2147483662" r:id="rId6"/>
    <p:sldLayoutId id="2147483665" r:id="rId7"/>
    <p:sldLayoutId id="2147483677" r:id="rId8"/>
    <p:sldLayoutId id="2147483664" r:id="rId9"/>
    <p:sldLayoutId id="2147483650" r:id="rId10"/>
    <p:sldLayoutId id="2147483674" r:id="rId11"/>
    <p:sldLayoutId id="2147483670" r:id="rId12"/>
    <p:sldLayoutId id="2147483673" r:id="rId13"/>
    <p:sldLayoutId id="2147483652" r:id="rId14"/>
    <p:sldLayoutId id="2147483672" r:id="rId15"/>
    <p:sldLayoutId id="2147483676" r:id="rId16"/>
    <p:sldLayoutId id="2147483655" r:id="rId17"/>
    <p:sldLayoutId id="2147483675" r:id="rId18"/>
    <p:sldLayoutId id="2147483685" r:id="rId19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reta Arabic" pitchFamily="2" charset="-78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Tx/>
        <a:buNone/>
        <a:defRPr sz="1800" b="0" i="0" kern="1200">
          <a:solidFill>
            <a:schemeClr val="tx2">
              <a:lumMod val="85000"/>
              <a:lumOff val="15000"/>
            </a:schemeClr>
          </a:solidFill>
          <a:latin typeface="Greta Arabic" panose="02000000000000000000" pitchFamily="2" charset="-78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>
              <a:lumMod val="85000"/>
              <a:lumOff val="15000"/>
            </a:schemeClr>
          </a:solidFill>
          <a:latin typeface="Greta Arabic" panose="02000000000000000000" pitchFamily="2" charset="-78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>
              <a:lumMod val="85000"/>
              <a:lumOff val="15000"/>
            </a:schemeClr>
          </a:solidFill>
          <a:latin typeface="Greta Arabic" panose="02000000000000000000" pitchFamily="2" charset="-78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2">
              <a:lumMod val="85000"/>
              <a:lumOff val="15000"/>
            </a:schemeClr>
          </a:solidFill>
          <a:latin typeface="Greta Arabic" panose="02000000000000000000" pitchFamily="2" charset="-78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2">
              <a:lumMod val="85000"/>
              <a:lumOff val="15000"/>
            </a:schemeClr>
          </a:solidFill>
          <a:latin typeface="Greta Arabic" panose="02000000000000000000" pitchFamily="2" charset="-7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image" Target="../media/image4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19" Type="http://schemas.openxmlformats.org/officeDocument/2006/relationships/image" Target="../media/image50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AF9382-DEE7-FEAE-1DC9-D3638E43C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3" y="1322858"/>
            <a:ext cx="1174735" cy="1174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D198DF-F960-A58C-EDAD-4BC1A60FB640}"/>
              </a:ext>
            </a:extLst>
          </p:cNvPr>
          <p:cNvSpPr txBox="1"/>
          <p:nvPr/>
        </p:nvSpPr>
        <p:spPr>
          <a:xfrm>
            <a:off x="4658674" y="2819175"/>
            <a:ext cx="2874653" cy="30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385" dirty="0">
                <a:cs typeface="+mj-cs"/>
              </a:rPr>
              <a:t>اسم المنظمة</a:t>
            </a:r>
            <a:r>
              <a:rPr lang="en-US" sz="1385" dirty="0">
                <a:cs typeface="+mj-cs"/>
              </a:rPr>
              <a:t>:</a:t>
            </a:r>
            <a:endParaRPr lang="ar-SA" sz="1385" dirty="0"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75635-1205-48D2-FAA2-32E12BB231E3}"/>
              </a:ext>
            </a:extLst>
          </p:cNvPr>
          <p:cNvSpPr txBox="1"/>
          <p:nvPr/>
        </p:nvSpPr>
        <p:spPr>
          <a:xfrm>
            <a:off x="4543223" y="3290500"/>
            <a:ext cx="3105559" cy="30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385"/>
              <a:t>الاستراتيجية المحدثة لعام 2024 - 2027</a:t>
            </a:r>
          </a:p>
        </p:txBody>
      </p:sp>
    </p:spTree>
    <p:extLst>
      <p:ext uri="{BB962C8B-B14F-4D97-AF65-F5344CB8AC3E}">
        <p14:creationId xmlns:p14="http://schemas.microsoft.com/office/powerpoint/2010/main" val="12883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10</a:t>
            </a:fld>
            <a:endParaRPr lang="en-US"/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86AA4111-F253-0B78-FCB3-B42D2AFA6E65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r-SA" sz="2000" b="1">
                <a:latin typeface="Accord" panose="02000000000000000000" pitchFamily="50" charset="0"/>
              </a:rPr>
              <a:t>الأهداف الاستراتيجية</a:t>
            </a:r>
            <a:endParaRPr lang="en-SA" sz="2000" b="1">
              <a:latin typeface="Accord" panose="02000000000000000000" pitchFamily="50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7C4CB21-BA59-A54F-6DF0-47F353725D10}"/>
              </a:ext>
            </a:extLst>
          </p:cNvPr>
          <p:cNvGrpSpPr/>
          <p:nvPr/>
        </p:nvGrpSpPr>
        <p:grpSpPr>
          <a:xfrm>
            <a:off x="626724" y="3100762"/>
            <a:ext cx="10787604" cy="720279"/>
            <a:chOff x="694481" y="3558268"/>
            <a:chExt cx="10787604" cy="720279"/>
          </a:xfrm>
        </p:grpSpPr>
        <p:sp>
          <p:nvSpPr>
            <p:cNvPr id="68" name="Rounded Rectangle 5">
              <a:extLst>
                <a:ext uri="{FF2B5EF4-FFF2-40B4-BE49-F238E27FC236}">
                  <a16:creationId xmlns:a16="http://schemas.microsoft.com/office/drawing/2014/main" id="{ADE32E5F-239A-2880-1094-403B2A482118}"/>
                </a:ext>
              </a:extLst>
            </p:cNvPr>
            <p:cNvSpPr/>
            <p:nvPr/>
          </p:nvSpPr>
          <p:spPr>
            <a:xfrm>
              <a:off x="694481" y="3558268"/>
              <a:ext cx="4435903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69" name="Arrow: Pentagon 68">
              <a:extLst>
                <a:ext uri="{FF2B5EF4-FFF2-40B4-BE49-F238E27FC236}">
                  <a16:creationId xmlns:a16="http://schemas.microsoft.com/office/drawing/2014/main" id="{A09E1904-E3DD-AE33-C262-4C67681D3BB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750355" y="3612201"/>
              <a:ext cx="1024346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6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CB0218D1-5963-96E0-C331-450FA84A34E5}"/>
                </a:ext>
              </a:extLst>
            </p:cNvPr>
            <p:cNvSpPr/>
            <p:nvPr/>
          </p:nvSpPr>
          <p:spPr>
            <a:xfrm>
              <a:off x="6401866" y="3558268"/>
              <a:ext cx="4435903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71" name="Arrow: Pentagon 70">
              <a:extLst>
                <a:ext uri="{FF2B5EF4-FFF2-40B4-BE49-F238E27FC236}">
                  <a16:creationId xmlns:a16="http://schemas.microsoft.com/office/drawing/2014/main" id="{495A1F04-4990-1A15-73FD-154AD0F4B4A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457734" y="3612201"/>
              <a:ext cx="1024351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2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605BE1C-A89C-799A-B412-EDFC27A81398}"/>
              </a:ext>
            </a:extLst>
          </p:cNvPr>
          <p:cNvGrpSpPr/>
          <p:nvPr/>
        </p:nvGrpSpPr>
        <p:grpSpPr>
          <a:xfrm>
            <a:off x="626724" y="4215836"/>
            <a:ext cx="10787604" cy="720279"/>
            <a:chOff x="694481" y="4586656"/>
            <a:chExt cx="10787604" cy="720279"/>
          </a:xfrm>
        </p:grpSpPr>
        <p:sp>
          <p:nvSpPr>
            <p:cNvPr id="73" name="Rounded Rectangle 5">
              <a:extLst>
                <a:ext uri="{FF2B5EF4-FFF2-40B4-BE49-F238E27FC236}">
                  <a16:creationId xmlns:a16="http://schemas.microsoft.com/office/drawing/2014/main" id="{EDF83198-164C-A46D-DE50-662AABB6C1E3}"/>
                </a:ext>
              </a:extLst>
            </p:cNvPr>
            <p:cNvSpPr/>
            <p:nvPr/>
          </p:nvSpPr>
          <p:spPr>
            <a:xfrm>
              <a:off x="694481" y="4586656"/>
              <a:ext cx="4435902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74" name="Arrow: Pentagon 73">
              <a:extLst>
                <a:ext uri="{FF2B5EF4-FFF2-40B4-BE49-F238E27FC236}">
                  <a16:creationId xmlns:a16="http://schemas.microsoft.com/office/drawing/2014/main" id="{93ADB3C3-D47B-2EDF-F1DB-E099E5E76B9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750352" y="4640588"/>
              <a:ext cx="1024348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7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id="{190E0F8E-B6FA-7B34-BEBE-46A27E05A328}"/>
                </a:ext>
              </a:extLst>
            </p:cNvPr>
            <p:cNvSpPr/>
            <p:nvPr/>
          </p:nvSpPr>
          <p:spPr>
            <a:xfrm>
              <a:off x="6401866" y="4586656"/>
              <a:ext cx="4435902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36576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76" name="Arrow: Pentagon 75">
              <a:extLst>
                <a:ext uri="{FF2B5EF4-FFF2-40B4-BE49-F238E27FC236}">
                  <a16:creationId xmlns:a16="http://schemas.microsoft.com/office/drawing/2014/main" id="{D6829897-AAB7-0770-7FE9-CB911BF894F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457735" y="4640588"/>
              <a:ext cx="1024350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0A1637D-FB92-63E4-D19B-2434FCC991A1}"/>
              </a:ext>
            </a:extLst>
          </p:cNvPr>
          <p:cNvGrpSpPr/>
          <p:nvPr/>
        </p:nvGrpSpPr>
        <p:grpSpPr>
          <a:xfrm>
            <a:off x="626724" y="5330911"/>
            <a:ext cx="10787604" cy="720279"/>
            <a:chOff x="694481" y="5615044"/>
            <a:chExt cx="10787604" cy="720279"/>
          </a:xfrm>
        </p:grpSpPr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id="{E109D899-9CDE-96B7-68CE-8AE72FE3E244}"/>
                </a:ext>
              </a:extLst>
            </p:cNvPr>
            <p:cNvSpPr/>
            <p:nvPr/>
          </p:nvSpPr>
          <p:spPr>
            <a:xfrm>
              <a:off x="694481" y="5615044"/>
              <a:ext cx="4435902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79" name="Arrow: Pentagon 78">
              <a:extLst>
                <a:ext uri="{FF2B5EF4-FFF2-40B4-BE49-F238E27FC236}">
                  <a16:creationId xmlns:a16="http://schemas.microsoft.com/office/drawing/2014/main" id="{06D8DF7C-C1E3-EEDE-5CB4-99E72583024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750352" y="5668976"/>
              <a:ext cx="1024348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8</a:t>
              </a:r>
            </a:p>
          </p:txBody>
        </p:sp>
        <p:sp>
          <p:nvSpPr>
            <p:cNvPr id="80" name="Rounded Rectangle 5">
              <a:extLst>
                <a:ext uri="{FF2B5EF4-FFF2-40B4-BE49-F238E27FC236}">
                  <a16:creationId xmlns:a16="http://schemas.microsoft.com/office/drawing/2014/main" id="{8224F8ED-A1FA-22D8-17C8-AC95C374CEA6}"/>
                </a:ext>
              </a:extLst>
            </p:cNvPr>
            <p:cNvSpPr/>
            <p:nvPr/>
          </p:nvSpPr>
          <p:spPr>
            <a:xfrm>
              <a:off x="6401866" y="5615044"/>
              <a:ext cx="4435902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36576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81" name="Arrow: Pentagon 80">
              <a:extLst>
                <a:ext uri="{FF2B5EF4-FFF2-40B4-BE49-F238E27FC236}">
                  <a16:creationId xmlns:a16="http://schemas.microsoft.com/office/drawing/2014/main" id="{6171154C-654F-6642-E7F3-868CA7C21CE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457735" y="5668976"/>
              <a:ext cx="1024350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4</a:t>
              </a:r>
              <a:endPara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FC4A676-45F4-2879-2B0A-618CE41B7ABB}"/>
              </a:ext>
            </a:extLst>
          </p:cNvPr>
          <p:cNvGrpSpPr/>
          <p:nvPr/>
        </p:nvGrpSpPr>
        <p:grpSpPr>
          <a:xfrm>
            <a:off x="626725" y="1985688"/>
            <a:ext cx="10787597" cy="720279"/>
            <a:chOff x="694482" y="2529880"/>
            <a:chExt cx="10787597" cy="720279"/>
          </a:xfrm>
        </p:grpSpPr>
        <p:sp>
          <p:nvSpPr>
            <p:cNvPr id="83" name="Rounded Rectangle 5">
              <a:extLst>
                <a:ext uri="{FF2B5EF4-FFF2-40B4-BE49-F238E27FC236}">
                  <a16:creationId xmlns:a16="http://schemas.microsoft.com/office/drawing/2014/main" id="{56E47C5F-F82A-EF0D-0CC2-A234C005B766}"/>
                </a:ext>
              </a:extLst>
            </p:cNvPr>
            <p:cNvSpPr/>
            <p:nvPr/>
          </p:nvSpPr>
          <p:spPr>
            <a:xfrm>
              <a:off x="6401866" y="2529880"/>
              <a:ext cx="4435906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27432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84" name="Arrow: Pentagon 83">
              <a:extLst>
                <a:ext uri="{FF2B5EF4-FFF2-40B4-BE49-F238E27FC236}">
                  <a16:creationId xmlns:a16="http://schemas.microsoft.com/office/drawing/2014/main" id="{AB336ABD-E0CF-A198-C90F-F6F80F71C87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457734" y="2583815"/>
              <a:ext cx="1024345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1</a:t>
              </a:r>
            </a:p>
          </p:txBody>
        </p:sp>
        <p:sp>
          <p:nvSpPr>
            <p:cNvPr id="85" name="Rounded Rectangle 5">
              <a:extLst>
                <a:ext uri="{FF2B5EF4-FFF2-40B4-BE49-F238E27FC236}">
                  <a16:creationId xmlns:a16="http://schemas.microsoft.com/office/drawing/2014/main" id="{1A3D7A3B-3661-C772-8B25-ABD44A75D567}"/>
                </a:ext>
              </a:extLst>
            </p:cNvPr>
            <p:cNvSpPr/>
            <p:nvPr/>
          </p:nvSpPr>
          <p:spPr>
            <a:xfrm>
              <a:off x="694482" y="2529880"/>
              <a:ext cx="4435902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86" name="Arrow: Pentagon 85">
              <a:extLst>
                <a:ext uri="{FF2B5EF4-FFF2-40B4-BE49-F238E27FC236}">
                  <a16:creationId xmlns:a16="http://schemas.microsoft.com/office/drawing/2014/main" id="{A32777A1-6DED-009E-F2AB-406448A48BE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750351" y="2583812"/>
              <a:ext cx="1024350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5</a:t>
              </a:r>
            </a:p>
          </p:txBody>
        </p:sp>
      </p:grpSp>
      <p:sp>
        <p:nvSpPr>
          <p:cNvPr id="87" name="Flowchart: Off-page Connector 86">
            <a:extLst>
              <a:ext uri="{FF2B5EF4-FFF2-40B4-BE49-F238E27FC236}">
                <a16:creationId xmlns:a16="http://schemas.microsoft.com/office/drawing/2014/main" id="{F3D946B6-5A82-8D03-64E8-2B6301136DC9}"/>
              </a:ext>
            </a:extLst>
          </p:cNvPr>
          <p:cNvSpPr/>
          <p:nvPr/>
        </p:nvSpPr>
        <p:spPr>
          <a:xfrm rot="5400000">
            <a:off x="10554579" y="114929"/>
            <a:ext cx="707888" cy="2350158"/>
          </a:xfrm>
          <a:prstGeom prst="flowChartOffpageConnector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rPr>
              <a:t>الأهداف</a:t>
            </a:r>
          </a:p>
        </p:txBody>
      </p:sp>
    </p:spTree>
    <p:extLst>
      <p:ext uri="{BB962C8B-B14F-4D97-AF65-F5344CB8AC3E}">
        <p14:creationId xmlns:p14="http://schemas.microsoft.com/office/powerpoint/2010/main" val="19798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11</a:t>
            </a:fld>
            <a:endParaRPr lang="en-US"/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86AA4111-F253-0B78-FCB3-B42D2AFA6E65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r-SA" sz="2000" b="1">
                <a:latin typeface="Accord" panose="02000000000000000000" pitchFamily="50" charset="0"/>
              </a:rPr>
              <a:t>مؤشرات قياس الأداء</a:t>
            </a:r>
            <a:endParaRPr lang="en-SA" sz="2000" b="1">
              <a:latin typeface="Accord" panose="02000000000000000000" pitchFamily="50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3826E4-4210-2494-24E9-0D48168C0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331454"/>
              </p:ext>
            </p:extLst>
          </p:nvPr>
        </p:nvGraphicFramePr>
        <p:xfrm>
          <a:off x="202691" y="696684"/>
          <a:ext cx="11638210" cy="5647198"/>
        </p:xfrm>
        <a:graphic>
          <a:graphicData uri="http://schemas.openxmlformats.org/drawingml/2006/table">
            <a:tbl>
              <a:tblPr firstRow="1" bandRow="1"/>
              <a:tblGrid>
                <a:gridCol w="4045218">
                  <a:extLst>
                    <a:ext uri="{9D8B030D-6E8A-4147-A177-3AD203B41FA5}">
                      <a16:colId xmlns:a16="http://schemas.microsoft.com/office/drawing/2014/main" val="36488391"/>
                    </a:ext>
                  </a:extLst>
                </a:gridCol>
                <a:gridCol w="3576577">
                  <a:extLst>
                    <a:ext uri="{9D8B030D-6E8A-4147-A177-3AD203B41FA5}">
                      <a16:colId xmlns:a16="http://schemas.microsoft.com/office/drawing/2014/main" val="3329281529"/>
                    </a:ext>
                  </a:extLst>
                </a:gridCol>
                <a:gridCol w="3418082">
                  <a:extLst>
                    <a:ext uri="{9D8B030D-6E8A-4147-A177-3AD203B41FA5}">
                      <a16:colId xmlns:a16="http://schemas.microsoft.com/office/drawing/2014/main" val="2777840219"/>
                    </a:ext>
                  </a:extLst>
                </a:gridCol>
                <a:gridCol w="598333">
                  <a:extLst>
                    <a:ext uri="{9D8B030D-6E8A-4147-A177-3AD203B41FA5}">
                      <a16:colId xmlns:a16="http://schemas.microsoft.com/office/drawing/2014/main" val="2485828668"/>
                    </a:ext>
                  </a:extLst>
                </a:gridCol>
              </a:tblGrid>
              <a:tr h="467086"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تعريف المؤشر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المؤشر المرتبط الهدف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الهدف الاستراتيجي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#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39628"/>
                  </a:ext>
                </a:extLst>
              </a:tr>
              <a:tr h="647514"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8483"/>
                  </a:ext>
                </a:extLst>
              </a:tr>
              <a:tr h="647514"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19703"/>
                  </a:ext>
                </a:extLst>
              </a:tr>
              <a:tr h="647514"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19898"/>
                  </a:ext>
                </a:extLst>
              </a:tr>
              <a:tr h="647514"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1312"/>
                  </a:ext>
                </a:extLst>
              </a:tr>
              <a:tr h="647514"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066366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20513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75218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62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64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12</a:t>
            </a:fld>
            <a:endParaRPr lang="en-US"/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86AA4111-F253-0B78-FCB3-B42D2AFA6E65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r-SA" sz="2000"/>
              <a:t>بطاقات مؤشرات قياس الأداء الاستراتيجية (1)</a:t>
            </a:r>
            <a:endParaRPr lang="en-SA" sz="2000" b="1">
              <a:latin typeface="Accord" panose="020000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47BB7D-F639-E797-220A-4411F86AE3B2}"/>
              </a:ext>
            </a:extLst>
          </p:cNvPr>
          <p:cNvSpPr/>
          <p:nvPr/>
        </p:nvSpPr>
        <p:spPr>
          <a:xfrm>
            <a:off x="8337885" y="4136005"/>
            <a:ext cx="3739394" cy="3592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التعريف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380258-05AC-9824-C1FC-F7826A42066C}"/>
              </a:ext>
            </a:extLst>
          </p:cNvPr>
          <p:cNvSpPr/>
          <p:nvPr/>
        </p:nvSpPr>
        <p:spPr>
          <a:xfrm>
            <a:off x="8337883" y="4509612"/>
            <a:ext cx="3739393" cy="65158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85F84-866C-FD35-F4A3-99DE625BB2CB}"/>
              </a:ext>
            </a:extLst>
          </p:cNvPr>
          <p:cNvSpPr/>
          <p:nvPr/>
        </p:nvSpPr>
        <p:spPr>
          <a:xfrm>
            <a:off x="534882" y="4136005"/>
            <a:ext cx="3771089" cy="36353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مصدر البيانات والمعلومات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AC69A7-DBC0-DB16-2F6A-8065634E3C90}"/>
              </a:ext>
            </a:extLst>
          </p:cNvPr>
          <p:cNvSpPr/>
          <p:nvPr/>
        </p:nvSpPr>
        <p:spPr>
          <a:xfrm>
            <a:off x="534882" y="4509612"/>
            <a:ext cx="3771715" cy="108247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389C2-B6F8-1EC0-F446-089730EB458E}"/>
              </a:ext>
            </a:extLst>
          </p:cNvPr>
          <p:cNvSpPr/>
          <p:nvPr/>
        </p:nvSpPr>
        <p:spPr>
          <a:xfrm>
            <a:off x="8337887" y="5604396"/>
            <a:ext cx="3739393" cy="71006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06340E-0763-3F32-1267-4865B7AD6413}"/>
              </a:ext>
            </a:extLst>
          </p:cNvPr>
          <p:cNvSpPr/>
          <p:nvPr/>
        </p:nvSpPr>
        <p:spPr>
          <a:xfrm>
            <a:off x="8337886" y="5226322"/>
            <a:ext cx="3739394" cy="36515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المعادلة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B26A15-1C2C-FCED-056E-ADA58B42E2E2}"/>
              </a:ext>
            </a:extLst>
          </p:cNvPr>
          <p:cNvSpPr/>
          <p:nvPr/>
        </p:nvSpPr>
        <p:spPr>
          <a:xfrm>
            <a:off x="10969757" y="3718470"/>
            <a:ext cx="1107523" cy="3657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اسم المؤشر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E55E6E-09B2-BC07-3E22-225F1BA778CD}"/>
              </a:ext>
            </a:extLst>
          </p:cNvPr>
          <p:cNvSpPr/>
          <p:nvPr/>
        </p:nvSpPr>
        <p:spPr>
          <a:xfrm>
            <a:off x="8337882" y="3718413"/>
            <a:ext cx="2595080" cy="36587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63EFD5-C187-4393-EF63-9B82D02BA2FD}"/>
              </a:ext>
            </a:extLst>
          </p:cNvPr>
          <p:cNvSpPr/>
          <p:nvPr/>
        </p:nvSpPr>
        <p:spPr>
          <a:xfrm>
            <a:off x="534256" y="5988662"/>
            <a:ext cx="3771714" cy="325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35B137-B5DA-ECE4-CEB0-91C05D47AB11}"/>
              </a:ext>
            </a:extLst>
          </p:cNvPr>
          <p:cNvSpPr/>
          <p:nvPr/>
        </p:nvSpPr>
        <p:spPr>
          <a:xfrm>
            <a:off x="534256" y="5612354"/>
            <a:ext cx="3771715" cy="3592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مالك مؤشر الأداء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C90D80-7418-F4A9-79AD-E15DC7B1B11C}"/>
              </a:ext>
            </a:extLst>
          </p:cNvPr>
          <p:cNvSpPr/>
          <p:nvPr/>
        </p:nvSpPr>
        <p:spPr>
          <a:xfrm>
            <a:off x="4443425" y="4137604"/>
            <a:ext cx="3739394" cy="2698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الهدف الاستراتيجي المرتبط به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2636A4-9BED-0821-986A-B32D3671076C}"/>
              </a:ext>
            </a:extLst>
          </p:cNvPr>
          <p:cNvSpPr/>
          <p:nvPr/>
        </p:nvSpPr>
        <p:spPr>
          <a:xfrm>
            <a:off x="4443423" y="4420206"/>
            <a:ext cx="3739393" cy="32362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  <a:ea typeface="+mn-lt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B5B32C-254D-AA49-30E5-B98D1EDBE02C}"/>
              </a:ext>
            </a:extLst>
          </p:cNvPr>
          <p:cNvSpPr/>
          <p:nvPr/>
        </p:nvSpPr>
        <p:spPr>
          <a:xfrm>
            <a:off x="4443425" y="5448931"/>
            <a:ext cx="3739394" cy="2698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خط القياس ومؤشر الأداء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AF6DA-AE71-6BCC-2648-4C662EEC7AAE}"/>
              </a:ext>
            </a:extLst>
          </p:cNvPr>
          <p:cNvSpPr/>
          <p:nvPr/>
        </p:nvSpPr>
        <p:spPr>
          <a:xfrm>
            <a:off x="7299746" y="6027331"/>
            <a:ext cx="883073" cy="28333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6D6E456B-C9F4-5FE1-E041-F307027E1DB6}"/>
              </a:ext>
            </a:extLst>
          </p:cNvPr>
          <p:cNvSpPr/>
          <p:nvPr/>
        </p:nvSpPr>
        <p:spPr>
          <a:xfrm>
            <a:off x="7299746" y="5743465"/>
            <a:ext cx="883073" cy="2833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خط الأساس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8EACE0-DD05-6382-0CF4-4605A63F0AB6}"/>
              </a:ext>
            </a:extLst>
          </p:cNvPr>
          <p:cNvSpPr/>
          <p:nvPr/>
        </p:nvSpPr>
        <p:spPr>
          <a:xfrm>
            <a:off x="6347639" y="6027331"/>
            <a:ext cx="883073" cy="28333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5E906425-A690-9910-6342-E15089AB9C2F}"/>
              </a:ext>
            </a:extLst>
          </p:cNvPr>
          <p:cNvSpPr/>
          <p:nvPr/>
        </p:nvSpPr>
        <p:spPr>
          <a:xfrm>
            <a:off x="6347639" y="5743465"/>
            <a:ext cx="883073" cy="2833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مستهدف 1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4DEC8C-7E0A-81F1-52F3-394DB6B8947F}"/>
              </a:ext>
            </a:extLst>
          </p:cNvPr>
          <p:cNvSpPr/>
          <p:nvPr/>
        </p:nvSpPr>
        <p:spPr>
          <a:xfrm>
            <a:off x="5395532" y="6027331"/>
            <a:ext cx="883073" cy="28333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70546EDF-C94A-5D4B-ED75-C8154640C848}"/>
              </a:ext>
            </a:extLst>
          </p:cNvPr>
          <p:cNvSpPr/>
          <p:nvPr/>
        </p:nvSpPr>
        <p:spPr>
          <a:xfrm>
            <a:off x="5395532" y="5743465"/>
            <a:ext cx="883073" cy="2833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مستهدف 2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E5F3BD-99B4-0F65-45E6-7B7772BF5A17}"/>
              </a:ext>
            </a:extLst>
          </p:cNvPr>
          <p:cNvSpPr/>
          <p:nvPr/>
        </p:nvSpPr>
        <p:spPr>
          <a:xfrm>
            <a:off x="4443425" y="6027331"/>
            <a:ext cx="883073" cy="28333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ECC6D2EE-58A5-A440-9A1F-D155ABFED701}"/>
              </a:ext>
            </a:extLst>
          </p:cNvPr>
          <p:cNvSpPr/>
          <p:nvPr/>
        </p:nvSpPr>
        <p:spPr>
          <a:xfrm>
            <a:off x="4443425" y="5743465"/>
            <a:ext cx="883073" cy="2833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مستهدف 3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0FBC85-ED45-10F4-26C9-12711C7B62F3}"/>
              </a:ext>
            </a:extLst>
          </p:cNvPr>
          <p:cNvSpPr/>
          <p:nvPr/>
        </p:nvSpPr>
        <p:spPr>
          <a:xfrm>
            <a:off x="7010419" y="3718413"/>
            <a:ext cx="1172395" cy="3657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معدل التكرار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5DB194-0097-FC93-D38C-19883F55B6C6}"/>
              </a:ext>
            </a:extLst>
          </p:cNvPr>
          <p:cNvSpPr/>
          <p:nvPr/>
        </p:nvSpPr>
        <p:spPr>
          <a:xfrm>
            <a:off x="4443422" y="3718413"/>
            <a:ext cx="2529762" cy="3657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27EED8-0A31-506A-182C-FEAFAEB53A8A}"/>
              </a:ext>
            </a:extLst>
          </p:cNvPr>
          <p:cNvSpPr/>
          <p:nvPr/>
        </p:nvSpPr>
        <p:spPr>
          <a:xfrm>
            <a:off x="4443425" y="4787299"/>
            <a:ext cx="3739394" cy="2698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اعتمادية تفعيل قياس المؤشر / نطاق المؤشر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8F852F-9F82-773C-6D6B-B864953788D0}"/>
              </a:ext>
            </a:extLst>
          </p:cNvPr>
          <p:cNvSpPr/>
          <p:nvPr/>
        </p:nvSpPr>
        <p:spPr>
          <a:xfrm>
            <a:off x="4443423" y="5069901"/>
            <a:ext cx="3739393" cy="32362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  <a:ea typeface="+mn-lt"/>
              <a:sym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5FA499-C9A9-4DC4-C78C-91D15E802D0B}"/>
              </a:ext>
            </a:extLst>
          </p:cNvPr>
          <p:cNvSpPr/>
          <p:nvPr/>
        </p:nvSpPr>
        <p:spPr>
          <a:xfrm>
            <a:off x="8278746" y="3721729"/>
            <a:ext cx="2713353" cy="3592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DD4DD6-420C-A807-0BE5-5B125661871E}"/>
              </a:ext>
            </a:extLst>
          </p:cNvPr>
          <p:cNvSpPr/>
          <p:nvPr/>
        </p:nvSpPr>
        <p:spPr>
          <a:xfrm>
            <a:off x="3609026" y="3718413"/>
            <a:ext cx="696945" cy="3657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الوحدة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58B9CD-8BD6-C3E4-0B07-B7C9C0C9B178}"/>
              </a:ext>
            </a:extLst>
          </p:cNvPr>
          <p:cNvSpPr/>
          <p:nvPr/>
        </p:nvSpPr>
        <p:spPr>
          <a:xfrm>
            <a:off x="2786767" y="3718413"/>
            <a:ext cx="785032" cy="3657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228D2F-5F6F-D79C-9BD0-F0297BB009FD}"/>
              </a:ext>
            </a:extLst>
          </p:cNvPr>
          <p:cNvSpPr/>
          <p:nvPr/>
        </p:nvSpPr>
        <p:spPr>
          <a:xfrm>
            <a:off x="1301483" y="3722767"/>
            <a:ext cx="1390820" cy="3657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القطبية المستهدفة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7A0DE3-3425-B4C8-630F-A9A13A84EFB8}"/>
              </a:ext>
            </a:extLst>
          </p:cNvPr>
          <p:cNvSpPr/>
          <p:nvPr/>
        </p:nvSpPr>
        <p:spPr>
          <a:xfrm>
            <a:off x="534882" y="3718413"/>
            <a:ext cx="733339" cy="370114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rtl="1"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pic>
        <p:nvPicPr>
          <p:cNvPr id="34" name="Graphic 33" descr="Arrow: Straight">
            <a:extLst>
              <a:ext uri="{FF2B5EF4-FFF2-40B4-BE49-F238E27FC236}">
                <a16:creationId xmlns:a16="http://schemas.microsoft.com/office/drawing/2014/main" id="{82450BBA-B092-B59D-A03D-425D01BBA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1255492" y="6441592"/>
            <a:ext cx="352541" cy="3387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46DF869-9F1D-73F4-BB1C-F22FEF782324}"/>
              </a:ext>
            </a:extLst>
          </p:cNvPr>
          <p:cNvSpPr/>
          <p:nvPr/>
        </p:nvSpPr>
        <p:spPr>
          <a:xfrm>
            <a:off x="534256" y="3511017"/>
            <a:ext cx="11543019" cy="11023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8C2C246-82E3-791A-17EE-8D60CE0EC62C}"/>
              </a:ext>
            </a:extLst>
          </p:cNvPr>
          <p:cNvSpPr/>
          <p:nvPr/>
        </p:nvSpPr>
        <p:spPr>
          <a:xfrm>
            <a:off x="8337885" y="1268940"/>
            <a:ext cx="3739394" cy="3592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التعريف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5099EC0-E49E-DA93-B0D9-0335B54B5479}"/>
              </a:ext>
            </a:extLst>
          </p:cNvPr>
          <p:cNvSpPr/>
          <p:nvPr/>
        </p:nvSpPr>
        <p:spPr>
          <a:xfrm>
            <a:off x="8337883" y="1640429"/>
            <a:ext cx="3739393" cy="65158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8337038-3319-A53C-34F6-9D231FEFB51D}"/>
              </a:ext>
            </a:extLst>
          </p:cNvPr>
          <p:cNvSpPr/>
          <p:nvPr/>
        </p:nvSpPr>
        <p:spPr>
          <a:xfrm>
            <a:off x="534882" y="1268940"/>
            <a:ext cx="3771089" cy="36353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مصدر البيانات والمعلومات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7947B9-F4F9-452E-E433-6D3B39A847D4}"/>
              </a:ext>
            </a:extLst>
          </p:cNvPr>
          <p:cNvSpPr/>
          <p:nvPr/>
        </p:nvSpPr>
        <p:spPr>
          <a:xfrm>
            <a:off x="534882" y="1642547"/>
            <a:ext cx="3771715" cy="108247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9BEC21-C5B4-9BE9-C8BF-29839B73DA2A}"/>
              </a:ext>
            </a:extLst>
          </p:cNvPr>
          <p:cNvSpPr/>
          <p:nvPr/>
        </p:nvSpPr>
        <p:spPr>
          <a:xfrm>
            <a:off x="8337887" y="2737331"/>
            <a:ext cx="3739393" cy="71006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38CD1E-43ED-AC76-C2EC-532EEA8193D5}"/>
              </a:ext>
            </a:extLst>
          </p:cNvPr>
          <p:cNvSpPr/>
          <p:nvPr/>
        </p:nvSpPr>
        <p:spPr>
          <a:xfrm>
            <a:off x="8337886" y="2359257"/>
            <a:ext cx="3739394" cy="36515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المعادلة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65EEF5-DE39-EA12-5B8D-2C487B12FD66}"/>
              </a:ext>
            </a:extLst>
          </p:cNvPr>
          <p:cNvSpPr/>
          <p:nvPr/>
        </p:nvSpPr>
        <p:spPr>
          <a:xfrm>
            <a:off x="10969757" y="851405"/>
            <a:ext cx="1107523" cy="3657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اسم المؤشر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EDFBD6-571A-25D2-8A7A-D5ED44080335}"/>
              </a:ext>
            </a:extLst>
          </p:cNvPr>
          <p:cNvSpPr/>
          <p:nvPr/>
        </p:nvSpPr>
        <p:spPr>
          <a:xfrm>
            <a:off x="8337882" y="851348"/>
            <a:ext cx="2595080" cy="36587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E0FF66-8D5E-51CA-FC66-FCF5E1F5916D}"/>
              </a:ext>
            </a:extLst>
          </p:cNvPr>
          <p:cNvSpPr/>
          <p:nvPr/>
        </p:nvSpPr>
        <p:spPr>
          <a:xfrm>
            <a:off x="534256" y="3121597"/>
            <a:ext cx="3771714" cy="325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1864A14-A5E2-6376-B459-05A4487CFBB4}"/>
              </a:ext>
            </a:extLst>
          </p:cNvPr>
          <p:cNvSpPr/>
          <p:nvPr/>
        </p:nvSpPr>
        <p:spPr>
          <a:xfrm>
            <a:off x="534256" y="2745289"/>
            <a:ext cx="3771715" cy="3592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مالك مؤشر الأداء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63A9812-68E4-503B-DEED-75B85619DEBD}"/>
              </a:ext>
            </a:extLst>
          </p:cNvPr>
          <p:cNvSpPr/>
          <p:nvPr/>
        </p:nvSpPr>
        <p:spPr>
          <a:xfrm>
            <a:off x="4443425" y="1270539"/>
            <a:ext cx="3739394" cy="2698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الهدف الاستراتيجي المرتبط به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2E75F52-1950-E6F3-DE76-256DB2B71E80}"/>
              </a:ext>
            </a:extLst>
          </p:cNvPr>
          <p:cNvSpPr/>
          <p:nvPr/>
        </p:nvSpPr>
        <p:spPr>
          <a:xfrm>
            <a:off x="4443423" y="1553141"/>
            <a:ext cx="3739393" cy="32362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  <a:ea typeface="+mn-lt"/>
              <a:sym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BBFA4AB-0566-2974-3A21-89D3B2EFDF79}"/>
              </a:ext>
            </a:extLst>
          </p:cNvPr>
          <p:cNvSpPr/>
          <p:nvPr/>
        </p:nvSpPr>
        <p:spPr>
          <a:xfrm>
            <a:off x="4443425" y="2581866"/>
            <a:ext cx="3739394" cy="2698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خط القياس ومؤشر الأداء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669D5D-3DBA-D7DA-1D5B-5A0EFB49C27E}"/>
              </a:ext>
            </a:extLst>
          </p:cNvPr>
          <p:cNvSpPr/>
          <p:nvPr/>
        </p:nvSpPr>
        <p:spPr>
          <a:xfrm>
            <a:off x="7299746" y="3160266"/>
            <a:ext cx="883073" cy="28333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50" name="Rectangle 25">
            <a:extLst>
              <a:ext uri="{FF2B5EF4-FFF2-40B4-BE49-F238E27FC236}">
                <a16:creationId xmlns:a16="http://schemas.microsoft.com/office/drawing/2014/main" id="{729BEBE9-9907-8C35-5E34-418C3090965F}"/>
              </a:ext>
            </a:extLst>
          </p:cNvPr>
          <p:cNvSpPr/>
          <p:nvPr/>
        </p:nvSpPr>
        <p:spPr>
          <a:xfrm>
            <a:off x="7299746" y="2876400"/>
            <a:ext cx="883073" cy="2833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خط الأساس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B19D507-4C13-4D7C-A525-019A96C1A085}"/>
              </a:ext>
            </a:extLst>
          </p:cNvPr>
          <p:cNvSpPr/>
          <p:nvPr/>
        </p:nvSpPr>
        <p:spPr>
          <a:xfrm>
            <a:off x="6347639" y="3160266"/>
            <a:ext cx="883073" cy="28333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BB1ADD08-7EB0-EB87-2B6A-A683EC6DF2B2}"/>
              </a:ext>
            </a:extLst>
          </p:cNvPr>
          <p:cNvSpPr/>
          <p:nvPr/>
        </p:nvSpPr>
        <p:spPr>
          <a:xfrm>
            <a:off x="6347639" y="2876400"/>
            <a:ext cx="883073" cy="2833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مستهدف 1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2849763-C4F6-A0C8-520D-58808E9BE454}"/>
              </a:ext>
            </a:extLst>
          </p:cNvPr>
          <p:cNvSpPr/>
          <p:nvPr/>
        </p:nvSpPr>
        <p:spPr>
          <a:xfrm>
            <a:off x="5395532" y="3160266"/>
            <a:ext cx="883073" cy="28333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54" name="Rectangle 25">
            <a:extLst>
              <a:ext uri="{FF2B5EF4-FFF2-40B4-BE49-F238E27FC236}">
                <a16:creationId xmlns:a16="http://schemas.microsoft.com/office/drawing/2014/main" id="{9B20EB71-4BFA-9B26-C19C-EBDD95559006}"/>
              </a:ext>
            </a:extLst>
          </p:cNvPr>
          <p:cNvSpPr/>
          <p:nvPr/>
        </p:nvSpPr>
        <p:spPr>
          <a:xfrm>
            <a:off x="5395532" y="2876400"/>
            <a:ext cx="883073" cy="2833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مستهدف 2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37327BD-ED4C-08CA-ED05-622EABADBB7E}"/>
              </a:ext>
            </a:extLst>
          </p:cNvPr>
          <p:cNvSpPr/>
          <p:nvPr/>
        </p:nvSpPr>
        <p:spPr>
          <a:xfrm>
            <a:off x="4443425" y="3160266"/>
            <a:ext cx="883073" cy="28333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56" name="Rectangle 25">
            <a:extLst>
              <a:ext uri="{FF2B5EF4-FFF2-40B4-BE49-F238E27FC236}">
                <a16:creationId xmlns:a16="http://schemas.microsoft.com/office/drawing/2014/main" id="{D1D3BB4F-A410-BFC5-30C0-297CE0D70489}"/>
              </a:ext>
            </a:extLst>
          </p:cNvPr>
          <p:cNvSpPr/>
          <p:nvPr/>
        </p:nvSpPr>
        <p:spPr>
          <a:xfrm>
            <a:off x="4443425" y="2876400"/>
            <a:ext cx="883073" cy="2833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مستهدف 3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D5AB74-7D92-60CA-BDF8-B6BD6A80F060}"/>
              </a:ext>
            </a:extLst>
          </p:cNvPr>
          <p:cNvSpPr/>
          <p:nvPr/>
        </p:nvSpPr>
        <p:spPr>
          <a:xfrm>
            <a:off x="7010419" y="851348"/>
            <a:ext cx="1172395" cy="3657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معدل التكرار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B946131-6D0E-CE78-59F1-00657D545F3D}"/>
              </a:ext>
            </a:extLst>
          </p:cNvPr>
          <p:cNvSpPr/>
          <p:nvPr/>
        </p:nvSpPr>
        <p:spPr>
          <a:xfrm>
            <a:off x="4443422" y="851348"/>
            <a:ext cx="2529762" cy="3657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B6B8D05-8133-716C-FE77-BB08F89CA38D}"/>
              </a:ext>
            </a:extLst>
          </p:cNvPr>
          <p:cNvSpPr/>
          <p:nvPr/>
        </p:nvSpPr>
        <p:spPr>
          <a:xfrm>
            <a:off x="4443425" y="1920234"/>
            <a:ext cx="3739394" cy="2698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اعتمادية تفعيل قياس المؤشر / نطاق المؤشر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E335156-4BE0-57DE-5D04-9D8B2D9EB0E5}"/>
              </a:ext>
            </a:extLst>
          </p:cNvPr>
          <p:cNvSpPr/>
          <p:nvPr/>
        </p:nvSpPr>
        <p:spPr>
          <a:xfrm>
            <a:off x="4443423" y="2202836"/>
            <a:ext cx="3739393" cy="32362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  <a:ea typeface="+mn-lt"/>
              <a:sym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EC1A9DD-39D5-2C9B-0F97-7220DE193837}"/>
              </a:ext>
            </a:extLst>
          </p:cNvPr>
          <p:cNvSpPr/>
          <p:nvPr/>
        </p:nvSpPr>
        <p:spPr>
          <a:xfrm>
            <a:off x="8278746" y="854664"/>
            <a:ext cx="2713353" cy="3592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3FA6AEA-4661-FEAD-5452-70864CFE8372}"/>
              </a:ext>
            </a:extLst>
          </p:cNvPr>
          <p:cNvSpPr/>
          <p:nvPr/>
        </p:nvSpPr>
        <p:spPr>
          <a:xfrm>
            <a:off x="3609026" y="851348"/>
            <a:ext cx="696945" cy="3657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الوحدة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5A6778D-9AC9-2B09-0C2D-EE8CDFCC7654}"/>
              </a:ext>
            </a:extLst>
          </p:cNvPr>
          <p:cNvSpPr/>
          <p:nvPr/>
        </p:nvSpPr>
        <p:spPr>
          <a:xfrm>
            <a:off x="2786767" y="851348"/>
            <a:ext cx="785032" cy="36576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8A9BD71-37CC-2E86-6958-2FF7FE7553E6}"/>
              </a:ext>
            </a:extLst>
          </p:cNvPr>
          <p:cNvSpPr/>
          <p:nvPr/>
        </p:nvSpPr>
        <p:spPr>
          <a:xfrm>
            <a:off x="1301483" y="855702"/>
            <a:ext cx="1390820" cy="3657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000" b="1" kern="0">
                <a:solidFill>
                  <a:srgbClr val="FFFFFF"/>
                </a:solidFill>
                <a:latin typeface="Bahij TheSansArabic Plain" panose="02040503050201020203" pitchFamily="18" charset="-78"/>
              </a:rPr>
              <a:t>القطبية المستهدفة</a:t>
            </a:r>
            <a:endParaRPr lang="en-US" sz="1000" b="1" kern="0">
              <a:solidFill>
                <a:srgbClr val="FFFFFF"/>
              </a:solidFill>
              <a:latin typeface="Bahij TheSansArabic Plain" panose="02040503050201020203" pitchFamily="18" charset="-7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11BD820-5AC7-48A8-986D-EF409B997B16}"/>
              </a:ext>
            </a:extLst>
          </p:cNvPr>
          <p:cNvSpPr/>
          <p:nvPr/>
        </p:nvSpPr>
        <p:spPr>
          <a:xfrm>
            <a:off x="534882" y="851348"/>
            <a:ext cx="733339" cy="370114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rtl="1">
              <a:defRPr/>
            </a:pPr>
            <a:endParaRPr lang="ar-SA" sz="1000" kern="0">
              <a:solidFill>
                <a:srgbClr val="000000"/>
              </a:solidFill>
              <a:latin typeface="Bahij TheSansArabic Plain" panose="02040503050201020203" pitchFamily="18" charset="-78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8009776-95F9-BEDE-16C0-69C9C6F34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 flipH="1" flipV="1">
            <a:off x="733234" y="6441593"/>
            <a:ext cx="350715" cy="3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64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13</a:t>
            </a:fld>
            <a:endParaRPr lang="en-US"/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86AA4111-F253-0B78-FCB3-B42D2AFA6E65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r-SA" sz="2000" b="1">
                <a:latin typeface="Accord" panose="02000000000000000000" pitchFamily="50" charset="0"/>
              </a:rPr>
              <a:t>لائحة المبادرات</a:t>
            </a:r>
            <a:endParaRPr lang="en-SA" sz="2000" b="1">
              <a:latin typeface="Accord" panose="02000000000000000000" pitchFamily="50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7C4CB21-BA59-A54F-6DF0-47F353725D10}"/>
              </a:ext>
            </a:extLst>
          </p:cNvPr>
          <p:cNvGrpSpPr/>
          <p:nvPr/>
        </p:nvGrpSpPr>
        <p:grpSpPr>
          <a:xfrm>
            <a:off x="626724" y="3100762"/>
            <a:ext cx="10787604" cy="720279"/>
            <a:chOff x="694481" y="3558268"/>
            <a:chExt cx="10787604" cy="720279"/>
          </a:xfrm>
        </p:grpSpPr>
        <p:sp>
          <p:nvSpPr>
            <p:cNvPr id="68" name="Rounded Rectangle 5">
              <a:extLst>
                <a:ext uri="{FF2B5EF4-FFF2-40B4-BE49-F238E27FC236}">
                  <a16:creationId xmlns:a16="http://schemas.microsoft.com/office/drawing/2014/main" id="{ADE32E5F-239A-2880-1094-403B2A482118}"/>
                </a:ext>
              </a:extLst>
            </p:cNvPr>
            <p:cNvSpPr/>
            <p:nvPr/>
          </p:nvSpPr>
          <p:spPr>
            <a:xfrm>
              <a:off x="694481" y="3558268"/>
              <a:ext cx="4435903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69" name="Arrow: Pentagon 68">
              <a:extLst>
                <a:ext uri="{FF2B5EF4-FFF2-40B4-BE49-F238E27FC236}">
                  <a16:creationId xmlns:a16="http://schemas.microsoft.com/office/drawing/2014/main" id="{A09E1904-E3DD-AE33-C262-4C67681D3BB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750355" y="3612201"/>
              <a:ext cx="1024346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6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CB0218D1-5963-96E0-C331-450FA84A34E5}"/>
                </a:ext>
              </a:extLst>
            </p:cNvPr>
            <p:cNvSpPr/>
            <p:nvPr/>
          </p:nvSpPr>
          <p:spPr>
            <a:xfrm>
              <a:off x="6401866" y="3558268"/>
              <a:ext cx="4435903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71" name="Arrow: Pentagon 70">
              <a:extLst>
                <a:ext uri="{FF2B5EF4-FFF2-40B4-BE49-F238E27FC236}">
                  <a16:creationId xmlns:a16="http://schemas.microsoft.com/office/drawing/2014/main" id="{495A1F04-4990-1A15-73FD-154AD0F4B4A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457734" y="3612201"/>
              <a:ext cx="1024351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2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605BE1C-A89C-799A-B412-EDFC27A81398}"/>
              </a:ext>
            </a:extLst>
          </p:cNvPr>
          <p:cNvGrpSpPr/>
          <p:nvPr/>
        </p:nvGrpSpPr>
        <p:grpSpPr>
          <a:xfrm>
            <a:off x="626724" y="4215836"/>
            <a:ext cx="10787604" cy="720279"/>
            <a:chOff x="694481" y="4586656"/>
            <a:chExt cx="10787604" cy="720279"/>
          </a:xfrm>
        </p:grpSpPr>
        <p:sp>
          <p:nvSpPr>
            <p:cNvPr id="73" name="Rounded Rectangle 5">
              <a:extLst>
                <a:ext uri="{FF2B5EF4-FFF2-40B4-BE49-F238E27FC236}">
                  <a16:creationId xmlns:a16="http://schemas.microsoft.com/office/drawing/2014/main" id="{EDF83198-164C-A46D-DE50-662AABB6C1E3}"/>
                </a:ext>
              </a:extLst>
            </p:cNvPr>
            <p:cNvSpPr/>
            <p:nvPr/>
          </p:nvSpPr>
          <p:spPr>
            <a:xfrm>
              <a:off x="694481" y="4586656"/>
              <a:ext cx="4435902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74" name="Arrow: Pentagon 73">
              <a:extLst>
                <a:ext uri="{FF2B5EF4-FFF2-40B4-BE49-F238E27FC236}">
                  <a16:creationId xmlns:a16="http://schemas.microsoft.com/office/drawing/2014/main" id="{93ADB3C3-D47B-2EDF-F1DB-E099E5E76B9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750352" y="4640588"/>
              <a:ext cx="1024348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7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id="{190E0F8E-B6FA-7B34-BEBE-46A27E05A328}"/>
                </a:ext>
              </a:extLst>
            </p:cNvPr>
            <p:cNvSpPr/>
            <p:nvPr/>
          </p:nvSpPr>
          <p:spPr>
            <a:xfrm>
              <a:off x="6401866" y="4586656"/>
              <a:ext cx="4435902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36576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76" name="Arrow: Pentagon 75">
              <a:extLst>
                <a:ext uri="{FF2B5EF4-FFF2-40B4-BE49-F238E27FC236}">
                  <a16:creationId xmlns:a16="http://schemas.microsoft.com/office/drawing/2014/main" id="{D6829897-AAB7-0770-7FE9-CB911BF894F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457735" y="4640588"/>
              <a:ext cx="1024350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0A1637D-FB92-63E4-D19B-2434FCC991A1}"/>
              </a:ext>
            </a:extLst>
          </p:cNvPr>
          <p:cNvGrpSpPr/>
          <p:nvPr/>
        </p:nvGrpSpPr>
        <p:grpSpPr>
          <a:xfrm>
            <a:off x="626724" y="5330911"/>
            <a:ext cx="10787604" cy="720279"/>
            <a:chOff x="694481" y="5615044"/>
            <a:chExt cx="10787604" cy="720279"/>
          </a:xfrm>
        </p:grpSpPr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id="{E109D899-9CDE-96B7-68CE-8AE72FE3E244}"/>
                </a:ext>
              </a:extLst>
            </p:cNvPr>
            <p:cNvSpPr/>
            <p:nvPr/>
          </p:nvSpPr>
          <p:spPr>
            <a:xfrm>
              <a:off x="694481" y="5615044"/>
              <a:ext cx="4435902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79" name="Arrow: Pentagon 78">
              <a:extLst>
                <a:ext uri="{FF2B5EF4-FFF2-40B4-BE49-F238E27FC236}">
                  <a16:creationId xmlns:a16="http://schemas.microsoft.com/office/drawing/2014/main" id="{06D8DF7C-C1E3-EEDE-5CB4-99E72583024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750352" y="5668976"/>
              <a:ext cx="1024348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8</a:t>
              </a:r>
            </a:p>
          </p:txBody>
        </p:sp>
        <p:sp>
          <p:nvSpPr>
            <p:cNvPr id="80" name="Rounded Rectangle 5">
              <a:extLst>
                <a:ext uri="{FF2B5EF4-FFF2-40B4-BE49-F238E27FC236}">
                  <a16:creationId xmlns:a16="http://schemas.microsoft.com/office/drawing/2014/main" id="{8224F8ED-A1FA-22D8-17C8-AC95C374CEA6}"/>
                </a:ext>
              </a:extLst>
            </p:cNvPr>
            <p:cNvSpPr/>
            <p:nvPr/>
          </p:nvSpPr>
          <p:spPr>
            <a:xfrm>
              <a:off x="6401866" y="5615044"/>
              <a:ext cx="4435902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36576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81" name="Arrow: Pentagon 80">
              <a:extLst>
                <a:ext uri="{FF2B5EF4-FFF2-40B4-BE49-F238E27FC236}">
                  <a16:creationId xmlns:a16="http://schemas.microsoft.com/office/drawing/2014/main" id="{6171154C-654F-6642-E7F3-868CA7C21CE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457735" y="5668976"/>
              <a:ext cx="1024350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4</a:t>
              </a:r>
              <a:endParaRPr kumimoji="0" lang="ar-SA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FC4A676-45F4-2879-2B0A-618CE41B7ABB}"/>
              </a:ext>
            </a:extLst>
          </p:cNvPr>
          <p:cNvGrpSpPr/>
          <p:nvPr/>
        </p:nvGrpSpPr>
        <p:grpSpPr>
          <a:xfrm>
            <a:off x="626725" y="1985688"/>
            <a:ext cx="10787597" cy="720279"/>
            <a:chOff x="694482" y="2529880"/>
            <a:chExt cx="10787597" cy="720279"/>
          </a:xfrm>
        </p:grpSpPr>
        <p:sp>
          <p:nvSpPr>
            <p:cNvPr id="83" name="Rounded Rectangle 5">
              <a:extLst>
                <a:ext uri="{FF2B5EF4-FFF2-40B4-BE49-F238E27FC236}">
                  <a16:creationId xmlns:a16="http://schemas.microsoft.com/office/drawing/2014/main" id="{56E47C5F-F82A-EF0D-0CC2-A234C005B766}"/>
                </a:ext>
              </a:extLst>
            </p:cNvPr>
            <p:cNvSpPr/>
            <p:nvPr/>
          </p:nvSpPr>
          <p:spPr>
            <a:xfrm>
              <a:off x="6401866" y="2529880"/>
              <a:ext cx="4435906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27432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84" name="Arrow: Pentagon 83">
              <a:extLst>
                <a:ext uri="{FF2B5EF4-FFF2-40B4-BE49-F238E27FC236}">
                  <a16:creationId xmlns:a16="http://schemas.microsoft.com/office/drawing/2014/main" id="{AB336ABD-E0CF-A198-C90F-F6F80F71C87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457734" y="2583815"/>
              <a:ext cx="1024345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1</a:t>
              </a:r>
            </a:p>
          </p:txBody>
        </p:sp>
        <p:sp>
          <p:nvSpPr>
            <p:cNvPr id="85" name="Rounded Rectangle 5">
              <a:extLst>
                <a:ext uri="{FF2B5EF4-FFF2-40B4-BE49-F238E27FC236}">
                  <a16:creationId xmlns:a16="http://schemas.microsoft.com/office/drawing/2014/main" id="{1A3D7A3B-3661-C772-8B25-ABD44A75D567}"/>
                </a:ext>
              </a:extLst>
            </p:cNvPr>
            <p:cNvSpPr/>
            <p:nvPr/>
          </p:nvSpPr>
          <p:spPr>
            <a:xfrm>
              <a:off x="694482" y="2529880"/>
              <a:ext cx="4435902" cy="720279"/>
            </a:xfrm>
            <a:prstGeom prst="roundRect">
              <a:avLst/>
            </a:prstGeom>
            <a:noFill/>
            <a:ln w="12700" cap="flat" cmpd="sng" algn="ctr">
              <a:solidFill>
                <a:srgbClr val="A7A8A9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endParaRPr>
            </a:p>
          </p:txBody>
        </p:sp>
        <p:sp>
          <p:nvSpPr>
            <p:cNvPr id="86" name="Arrow: Pentagon 85">
              <a:extLst>
                <a:ext uri="{FF2B5EF4-FFF2-40B4-BE49-F238E27FC236}">
                  <a16:creationId xmlns:a16="http://schemas.microsoft.com/office/drawing/2014/main" id="{A32777A1-6DED-009E-F2AB-406448A48BE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750351" y="2583812"/>
              <a:ext cx="1024350" cy="629637"/>
            </a:xfrm>
            <a:prstGeom prst="homePlat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ij TheSansArabic Plain" panose="02040503050201020203" pitchFamily="18" charset="-78"/>
                  <a:ea typeface="+mn-lt"/>
                  <a:sym typeface="+mn-lt"/>
                </a:rPr>
                <a:t>5</a:t>
              </a:r>
            </a:p>
          </p:txBody>
        </p:sp>
      </p:grpSp>
      <p:sp>
        <p:nvSpPr>
          <p:cNvPr id="87" name="Flowchart: Off-page Connector 86">
            <a:extLst>
              <a:ext uri="{FF2B5EF4-FFF2-40B4-BE49-F238E27FC236}">
                <a16:creationId xmlns:a16="http://schemas.microsoft.com/office/drawing/2014/main" id="{F3D946B6-5A82-8D03-64E8-2B6301136DC9}"/>
              </a:ext>
            </a:extLst>
          </p:cNvPr>
          <p:cNvSpPr/>
          <p:nvPr/>
        </p:nvSpPr>
        <p:spPr>
          <a:xfrm rot="5400000">
            <a:off x="10554579" y="114929"/>
            <a:ext cx="707888" cy="2350158"/>
          </a:xfrm>
          <a:prstGeom prst="flowChartOffpageConnector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  <a:ea typeface="+mn-lt"/>
                <a:sym typeface="+mn-lt"/>
              </a:rPr>
              <a:t>المبادرات</a:t>
            </a:r>
          </a:p>
        </p:txBody>
      </p:sp>
    </p:spTree>
    <p:extLst>
      <p:ext uri="{BB962C8B-B14F-4D97-AF65-F5344CB8AC3E}">
        <p14:creationId xmlns:p14="http://schemas.microsoft.com/office/powerpoint/2010/main" val="222520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9D891-035B-E935-DC1E-5AC41DEF3E46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 rtl="0"/>
            <a:r>
              <a:rPr lang="ar-SA" sz="2000"/>
              <a:t>ربط المبادرات بالأهداف الاستراتيجية التي تعزز من تحقيقها</a:t>
            </a:r>
            <a:endParaRPr lang="en-SA" sz="20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602692-DE12-2C4D-648E-27B9036FA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081255"/>
              </p:ext>
            </p:extLst>
          </p:nvPr>
        </p:nvGraphicFramePr>
        <p:xfrm>
          <a:off x="236307" y="745729"/>
          <a:ext cx="11640224" cy="5647198"/>
        </p:xfrm>
        <a:graphic>
          <a:graphicData uri="http://schemas.openxmlformats.org/drawingml/2006/table">
            <a:tbl>
              <a:tblPr firstRow="1" bandRow="1"/>
              <a:tblGrid>
                <a:gridCol w="1786940">
                  <a:extLst>
                    <a:ext uri="{9D8B030D-6E8A-4147-A177-3AD203B41FA5}">
                      <a16:colId xmlns:a16="http://schemas.microsoft.com/office/drawing/2014/main" val="1411219134"/>
                    </a:ext>
                  </a:extLst>
                </a:gridCol>
                <a:gridCol w="1786940">
                  <a:extLst>
                    <a:ext uri="{9D8B030D-6E8A-4147-A177-3AD203B41FA5}">
                      <a16:colId xmlns:a16="http://schemas.microsoft.com/office/drawing/2014/main" val="630101825"/>
                    </a:ext>
                  </a:extLst>
                </a:gridCol>
                <a:gridCol w="1786940">
                  <a:extLst>
                    <a:ext uri="{9D8B030D-6E8A-4147-A177-3AD203B41FA5}">
                      <a16:colId xmlns:a16="http://schemas.microsoft.com/office/drawing/2014/main" val="36488391"/>
                    </a:ext>
                  </a:extLst>
                </a:gridCol>
                <a:gridCol w="3291412">
                  <a:extLst>
                    <a:ext uri="{9D8B030D-6E8A-4147-A177-3AD203B41FA5}">
                      <a16:colId xmlns:a16="http://schemas.microsoft.com/office/drawing/2014/main" val="3329281529"/>
                    </a:ext>
                  </a:extLst>
                </a:gridCol>
                <a:gridCol w="2408212">
                  <a:extLst>
                    <a:ext uri="{9D8B030D-6E8A-4147-A177-3AD203B41FA5}">
                      <a16:colId xmlns:a16="http://schemas.microsoft.com/office/drawing/2014/main" val="2777840219"/>
                    </a:ext>
                  </a:extLst>
                </a:gridCol>
                <a:gridCol w="579780">
                  <a:extLst>
                    <a:ext uri="{9D8B030D-6E8A-4147-A177-3AD203B41FA5}">
                      <a16:colId xmlns:a16="http://schemas.microsoft.com/office/drawing/2014/main" val="2485828668"/>
                    </a:ext>
                  </a:extLst>
                </a:gridCol>
              </a:tblGrid>
              <a:tr h="467086"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المسؤول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المدة المتوقعة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الأهداف الاستراتيجية المرتبطة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وصف المبادرة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اسم المبادرة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#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39628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8483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19703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19898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1312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066366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20513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75218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62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87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85CD7F6-D956-24F4-779A-58C581BF3027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r-SA" sz="2000"/>
              <a:t>خطة تنفيذ المبادرة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0EEA7-4139-7AEB-117C-3DC62414559F}"/>
              </a:ext>
            </a:extLst>
          </p:cNvPr>
          <p:cNvSpPr txBox="1"/>
          <p:nvPr/>
        </p:nvSpPr>
        <p:spPr bwMode="gray">
          <a:xfrm>
            <a:off x="5772570" y="842118"/>
            <a:ext cx="6137973" cy="339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tIns="35996" bIns="0" rtlCol="0" anchor="ctr">
            <a:noAutofit/>
          </a:bodyPr>
          <a:lstStyle/>
          <a:p>
            <a:pPr algn="r" defTabSz="914256" rtl="1">
              <a:lnSpc>
                <a:spcPct val="90000"/>
              </a:lnSpc>
              <a:spcBef>
                <a:spcPts val="1200"/>
              </a:spcBef>
              <a:spcAft>
                <a:spcPts val="100"/>
              </a:spcAft>
              <a:defRPr/>
            </a:pPr>
            <a:r>
              <a:rPr lang="ar-SA" sz="1400" kern="0">
                <a:solidFill>
                  <a:srgbClr val="FFFFFF"/>
                </a:solidFill>
                <a:latin typeface="Bahij TheSansArabic Bold" panose="02040503050201020203" pitchFamily="18" charset="-78"/>
              </a:rPr>
              <a:t>أولا. نظرة عامة على المبادرة</a:t>
            </a:r>
            <a:endParaRPr lang="en-US" sz="1400" kern="0">
              <a:solidFill>
                <a:srgbClr val="FFFFFF"/>
              </a:solidFill>
              <a:latin typeface="Bahij TheSansArabic Bold" panose="02040503050201020203" pitchFamily="18" charset="-78"/>
            </a:endParaRPr>
          </a:p>
        </p:txBody>
      </p:sp>
      <p:sp>
        <p:nvSpPr>
          <p:cNvPr id="23" name="Rounded Rectangle 114">
            <a:extLst>
              <a:ext uri="{FF2B5EF4-FFF2-40B4-BE49-F238E27FC236}">
                <a16:creationId xmlns:a16="http://schemas.microsoft.com/office/drawing/2014/main" id="{F80BB684-93B8-35D9-A0FB-77A36B23B33B}"/>
              </a:ext>
            </a:extLst>
          </p:cNvPr>
          <p:cNvSpPr/>
          <p:nvPr/>
        </p:nvSpPr>
        <p:spPr>
          <a:xfrm>
            <a:off x="5772574" y="2661450"/>
            <a:ext cx="5145594" cy="639672"/>
          </a:xfrm>
          <a:prstGeom prst="roundRect">
            <a:avLst>
              <a:gd name="adj" fmla="val 5546"/>
            </a:avLst>
          </a:prstGeom>
          <a:solidFill>
            <a:schemeClr val="accent6">
              <a:lumMod val="60000"/>
              <a:lumOff val="40000"/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ij TheSansArabic Plain" panose="02040503050201020203" pitchFamily="18" charset="-78"/>
              <a:ea typeface="+mn-lt"/>
              <a:sym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099DC0-C357-142C-5194-BBEEAA74E071}"/>
              </a:ext>
            </a:extLst>
          </p:cNvPr>
          <p:cNvSpPr txBox="1"/>
          <p:nvPr/>
        </p:nvSpPr>
        <p:spPr bwMode="gray">
          <a:xfrm>
            <a:off x="10977253" y="2661450"/>
            <a:ext cx="933298" cy="639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tIns="35996" bIns="0" rtlCol="0" anchor="ctr">
            <a:noAutofit/>
          </a:bodyPr>
          <a:lstStyle/>
          <a:p>
            <a:pPr algn="ctr" defTabSz="914256" rtl="1">
              <a:lnSpc>
                <a:spcPct val="150000"/>
              </a:lnSpc>
              <a:spcBef>
                <a:spcPts val="1200"/>
              </a:spcBef>
              <a:spcAft>
                <a:spcPts val="100"/>
              </a:spcAft>
              <a:defRPr/>
            </a:pPr>
            <a:r>
              <a:rPr lang="ar-SA" sz="1050" kern="0">
                <a:solidFill>
                  <a:srgbClr val="FFFFFF"/>
                </a:solidFill>
                <a:latin typeface="Bahij TheSansArabic Bold" panose="02040503050201020203" pitchFamily="18" charset="-78"/>
              </a:rPr>
              <a:t>وصف المبادرة</a:t>
            </a:r>
            <a:endParaRPr lang="en-US" sz="1050" kern="0">
              <a:solidFill>
                <a:srgbClr val="FFFFFF"/>
              </a:solidFill>
              <a:latin typeface="Bahij TheSansArabic Bold" panose="02040503050201020203" pitchFamily="18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F137BD-1C07-E5A9-2BD9-E9F67D81E9E6}"/>
              </a:ext>
            </a:extLst>
          </p:cNvPr>
          <p:cNvSpPr txBox="1"/>
          <p:nvPr/>
        </p:nvSpPr>
        <p:spPr bwMode="gray">
          <a:xfrm>
            <a:off x="10977249" y="3337898"/>
            <a:ext cx="933298" cy="2985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tIns="35996" bIns="0" rtlCol="0" anchor="ctr">
            <a:noAutofit/>
          </a:bodyPr>
          <a:lstStyle/>
          <a:p>
            <a:pPr algn="ctr" defTabSz="914256" rtl="1">
              <a:lnSpc>
                <a:spcPct val="150000"/>
              </a:lnSpc>
              <a:spcBef>
                <a:spcPts val="1200"/>
              </a:spcBef>
              <a:spcAft>
                <a:spcPts val="100"/>
              </a:spcAft>
              <a:defRPr/>
            </a:pPr>
            <a:r>
              <a:rPr lang="ar-SA" sz="1050" kern="0">
                <a:solidFill>
                  <a:srgbClr val="FFFFFF"/>
                </a:solidFill>
                <a:latin typeface="Bahij TheSansArabic Bold" panose="02040503050201020203" pitchFamily="18" charset="-78"/>
              </a:rPr>
              <a:t>الأنشطة الأساسية</a:t>
            </a:r>
            <a:endParaRPr lang="en-US" sz="1050" kern="0">
              <a:solidFill>
                <a:srgbClr val="FFFFFF"/>
              </a:solidFill>
              <a:latin typeface="Bahij TheSansArabic Bold" panose="02040503050201020203" pitchFamily="18" charset="-78"/>
            </a:endParaRPr>
          </a:p>
        </p:txBody>
      </p:sp>
      <p:sp>
        <p:nvSpPr>
          <p:cNvPr id="26" name="Rounded Rectangle 114">
            <a:extLst>
              <a:ext uri="{FF2B5EF4-FFF2-40B4-BE49-F238E27FC236}">
                <a16:creationId xmlns:a16="http://schemas.microsoft.com/office/drawing/2014/main" id="{AE750311-DE4F-B8FD-13C3-731DFA23F391}"/>
              </a:ext>
            </a:extLst>
          </p:cNvPr>
          <p:cNvSpPr/>
          <p:nvPr/>
        </p:nvSpPr>
        <p:spPr>
          <a:xfrm>
            <a:off x="5772570" y="3337898"/>
            <a:ext cx="5154540" cy="2985794"/>
          </a:xfrm>
          <a:prstGeom prst="roundRect">
            <a:avLst>
              <a:gd name="adj" fmla="val 5546"/>
            </a:avLst>
          </a:prstGeom>
          <a:solidFill>
            <a:schemeClr val="accent6">
              <a:lumMod val="60000"/>
              <a:lumOff val="40000"/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1450" marR="0" lvl="0" indent="-1714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SA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ij TheSansArabic Plain" panose="02040503050201020203" pitchFamily="18" charset="-78"/>
              <a:ea typeface="+mn-lt"/>
            </a:endParaRPr>
          </a:p>
        </p:txBody>
      </p:sp>
      <p:sp>
        <p:nvSpPr>
          <p:cNvPr id="27" name="Rounded Rectangle 114">
            <a:extLst>
              <a:ext uri="{FF2B5EF4-FFF2-40B4-BE49-F238E27FC236}">
                <a16:creationId xmlns:a16="http://schemas.microsoft.com/office/drawing/2014/main" id="{A7E08E3D-00D9-537C-F19A-FAB6EBE17F0A}"/>
              </a:ext>
            </a:extLst>
          </p:cNvPr>
          <p:cNvSpPr/>
          <p:nvPr/>
        </p:nvSpPr>
        <p:spPr>
          <a:xfrm>
            <a:off x="8432347" y="1937688"/>
            <a:ext cx="2485821" cy="686987"/>
          </a:xfrm>
          <a:prstGeom prst="roundRect">
            <a:avLst>
              <a:gd name="adj" fmla="val 5546"/>
            </a:avLst>
          </a:prstGeom>
          <a:solidFill>
            <a:schemeClr val="accent6">
              <a:lumMod val="60000"/>
              <a:lumOff val="40000"/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SA" sz="8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ij TheSansArabic Plain" panose="02040503050201020203" pitchFamily="18" charset="-78"/>
              <a:ea typeface="+mn-lt"/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B2D7EC-F3AA-98C4-C526-B87EF3A2753E}"/>
              </a:ext>
            </a:extLst>
          </p:cNvPr>
          <p:cNvSpPr txBox="1"/>
          <p:nvPr/>
        </p:nvSpPr>
        <p:spPr bwMode="gray">
          <a:xfrm>
            <a:off x="10977253" y="1937688"/>
            <a:ext cx="933298" cy="68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tIns="35996" bIns="0" rtlCol="0" anchor="ctr">
            <a:noAutofit/>
          </a:bodyPr>
          <a:lstStyle/>
          <a:p>
            <a:pPr algn="ctr" defTabSz="914256" rtl="1">
              <a:lnSpc>
                <a:spcPct val="150000"/>
              </a:lnSpc>
              <a:spcBef>
                <a:spcPts val="1200"/>
              </a:spcBef>
              <a:spcAft>
                <a:spcPts val="100"/>
              </a:spcAft>
              <a:defRPr/>
            </a:pPr>
            <a:r>
              <a:rPr lang="ar-SA" sz="1100" kern="0">
                <a:solidFill>
                  <a:srgbClr val="FFFFFF"/>
                </a:solidFill>
                <a:latin typeface="Bahij TheSansArabic Bold" panose="02040503050201020203" pitchFamily="18" charset="-78"/>
              </a:rPr>
              <a:t>الهدف الاستراتيجي</a:t>
            </a:r>
            <a:endParaRPr lang="en-US" sz="1100" kern="0">
              <a:solidFill>
                <a:srgbClr val="FFFFFF"/>
              </a:solidFill>
              <a:latin typeface="Bahij TheSansArabic Bold" panose="02040503050201020203" pitchFamily="18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56A495-F01C-CB9F-E67F-E462F997929D}"/>
              </a:ext>
            </a:extLst>
          </p:cNvPr>
          <p:cNvSpPr txBox="1"/>
          <p:nvPr/>
        </p:nvSpPr>
        <p:spPr bwMode="gray">
          <a:xfrm>
            <a:off x="7499174" y="1937689"/>
            <a:ext cx="887467" cy="686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tIns="35996" bIns="0" rtlCol="0" anchor="ctr">
            <a:noAutofit/>
          </a:bodyPr>
          <a:lstStyle/>
          <a:p>
            <a:pPr algn="ctr" defTabSz="914256" rtl="1">
              <a:lnSpc>
                <a:spcPct val="150000"/>
              </a:lnSpc>
              <a:spcBef>
                <a:spcPts val="1200"/>
              </a:spcBef>
              <a:spcAft>
                <a:spcPts val="100"/>
              </a:spcAft>
              <a:defRPr/>
            </a:pPr>
            <a:r>
              <a:rPr lang="ar-SA" sz="1100" kern="0">
                <a:solidFill>
                  <a:srgbClr val="FFFFFF"/>
                </a:solidFill>
                <a:latin typeface="Bahij TheSansArabic Bold" panose="02040503050201020203" pitchFamily="18" charset="-78"/>
              </a:rPr>
              <a:t>المدة (شهور)</a:t>
            </a:r>
            <a:endParaRPr lang="en-US" sz="1100" kern="0">
              <a:solidFill>
                <a:srgbClr val="FFFFFF"/>
              </a:solidFill>
              <a:latin typeface="Bahij TheSansArabic Bold" panose="02040503050201020203" pitchFamily="18" charset="-78"/>
            </a:endParaRPr>
          </a:p>
        </p:txBody>
      </p:sp>
      <p:sp>
        <p:nvSpPr>
          <p:cNvPr id="30" name="Rounded Rectangle 114">
            <a:extLst>
              <a:ext uri="{FF2B5EF4-FFF2-40B4-BE49-F238E27FC236}">
                <a16:creationId xmlns:a16="http://schemas.microsoft.com/office/drawing/2014/main" id="{62AA2400-312F-0543-357D-11EA0C5BEF3A}"/>
              </a:ext>
            </a:extLst>
          </p:cNvPr>
          <p:cNvSpPr/>
          <p:nvPr/>
        </p:nvSpPr>
        <p:spPr>
          <a:xfrm>
            <a:off x="5772571" y="1937689"/>
            <a:ext cx="1680898" cy="686986"/>
          </a:xfrm>
          <a:prstGeom prst="roundRect">
            <a:avLst>
              <a:gd name="adj" fmla="val 5546"/>
            </a:avLst>
          </a:prstGeom>
          <a:solidFill>
            <a:schemeClr val="accent6">
              <a:lumMod val="60000"/>
              <a:lumOff val="40000"/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ij TheSansArabic Plain" panose="02040503050201020203" pitchFamily="18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4F076C-355E-4EB9-A9D5-E5351B7BAB00}"/>
              </a:ext>
            </a:extLst>
          </p:cNvPr>
          <p:cNvSpPr txBox="1"/>
          <p:nvPr/>
        </p:nvSpPr>
        <p:spPr bwMode="gray">
          <a:xfrm>
            <a:off x="626724" y="860945"/>
            <a:ext cx="5064694" cy="339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tIns="35996" bIns="0" rtlCol="0" anchor="ctr">
            <a:noAutofit/>
          </a:bodyPr>
          <a:lstStyle/>
          <a:p>
            <a:pPr algn="r" defTabSz="914256" rtl="1">
              <a:lnSpc>
                <a:spcPct val="90000"/>
              </a:lnSpc>
              <a:spcBef>
                <a:spcPts val="1200"/>
              </a:spcBef>
              <a:spcAft>
                <a:spcPts val="100"/>
              </a:spcAft>
              <a:defRPr/>
            </a:pPr>
            <a:r>
              <a:rPr lang="ar-SA" sz="1400" kern="0">
                <a:solidFill>
                  <a:srgbClr val="FFFFFF"/>
                </a:solidFill>
                <a:latin typeface="Bahij TheSansArabic Bold" panose="02040503050201020203" pitchFamily="18" charset="-78"/>
              </a:rPr>
              <a:t>ثانيا. </a:t>
            </a:r>
            <a:r>
              <a:rPr lang="en-US" sz="1400" kern="0">
                <a:solidFill>
                  <a:srgbClr val="FFFFFF"/>
                </a:solidFill>
                <a:latin typeface="Bahij TheSansArabic Bold" panose="02040503050201020203" pitchFamily="18" charset="-78"/>
              </a:rPr>
              <a:t> </a:t>
            </a:r>
            <a:r>
              <a:rPr lang="ar-SA" sz="1400" kern="0">
                <a:solidFill>
                  <a:srgbClr val="FFFFFF"/>
                </a:solidFill>
                <a:latin typeface="Bahij TheSansArabic Bold" panose="02040503050201020203" pitchFamily="18" charset="-78"/>
              </a:rPr>
              <a:t>تأثير المبادرة</a:t>
            </a:r>
            <a:endParaRPr lang="en-US" sz="1400" kern="0">
              <a:solidFill>
                <a:srgbClr val="FFFFFF"/>
              </a:solidFill>
              <a:latin typeface="Bahij TheSansArabic Bold" panose="02040503050201020203" pitchFamily="18" charset="-78"/>
            </a:endParaRPr>
          </a:p>
        </p:txBody>
      </p:sp>
      <p:sp>
        <p:nvSpPr>
          <p:cNvPr id="32" name="Rounded Rectangle 114">
            <a:extLst>
              <a:ext uri="{FF2B5EF4-FFF2-40B4-BE49-F238E27FC236}">
                <a16:creationId xmlns:a16="http://schemas.microsoft.com/office/drawing/2014/main" id="{AF8C90B4-40FE-C59A-DF72-DA5677011BD3}"/>
              </a:ext>
            </a:extLst>
          </p:cNvPr>
          <p:cNvSpPr/>
          <p:nvPr/>
        </p:nvSpPr>
        <p:spPr>
          <a:xfrm>
            <a:off x="3120281" y="1247168"/>
            <a:ext cx="2560924" cy="339515"/>
          </a:xfrm>
          <a:prstGeom prst="roundRect">
            <a:avLst>
              <a:gd name="adj" fmla="val 5546"/>
            </a:avLst>
          </a:prstGeom>
          <a:solidFill>
            <a:schemeClr val="accent3"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56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ij TheSansArabic Plain" panose="02040503050201020203" pitchFamily="18" charset="-78"/>
              </a:rPr>
              <a:t>مؤشر الأداء الرئيسي</a:t>
            </a:r>
          </a:p>
        </p:txBody>
      </p:sp>
      <p:sp>
        <p:nvSpPr>
          <p:cNvPr id="33" name="Rounded Rectangle 114">
            <a:extLst>
              <a:ext uri="{FF2B5EF4-FFF2-40B4-BE49-F238E27FC236}">
                <a16:creationId xmlns:a16="http://schemas.microsoft.com/office/drawing/2014/main" id="{DC7212B3-B240-68D0-62BF-06992D40C6A7}"/>
              </a:ext>
            </a:extLst>
          </p:cNvPr>
          <p:cNvSpPr/>
          <p:nvPr/>
        </p:nvSpPr>
        <p:spPr>
          <a:xfrm>
            <a:off x="3120283" y="1655959"/>
            <a:ext cx="2560924" cy="492844"/>
          </a:xfrm>
          <a:prstGeom prst="roundRect">
            <a:avLst>
              <a:gd name="adj" fmla="val 5546"/>
            </a:avLst>
          </a:prstGeom>
          <a:solidFill>
            <a:schemeClr val="accent6">
              <a:lumMod val="60000"/>
              <a:lumOff val="40000"/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ij TheSansArabic Plain" panose="02040503050201020203" pitchFamily="18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A33537-1629-B309-5F59-F9A63A116DBE}"/>
              </a:ext>
            </a:extLst>
          </p:cNvPr>
          <p:cNvSpPr txBox="1"/>
          <p:nvPr/>
        </p:nvSpPr>
        <p:spPr bwMode="gray">
          <a:xfrm>
            <a:off x="626724" y="4010801"/>
            <a:ext cx="5064694" cy="339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tIns="35996" bIns="0" rtlCol="0" anchor="ctr">
            <a:noAutofit/>
          </a:bodyPr>
          <a:lstStyle/>
          <a:p>
            <a:pPr algn="r" defTabSz="914256" rtl="1">
              <a:lnSpc>
                <a:spcPct val="90000"/>
              </a:lnSpc>
              <a:spcBef>
                <a:spcPts val="1200"/>
              </a:spcBef>
              <a:spcAft>
                <a:spcPts val="100"/>
              </a:spcAft>
              <a:defRPr/>
            </a:pPr>
            <a:r>
              <a:rPr lang="ar-SA" sz="1400" kern="0">
                <a:solidFill>
                  <a:srgbClr val="FFFFFF"/>
                </a:solidFill>
                <a:latin typeface="Bahij TheSansArabic Bold" panose="02040503050201020203" pitchFamily="18" charset="-78"/>
              </a:rPr>
              <a:t>رابعا. المتطلبات الرئيسية</a:t>
            </a:r>
            <a:endParaRPr lang="en-US" sz="1400" kern="0">
              <a:solidFill>
                <a:srgbClr val="FFFFFF"/>
              </a:solidFill>
              <a:latin typeface="Bahij TheSansArabic Bold" panose="02040503050201020203" pitchFamily="18" charset="-78"/>
            </a:endParaRPr>
          </a:p>
        </p:txBody>
      </p:sp>
      <p:sp>
        <p:nvSpPr>
          <p:cNvPr id="35" name="Rounded Rectangle 114">
            <a:extLst>
              <a:ext uri="{FF2B5EF4-FFF2-40B4-BE49-F238E27FC236}">
                <a16:creationId xmlns:a16="http://schemas.microsoft.com/office/drawing/2014/main" id="{04D93139-54C3-55FD-60E3-2D565C84AB33}"/>
              </a:ext>
            </a:extLst>
          </p:cNvPr>
          <p:cNvSpPr/>
          <p:nvPr/>
        </p:nvSpPr>
        <p:spPr>
          <a:xfrm>
            <a:off x="4758120" y="4439567"/>
            <a:ext cx="933298" cy="882894"/>
          </a:xfrm>
          <a:prstGeom prst="roundRect">
            <a:avLst>
              <a:gd name="adj" fmla="val 5546"/>
            </a:avLst>
          </a:prstGeom>
          <a:solidFill>
            <a:schemeClr val="accent3"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56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ij TheSansArabic Plain" panose="02040503050201020203" pitchFamily="18" charset="-78"/>
              </a:rPr>
              <a:t>الميزانية الأولية</a:t>
            </a:r>
          </a:p>
        </p:txBody>
      </p:sp>
      <p:sp>
        <p:nvSpPr>
          <p:cNvPr id="36" name="Rounded Rectangle 114">
            <a:extLst>
              <a:ext uri="{FF2B5EF4-FFF2-40B4-BE49-F238E27FC236}">
                <a16:creationId xmlns:a16="http://schemas.microsoft.com/office/drawing/2014/main" id="{2D05E758-D67E-6B30-46A2-EE1D05A1604F}"/>
              </a:ext>
            </a:extLst>
          </p:cNvPr>
          <p:cNvSpPr/>
          <p:nvPr/>
        </p:nvSpPr>
        <p:spPr>
          <a:xfrm>
            <a:off x="636942" y="4439567"/>
            <a:ext cx="4051187" cy="882894"/>
          </a:xfrm>
          <a:prstGeom prst="roundRect">
            <a:avLst>
              <a:gd name="adj" fmla="val 5546"/>
            </a:avLst>
          </a:prstGeom>
          <a:solidFill>
            <a:schemeClr val="accent6">
              <a:lumMod val="60000"/>
              <a:lumOff val="40000"/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ij TheSansArabic Plain" panose="02040503050201020203" pitchFamily="18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E7A273-BC90-3115-56A5-BBB0AFECFBE6}"/>
              </a:ext>
            </a:extLst>
          </p:cNvPr>
          <p:cNvSpPr txBox="1"/>
          <p:nvPr/>
        </p:nvSpPr>
        <p:spPr bwMode="gray">
          <a:xfrm>
            <a:off x="626724" y="2198369"/>
            <a:ext cx="5064694" cy="339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tIns="35996" bIns="0" rtlCol="0" anchor="ctr">
            <a:noAutofit/>
          </a:bodyPr>
          <a:lstStyle/>
          <a:p>
            <a:pPr algn="r" defTabSz="914256" rtl="1">
              <a:lnSpc>
                <a:spcPct val="90000"/>
              </a:lnSpc>
              <a:spcBef>
                <a:spcPts val="1200"/>
              </a:spcBef>
              <a:spcAft>
                <a:spcPts val="100"/>
              </a:spcAft>
              <a:defRPr/>
            </a:pPr>
            <a:r>
              <a:rPr lang="ar-SA" sz="1400" kern="0">
                <a:solidFill>
                  <a:srgbClr val="FFFFFF"/>
                </a:solidFill>
                <a:latin typeface="Bahij TheSansArabic Bold" panose="02040503050201020203" pitchFamily="18" charset="-78"/>
              </a:rPr>
              <a:t>ثالثا. المخاطر الرئيسية وطرق المعالجة</a:t>
            </a:r>
            <a:endParaRPr lang="en-US" sz="1400" kern="0">
              <a:solidFill>
                <a:srgbClr val="FFFFFF"/>
              </a:solidFill>
              <a:latin typeface="Bahij TheSansArabic Bold" panose="02040503050201020203" pitchFamily="18" charset="-78"/>
            </a:endParaRPr>
          </a:p>
        </p:txBody>
      </p:sp>
      <p:sp>
        <p:nvSpPr>
          <p:cNvPr id="38" name="Rounded Rectangle 114">
            <a:extLst>
              <a:ext uri="{FF2B5EF4-FFF2-40B4-BE49-F238E27FC236}">
                <a16:creationId xmlns:a16="http://schemas.microsoft.com/office/drawing/2014/main" id="{82C17177-F2E8-9716-44C2-530BB214E0AE}"/>
              </a:ext>
            </a:extLst>
          </p:cNvPr>
          <p:cNvSpPr/>
          <p:nvPr/>
        </p:nvSpPr>
        <p:spPr>
          <a:xfrm>
            <a:off x="3197863" y="2849406"/>
            <a:ext cx="2483343" cy="1118474"/>
          </a:xfrm>
          <a:prstGeom prst="roundRect">
            <a:avLst>
              <a:gd name="adj" fmla="val 5546"/>
            </a:avLst>
          </a:prstGeom>
          <a:solidFill>
            <a:schemeClr val="accent6">
              <a:lumMod val="60000"/>
              <a:lumOff val="40000"/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ij TheSansArabic Plain" panose="02040503050201020203" pitchFamily="18" charset="-78"/>
              <a:ea typeface="+mn-lt"/>
            </a:endParaRPr>
          </a:p>
        </p:txBody>
      </p:sp>
      <p:sp>
        <p:nvSpPr>
          <p:cNvPr id="39" name="Rounded Rectangle 114">
            <a:extLst>
              <a:ext uri="{FF2B5EF4-FFF2-40B4-BE49-F238E27FC236}">
                <a16:creationId xmlns:a16="http://schemas.microsoft.com/office/drawing/2014/main" id="{B37AFEF6-E3B0-66BF-4068-83DFC4768092}"/>
              </a:ext>
            </a:extLst>
          </p:cNvPr>
          <p:cNvSpPr/>
          <p:nvPr/>
        </p:nvSpPr>
        <p:spPr>
          <a:xfrm>
            <a:off x="3197863" y="2577699"/>
            <a:ext cx="2483343" cy="231892"/>
          </a:xfrm>
          <a:prstGeom prst="roundRect">
            <a:avLst>
              <a:gd name="adj" fmla="val 5546"/>
            </a:avLst>
          </a:prstGeom>
          <a:solidFill>
            <a:schemeClr val="accent3"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56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ij TheSansArabic Plain" panose="02040503050201020203" pitchFamily="18" charset="-78"/>
              </a:rPr>
              <a:t>المخاطر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8819615-EA75-F9E1-39D0-6DC7FCCE9A03}"/>
              </a:ext>
            </a:extLst>
          </p:cNvPr>
          <p:cNvSpPr/>
          <p:nvPr/>
        </p:nvSpPr>
        <p:spPr>
          <a:xfrm flipH="1">
            <a:off x="2956342" y="2896630"/>
            <a:ext cx="137147" cy="136973"/>
          </a:xfrm>
          <a:prstGeom prst="ellipse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177800" marR="0" lvl="0" indent="-177800" algn="ctr" defTabSz="7112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800" b="1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hij TheSansArabic Plain" panose="02040503050201020203" pitchFamily="18" charset="-78"/>
            </a:endParaRPr>
          </a:p>
        </p:txBody>
      </p:sp>
      <p:sp>
        <p:nvSpPr>
          <p:cNvPr id="41" name="Rounded Rectangle 114">
            <a:extLst>
              <a:ext uri="{FF2B5EF4-FFF2-40B4-BE49-F238E27FC236}">
                <a16:creationId xmlns:a16="http://schemas.microsoft.com/office/drawing/2014/main" id="{23DC3D73-29DD-6342-8338-E136B81B8E83}"/>
              </a:ext>
            </a:extLst>
          </p:cNvPr>
          <p:cNvSpPr/>
          <p:nvPr/>
        </p:nvSpPr>
        <p:spPr>
          <a:xfrm>
            <a:off x="626724" y="1655959"/>
            <a:ext cx="2447853" cy="492844"/>
          </a:xfrm>
          <a:prstGeom prst="roundRect">
            <a:avLst>
              <a:gd name="adj" fmla="val 5546"/>
            </a:avLst>
          </a:prstGeom>
          <a:solidFill>
            <a:schemeClr val="accent6">
              <a:lumMod val="60000"/>
              <a:lumOff val="40000"/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ij TheSansArabic Plain" panose="02040503050201020203" pitchFamily="18" charset="-78"/>
            </a:endParaRPr>
          </a:p>
        </p:txBody>
      </p:sp>
      <p:sp>
        <p:nvSpPr>
          <p:cNvPr id="42" name="Rounded Rectangle 114">
            <a:extLst>
              <a:ext uri="{FF2B5EF4-FFF2-40B4-BE49-F238E27FC236}">
                <a16:creationId xmlns:a16="http://schemas.microsoft.com/office/drawing/2014/main" id="{513BCC9D-F7E8-CA44-0121-3CEBAABFDBAC}"/>
              </a:ext>
            </a:extLst>
          </p:cNvPr>
          <p:cNvSpPr/>
          <p:nvPr/>
        </p:nvSpPr>
        <p:spPr>
          <a:xfrm>
            <a:off x="626724" y="1245075"/>
            <a:ext cx="2447851" cy="339515"/>
          </a:xfrm>
          <a:prstGeom prst="roundRect">
            <a:avLst>
              <a:gd name="adj" fmla="val 5546"/>
            </a:avLst>
          </a:prstGeom>
          <a:solidFill>
            <a:schemeClr val="accent3"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56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ij TheSansArabic Plain" panose="02040503050201020203" pitchFamily="18" charset="-78"/>
              </a:rPr>
              <a:t>القياس</a:t>
            </a:r>
          </a:p>
        </p:txBody>
      </p:sp>
      <p:sp>
        <p:nvSpPr>
          <p:cNvPr id="43" name="Rounded Rectangle 114">
            <a:extLst>
              <a:ext uri="{FF2B5EF4-FFF2-40B4-BE49-F238E27FC236}">
                <a16:creationId xmlns:a16="http://schemas.microsoft.com/office/drawing/2014/main" id="{57E6129B-BD74-C154-C7CF-9C4ECA7238D4}"/>
              </a:ext>
            </a:extLst>
          </p:cNvPr>
          <p:cNvSpPr/>
          <p:nvPr/>
        </p:nvSpPr>
        <p:spPr>
          <a:xfrm>
            <a:off x="636941" y="2584864"/>
            <a:ext cx="2483343" cy="231892"/>
          </a:xfrm>
          <a:prstGeom prst="roundRect">
            <a:avLst>
              <a:gd name="adj" fmla="val 5546"/>
            </a:avLst>
          </a:prstGeom>
          <a:solidFill>
            <a:schemeClr val="accent3"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56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ij TheSansArabic Plain" panose="02040503050201020203" pitchFamily="18" charset="-78"/>
              </a:rPr>
              <a:t> المعالجة</a:t>
            </a:r>
          </a:p>
        </p:txBody>
      </p:sp>
      <p:sp>
        <p:nvSpPr>
          <p:cNvPr id="44" name="Rounded Rectangle 114">
            <a:extLst>
              <a:ext uri="{FF2B5EF4-FFF2-40B4-BE49-F238E27FC236}">
                <a16:creationId xmlns:a16="http://schemas.microsoft.com/office/drawing/2014/main" id="{2158D216-CE2D-A818-6419-A37530B92246}"/>
              </a:ext>
            </a:extLst>
          </p:cNvPr>
          <p:cNvSpPr/>
          <p:nvPr/>
        </p:nvSpPr>
        <p:spPr>
          <a:xfrm>
            <a:off x="636940" y="2866322"/>
            <a:ext cx="2483343" cy="1118474"/>
          </a:xfrm>
          <a:prstGeom prst="roundRect">
            <a:avLst>
              <a:gd name="adj" fmla="val 5546"/>
            </a:avLst>
          </a:prstGeom>
          <a:solidFill>
            <a:schemeClr val="accent6">
              <a:lumMod val="60000"/>
              <a:lumOff val="40000"/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ar-SA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ij TheSansArabic Plain" panose="02040503050201020203" pitchFamily="18" charset="-78"/>
              <a:ea typeface="+mn-lt"/>
            </a:endParaRPr>
          </a:p>
        </p:txBody>
      </p:sp>
      <p:sp>
        <p:nvSpPr>
          <p:cNvPr id="45" name="Rounded Rectangle 114">
            <a:extLst>
              <a:ext uri="{FF2B5EF4-FFF2-40B4-BE49-F238E27FC236}">
                <a16:creationId xmlns:a16="http://schemas.microsoft.com/office/drawing/2014/main" id="{00150512-87EF-8D1A-A1E1-FB1C290BD2BB}"/>
              </a:ext>
            </a:extLst>
          </p:cNvPr>
          <p:cNvSpPr/>
          <p:nvPr/>
        </p:nvSpPr>
        <p:spPr>
          <a:xfrm>
            <a:off x="4777750" y="5440798"/>
            <a:ext cx="933298" cy="882894"/>
          </a:xfrm>
          <a:prstGeom prst="roundRect">
            <a:avLst>
              <a:gd name="adj" fmla="val 5546"/>
            </a:avLst>
          </a:prstGeom>
          <a:solidFill>
            <a:schemeClr val="accent3"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56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ij TheSansArabic Plain" panose="02040503050201020203" pitchFamily="18" charset="-78"/>
              </a:rPr>
              <a:t>الإجراءات التشريعية</a:t>
            </a:r>
          </a:p>
        </p:txBody>
      </p:sp>
      <p:sp>
        <p:nvSpPr>
          <p:cNvPr id="46" name="Rounded Rectangle 114">
            <a:extLst>
              <a:ext uri="{FF2B5EF4-FFF2-40B4-BE49-F238E27FC236}">
                <a16:creationId xmlns:a16="http://schemas.microsoft.com/office/drawing/2014/main" id="{FD61816D-B59F-839B-502A-1F680F51C2C1}"/>
              </a:ext>
            </a:extLst>
          </p:cNvPr>
          <p:cNvSpPr/>
          <p:nvPr/>
        </p:nvSpPr>
        <p:spPr>
          <a:xfrm>
            <a:off x="656572" y="5440798"/>
            <a:ext cx="4051187" cy="882894"/>
          </a:xfrm>
          <a:prstGeom prst="roundRect">
            <a:avLst>
              <a:gd name="adj" fmla="val 5546"/>
            </a:avLst>
          </a:prstGeom>
          <a:solidFill>
            <a:schemeClr val="accent6">
              <a:lumMod val="60000"/>
              <a:lumOff val="40000"/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ij TheSansArabic Plain" panose="02040503050201020203" pitchFamily="18" charset="-78"/>
            </a:endParaRPr>
          </a:p>
        </p:txBody>
      </p:sp>
      <p:sp>
        <p:nvSpPr>
          <p:cNvPr id="47" name="Rounded Rectangle 24">
            <a:extLst>
              <a:ext uri="{FF2B5EF4-FFF2-40B4-BE49-F238E27FC236}">
                <a16:creationId xmlns:a16="http://schemas.microsoft.com/office/drawing/2014/main" id="{06B7F302-7027-6D14-C754-CF4D0FDB28A2}"/>
              </a:ext>
            </a:extLst>
          </p:cNvPr>
          <p:cNvSpPr/>
          <p:nvPr/>
        </p:nvSpPr>
        <p:spPr>
          <a:xfrm>
            <a:off x="5773349" y="866097"/>
            <a:ext cx="2511785" cy="311636"/>
          </a:xfrm>
          <a:prstGeom prst="roundRect">
            <a:avLst>
              <a:gd name="adj" fmla="val 5546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61993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Bold" panose="02040503050201020203" pitchFamily="18" charset="-78"/>
              </a:rPr>
              <a:t>الميزانية </a:t>
            </a:r>
          </a:p>
        </p:txBody>
      </p:sp>
      <p:sp>
        <p:nvSpPr>
          <p:cNvPr id="48" name="Rounded Rectangle 98">
            <a:extLst>
              <a:ext uri="{FF2B5EF4-FFF2-40B4-BE49-F238E27FC236}">
                <a16:creationId xmlns:a16="http://schemas.microsoft.com/office/drawing/2014/main" id="{6C52B55A-D484-4FA4-E68A-75B88EC0B511}"/>
              </a:ext>
            </a:extLst>
          </p:cNvPr>
          <p:cNvSpPr/>
          <p:nvPr/>
        </p:nvSpPr>
        <p:spPr>
          <a:xfrm>
            <a:off x="5773349" y="1198106"/>
            <a:ext cx="2613292" cy="686985"/>
          </a:xfrm>
          <a:prstGeom prst="roundRect">
            <a:avLst>
              <a:gd name="adj" fmla="val 5546"/>
            </a:avLst>
          </a:prstGeom>
          <a:solidFill>
            <a:schemeClr val="accent6">
              <a:lumMod val="60000"/>
              <a:lumOff val="40000"/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1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</a:rPr>
              <a:t>-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sp>
        <p:nvSpPr>
          <p:cNvPr id="49" name="Rounded Rectangle 12">
            <a:extLst>
              <a:ext uri="{FF2B5EF4-FFF2-40B4-BE49-F238E27FC236}">
                <a16:creationId xmlns:a16="http://schemas.microsoft.com/office/drawing/2014/main" id="{564BC1EB-6836-5A39-2792-304E7A55317F}"/>
              </a:ext>
            </a:extLst>
          </p:cNvPr>
          <p:cNvSpPr/>
          <p:nvPr/>
        </p:nvSpPr>
        <p:spPr>
          <a:xfrm>
            <a:off x="9834634" y="1209535"/>
            <a:ext cx="2075909" cy="258504"/>
          </a:xfrm>
          <a:prstGeom prst="roundRect">
            <a:avLst>
              <a:gd name="adj" fmla="val 5546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11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</a:rPr>
              <a:t>اسم المبادرة</a:t>
            </a:r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ij TheSansArabic Plain" panose="02040503050201020203" pitchFamily="18" charset="-78"/>
            </a:endParaRPr>
          </a:p>
        </p:txBody>
      </p:sp>
      <p:sp>
        <p:nvSpPr>
          <p:cNvPr id="50" name="Rounded Rectangle 95">
            <a:extLst>
              <a:ext uri="{FF2B5EF4-FFF2-40B4-BE49-F238E27FC236}">
                <a16:creationId xmlns:a16="http://schemas.microsoft.com/office/drawing/2014/main" id="{C012EC08-AD66-FDC2-58C5-3E59D2EF411E}"/>
              </a:ext>
            </a:extLst>
          </p:cNvPr>
          <p:cNvSpPr/>
          <p:nvPr/>
        </p:nvSpPr>
        <p:spPr>
          <a:xfrm>
            <a:off x="9834634" y="1508855"/>
            <a:ext cx="2075909" cy="377979"/>
          </a:xfrm>
          <a:prstGeom prst="roundRect">
            <a:avLst>
              <a:gd name="adj" fmla="val 5546"/>
            </a:avLst>
          </a:prstGeom>
          <a:solidFill>
            <a:schemeClr val="accent6">
              <a:lumMod val="60000"/>
              <a:lumOff val="40000"/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112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ij TheSansArabic Plain" panose="02040503050201020203" pitchFamily="18" charset="-78"/>
              <a:ea typeface="+mn-lt"/>
              <a:sym typeface="+mn-lt"/>
            </a:endParaRPr>
          </a:p>
        </p:txBody>
      </p:sp>
      <p:sp>
        <p:nvSpPr>
          <p:cNvPr id="51" name="Rounded Rectangle 70">
            <a:extLst>
              <a:ext uri="{FF2B5EF4-FFF2-40B4-BE49-F238E27FC236}">
                <a16:creationId xmlns:a16="http://schemas.microsoft.com/office/drawing/2014/main" id="{D74A28B9-F6CA-ABFF-357A-34C005794446}"/>
              </a:ext>
            </a:extLst>
          </p:cNvPr>
          <p:cNvSpPr/>
          <p:nvPr/>
        </p:nvSpPr>
        <p:spPr>
          <a:xfrm>
            <a:off x="8432347" y="1207421"/>
            <a:ext cx="1356581" cy="258504"/>
          </a:xfrm>
          <a:prstGeom prst="roundRect">
            <a:avLst>
              <a:gd name="adj" fmla="val 5546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11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ij TheSansArabic Plain" panose="02040503050201020203" pitchFamily="18" charset="-78"/>
              </a:rPr>
              <a:t>مالك المبادرة</a:t>
            </a:r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ij TheSansArabic Plain" panose="02040503050201020203" pitchFamily="18" charset="-78"/>
            </a:endParaRPr>
          </a:p>
        </p:txBody>
      </p:sp>
      <p:sp>
        <p:nvSpPr>
          <p:cNvPr id="52" name="Rounded Rectangle 99">
            <a:extLst>
              <a:ext uri="{FF2B5EF4-FFF2-40B4-BE49-F238E27FC236}">
                <a16:creationId xmlns:a16="http://schemas.microsoft.com/office/drawing/2014/main" id="{AC4EAADA-E57F-0861-EB3B-F1D3B15AE6C5}"/>
              </a:ext>
            </a:extLst>
          </p:cNvPr>
          <p:cNvSpPr/>
          <p:nvPr/>
        </p:nvSpPr>
        <p:spPr>
          <a:xfrm>
            <a:off x="8432347" y="1512322"/>
            <a:ext cx="1356581" cy="377978"/>
          </a:xfrm>
          <a:prstGeom prst="roundRect">
            <a:avLst>
              <a:gd name="adj" fmla="val 5546"/>
            </a:avLst>
          </a:prstGeom>
          <a:solidFill>
            <a:schemeClr val="accent6">
              <a:lumMod val="60000"/>
              <a:lumOff val="40000"/>
              <a:alpha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11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ij TheSansArabic Plain" panose="02040503050201020203" pitchFamily="18" charset="-78"/>
              <a:ea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61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9D891-035B-E935-DC1E-5AC41DEF3E46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 rtl="0"/>
            <a:r>
              <a:rPr lang="ar-SA" sz="2000"/>
              <a:t>تحديد أولويات المبادرات</a:t>
            </a:r>
            <a:endParaRPr lang="en-SA" sz="20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7E9BD1-3342-B9C8-580F-DF55B8BD5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129818"/>
              </p:ext>
            </p:extLst>
          </p:nvPr>
        </p:nvGraphicFramePr>
        <p:xfrm>
          <a:off x="431001" y="745729"/>
          <a:ext cx="11445532" cy="5647198"/>
        </p:xfrm>
        <a:graphic>
          <a:graphicData uri="http://schemas.openxmlformats.org/drawingml/2006/table">
            <a:tbl>
              <a:tblPr firstRow="1" bandRow="1"/>
              <a:tblGrid>
                <a:gridCol w="2537888">
                  <a:extLst>
                    <a:ext uri="{9D8B030D-6E8A-4147-A177-3AD203B41FA5}">
                      <a16:colId xmlns:a16="http://schemas.microsoft.com/office/drawing/2014/main" val="630101825"/>
                    </a:ext>
                  </a:extLst>
                </a:gridCol>
                <a:gridCol w="2537888">
                  <a:extLst>
                    <a:ext uri="{9D8B030D-6E8A-4147-A177-3AD203B41FA5}">
                      <a16:colId xmlns:a16="http://schemas.microsoft.com/office/drawing/2014/main" val="36488391"/>
                    </a:ext>
                  </a:extLst>
                </a:gridCol>
                <a:gridCol w="2537888">
                  <a:extLst>
                    <a:ext uri="{9D8B030D-6E8A-4147-A177-3AD203B41FA5}">
                      <a16:colId xmlns:a16="http://schemas.microsoft.com/office/drawing/2014/main" val="3329281529"/>
                    </a:ext>
                  </a:extLst>
                </a:gridCol>
                <a:gridCol w="3158398">
                  <a:extLst>
                    <a:ext uri="{9D8B030D-6E8A-4147-A177-3AD203B41FA5}">
                      <a16:colId xmlns:a16="http://schemas.microsoft.com/office/drawing/2014/main" val="2777840219"/>
                    </a:ext>
                  </a:extLst>
                </a:gridCol>
                <a:gridCol w="673470">
                  <a:extLst>
                    <a:ext uri="{9D8B030D-6E8A-4147-A177-3AD203B41FA5}">
                      <a16:colId xmlns:a16="http://schemas.microsoft.com/office/drawing/2014/main" val="2485828668"/>
                    </a:ext>
                  </a:extLst>
                </a:gridCol>
              </a:tblGrid>
              <a:tr h="467086"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الأولية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تأثير المبادرة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جاهزية المبادرة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اسم المبادرة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#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39628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8483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19703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19898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1312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066366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20513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75218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62913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3797A76-974B-C4F0-08F9-60687766BF20}"/>
              </a:ext>
            </a:extLst>
          </p:cNvPr>
          <p:cNvSpPr txBox="1"/>
          <p:nvPr/>
        </p:nvSpPr>
        <p:spPr>
          <a:xfrm>
            <a:off x="5537771" y="6472719"/>
            <a:ext cx="6010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200"/>
              <a:t>يتم تقييم كل من الجاهزية والتأثير للمبادرة على مقياس من 1 (منخفض) إلى 3 (مرتفع)</a:t>
            </a:r>
          </a:p>
        </p:txBody>
      </p:sp>
    </p:spTree>
    <p:extLst>
      <p:ext uri="{BB962C8B-B14F-4D97-AF65-F5344CB8AC3E}">
        <p14:creationId xmlns:p14="http://schemas.microsoft.com/office/powerpoint/2010/main" val="4006817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0DC15DF-560B-8618-C9BF-DD2DF5074CF3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 rtl="0"/>
            <a:r>
              <a:rPr lang="ar-SA" sz="2000"/>
              <a:t>خطة تنفيذ المبادرات </a:t>
            </a:r>
            <a:endParaRPr lang="en-SA" sz="20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EBCAD2-EE9D-8426-FC8F-CC243AC95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584327"/>
              </p:ext>
            </p:extLst>
          </p:nvPr>
        </p:nvGraphicFramePr>
        <p:xfrm>
          <a:off x="351720" y="935243"/>
          <a:ext cx="11524812" cy="5465554"/>
        </p:xfrm>
        <a:graphic>
          <a:graphicData uri="http://schemas.openxmlformats.org/drawingml/2006/table">
            <a:tbl>
              <a:tblPr rtl="1"/>
              <a:tblGrid>
                <a:gridCol w="268414">
                  <a:extLst>
                    <a:ext uri="{9D8B030D-6E8A-4147-A177-3AD203B41FA5}">
                      <a16:colId xmlns:a16="http://schemas.microsoft.com/office/drawing/2014/main" val="963104283"/>
                    </a:ext>
                  </a:extLst>
                </a:gridCol>
                <a:gridCol w="3574154">
                  <a:extLst>
                    <a:ext uri="{9D8B030D-6E8A-4147-A177-3AD203B41FA5}">
                      <a16:colId xmlns:a16="http://schemas.microsoft.com/office/drawing/2014/main" val="2561140032"/>
                    </a:ext>
                  </a:extLst>
                </a:gridCol>
                <a:gridCol w="640187">
                  <a:extLst>
                    <a:ext uri="{9D8B030D-6E8A-4147-A177-3AD203B41FA5}">
                      <a16:colId xmlns:a16="http://schemas.microsoft.com/office/drawing/2014/main" val="446317210"/>
                    </a:ext>
                  </a:extLst>
                </a:gridCol>
                <a:gridCol w="640187">
                  <a:extLst>
                    <a:ext uri="{9D8B030D-6E8A-4147-A177-3AD203B41FA5}">
                      <a16:colId xmlns:a16="http://schemas.microsoft.com/office/drawing/2014/main" val="3100936735"/>
                    </a:ext>
                  </a:extLst>
                </a:gridCol>
                <a:gridCol w="640187">
                  <a:extLst>
                    <a:ext uri="{9D8B030D-6E8A-4147-A177-3AD203B41FA5}">
                      <a16:colId xmlns:a16="http://schemas.microsoft.com/office/drawing/2014/main" val="2671084454"/>
                    </a:ext>
                  </a:extLst>
                </a:gridCol>
                <a:gridCol w="640187">
                  <a:extLst>
                    <a:ext uri="{9D8B030D-6E8A-4147-A177-3AD203B41FA5}">
                      <a16:colId xmlns:a16="http://schemas.microsoft.com/office/drawing/2014/main" val="3796871930"/>
                    </a:ext>
                  </a:extLst>
                </a:gridCol>
                <a:gridCol w="640187">
                  <a:extLst>
                    <a:ext uri="{9D8B030D-6E8A-4147-A177-3AD203B41FA5}">
                      <a16:colId xmlns:a16="http://schemas.microsoft.com/office/drawing/2014/main" val="2809557053"/>
                    </a:ext>
                  </a:extLst>
                </a:gridCol>
                <a:gridCol w="640187">
                  <a:extLst>
                    <a:ext uri="{9D8B030D-6E8A-4147-A177-3AD203B41FA5}">
                      <a16:colId xmlns:a16="http://schemas.microsoft.com/office/drawing/2014/main" val="468024264"/>
                    </a:ext>
                  </a:extLst>
                </a:gridCol>
                <a:gridCol w="640187">
                  <a:extLst>
                    <a:ext uri="{9D8B030D-6E8A-4147-A177-3AD203B41FA5}">
                      <a16:colId xmlns:a16="http://schemas.microsoft.com/office/drawing/2014/main" val="3077255587"/>
                    </a:ext>
                  </a:extLst>
                </a:gridCol>
                <a:gridCol w="640187">
                  <a:extLst>
                    <a:ext uri="{9D8B030D-6E8A-4147-A177-3AD203B41FA5}">
                      <a16:colId xmlns:a16="http://schemas.microsoft.com/office/drawing/2014/main" val="995683916"/>
                    </a:ext>
                  </a:extLst>
                </a:gridCol>
                <a:gridCol w="640187">
                  <a:extLst>
                    <a:ext uri="{9D8B030D-6E8A-4147-A177-3AD203B41FA5}">
                      <a16:colId xmlns:a16="http://schemas.microsoft.com/office/drawing/2014/main" val="1698616589"/>
                    </a:ext>
                  </a:extLst>
                </a:gridCol>
                <a:gridCol w="640187">
                  <a:extLst>
                    <a:ext uri="{9D8B030D-6E8A-4147-A177-3AD203B41FA5}">
                      <a16:colId xmlns:a16="http://schemas.microsoft.com/office/drawing/2014/main" val="2098042902"/>
                    </a:ext>
                  </a:extLst>
                </a:gridCol>
                <a:gridCol w="640187">
                  <a:extLst>
                    <a:ext uri="{9D8B030D-6E8A-4147-A177-3AD203B41FA5}">
                      <a16:colId xmlns:a16="http://schemas.microsoft.com/office/drawing/2014/main" val="3280586942"/>
                    </a:ext>
                  </a:extLst>
                </a:gridCol>
                <a:gridCol w="640187">
                  <a:extLst>
                    <a:ext uri="{9D8B030D-6E8A-4147-A177-3AD203B41FA5}">
                      <a16:colId xmlns:a16="http://schemas.microsoft.com/office/drawing/2014/main" val="121717485"/>
                    </a:ext>
                  </a:extLst>
                </a:gridCol>
              </a:tblGrid>
              <a:tr h="517525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#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2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المبادرات 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2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السنوات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171839"/>
                  </a:ext>
                </a:extLst>
              </a:tr>
              <a:tr h="323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2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السنة الأولى 2024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2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السنة الثانية 2025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2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السنة الثالثة 2026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264957"/>
                  </a:ext>
                </a:extLst>
              </a:tr>
              <a:tr h="484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0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الربع الأول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0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الربع الثاني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0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الربع الثالث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0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الربع الرابع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0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الربع الأول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0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الربع الثاني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0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الربع الثالث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0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الربع الرابع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0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الربع الأول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0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الربع الثاني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0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الربع الثالث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1" fontAlgn="ctr">
                        <a:buNone/>
                      </a:pPr>
                      <a:r>
                        <a:rPr lang="ar-SA" sz="1000" b="0" i="0" u="none" strike="noStrike">
                          <a:solidFill>
                            <a:schemeClr val="bg1"/>
                          </a:solidFill>
                          <a:effectLst/>
                          <a:latin typeface="Bahij TheSansArabic Plain" panose="02040503050201020203" pitchFamily="18" charset="-78"/>
                          <a:cs typeface="+mn-cs"/>
                        </a:rPr>
                        <a:t>الربع الرابع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91491"/>
                  </a:ext>
                </a:extLst>
              </a:tr>
              <a:tr h="517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1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711200" rtl="1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36859"/>
                  </a:ext>
                </a:extLst>
              </a:tr>
              <a:tr h="517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2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711200" rtl="1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873060"/>
                  </a:ext>
                </a:extLst>
              </a:tr>
              <a:tr h="517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3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711200" rtl="1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40214"/>
                  </a:ext>
                </a:extLst>
              </a:tr>
              <a:tr h="517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4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711200" rtl="1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185106"/>
                  </a:ext>
                </a:extLst>
              </a:tr>
              <a:tr h="517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5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711200" rtl="1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58584"/>
                  </a:ext>
                </a:extLst>
              </a:tr>
              <a:tr h="517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6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711200" rtl="1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606284"/>
                  </a:ext>
                </a:extLst>
              </a:tr>
              <a:tr h="517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7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711200" rtl="1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829214"/>
                  </a:ext>
                </a:extLst>
              </a:tr>
              <a:tr h="517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ct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8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r" defTabSz="711200" rtl="1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indent="0" algn="l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ij TheSansArabic Bold" panose="02040503050201020203" pitchFamily="18" charset="-78"/>
                          <a:cs typeface="+mn-cs"/>
                        </a:rPr>
                        <a:t> </a:t>
                      </a:r>
                    </a:p>
                  </a:txBody>
                  <a:tcPr marL="7564" marR="7564" marT="75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799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02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246BC1-9042-0442-8203-9CA191D2A541}"/>
              </a:ext>
            </a:extLst>
          </p:cNvPr>
          <p:cNvGrpSpPr/>
          <p:nvPr/>
        </p:nvGrpSpPr>
        <p:grpSpPr>
          <a:xfrm>
            <a:off x="3454401" y="329784"/>
            <a:ext cx="8422133" cy="594890"/>
            <a:chOff x="1410023" y="370881"/>
            <a:chExt cx="6835546" cy="48282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61D160F-89BC-9C9A-17E7-2BE4BE8BF57D}"/>
                </a:ext>
              </a:extLst>
            </p:cNvPr>
            <p:cNvSpPr/>
            <p:nvPr/>
          </p:nvSpPr>
          <p:spPr>
            <a:xfrm>
              <a:off x="1410023" y="732083"/>
              <a:ext cx="6352724" cy="74214"/>
            </a:xfrm>
            <a:prstGeom prst="roundRect">
              <a:avLst>
                <a:gd name="adj" fmla="val 39334"/>
              </a:avLst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1246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8F6F23D-EA22-17BD-4740-E8EFCE2F4BC8}"/>
                </a:ext>
              </a:extLst>
            </p:cNvPr>
            <p:cNvGrpSpPr/>
            <p:nvPr/>
          </p:nvGrpSpPr>
          <p:grpSpPr>
            <a:xfrm>
              <a:off x="7762747" y="370881"/>
              <a:ext cx="482822" cy="482822"/>
              <a:chOff x="5836520" y="970428"/>
              <a:chExt cx="697409" cy="69740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6CB7E6-3895-25A4-87B8-F5DA729CAEB1}"/>
                  </a:ext>
                </a:extLst>
              </p:cNvPr>
              <p:cNvSpPr/>
              <p:nvPr/>
            </p:nvSpPr>
            <p:spPr>
              <a:xfrm>
                <a:off x="5836520" y="970428"/>
                <a:ext cx="697408" cy="6974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ar-SA" sz="1246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8271D451-029D-3ABF-41C0-AB771E6B9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836520" y="970428"/>
                <a:ext cx="697409" cy="697409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4D6B94-F132-03AB-DF62-E2238354A966}"/>
                </a:ext>
              </a:extLst>
            </p:cNvPr>
            <p:cNvSpPr txBox="1"/>
            <p:nvPr/>
          </p:nvSpPr>
          <p:spPr>
            <a:xfrm>
              <a:off x="5752622" y="439144"/>
              <a:ext cx="2010123" cy="29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>
                  <a:solidFill>
                    <a:schemeClr val="accent1"/>
                  </a:solidFill>
                  <a:cs typeface="+mj-cs"/>
                </a:rPr>
                <a:t>نبذة عن المنظمة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3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6ADFDF-5AD2-32A8-2A9C-62B2DEC50F84}"/>
              </a:ext>
            </a:extLst>
          </p:cNvPr>
          <p:cNvSpPr txBox="1">
            <a:spLocks/>
          </p:cNvSpPr>
          <p:nvPr/>
        </p:nvSpPr>
        <p:spPr>
          <a:xfrm>
            <a:off x="7549204" y="247361"/>
            <a:ext cx="4526972" cy="1005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r>
              <a:rPr lang="ar-SA" sz="3200">
                <a:solidFill>
                  <a:srgbClr val="095463"/>
                </a:solidFill>
                <a:latin typeface="Neo Sans Arabic Bold (Headings)"/>
              </a:rPr>
              <a:t>المحتويات</a:t>
            </a:r>
            <a:endParaRPr lang="en-SA" sz="3200">
              <a:solidFill>
                <a:srgbClr val="095463"/>
              </a:solidFill>
              <a:latin typeface="Neo Sans Arabic Bold (Headings)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F4E9F8-8DE7-3642-2603-D9D68A1890E6}"/>
              </a:ext>
            </a:extLst>
          </p:cNvPr>
          <p:cNvSpPr/>
          <p:nvPr/>
        </p:nvSpPr>
        <p:spPr>
          <a:xfrm>
            <a:off x="10390029" y="1212301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437EC1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Neo Sans Arabic Bold (Headings)"/>
                <a:cs typeface="SWCC 2- Regular" panose="00000500000000000000" pitchFamily="2" charset="-78"/>
              </a:rPr>
              <a:t>01</a:t>
            </a: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212C5B82-6E41-CCBE-CEA6-03DA114F22C2}"/>
              </a:ext>
            </a:extLst>
          </p:cNvPr>
          <p:cNvSpPr/>
          <p:nvPr/>
        </p:nvSpPr>
        <p:spPr>
          <a:xfrm>
            <a:off x="2712376" y="1287426"/>
            <a:ext cx="7556167" cy="4307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1" i="0" u="none" strike="noStrike" kern="1200" cap="none" spc="0" normalizeH="0" baseline="0" noProof="0">
              <a:ln>
                <a:noFill/>
              </a:ln>
              <a:solidFill>
                <a:srgbClr val="003867"/>
              </a:solidFill>
              <a:effectLst/>
              <a:uLnTx/>
              <a:uFillTx/>
              <a:latin typeface="Neo Sans Arabic Bold (Headings)"/>
              <a:cs typeface="SWCC 2-" panose="000005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9FF691-538E-5CE5-AE0B-75F12C1DE562}"/>
              </a:ext>
            </a:extLst>
          </p:cNvPr>
          <p:cNvSpPr txBox="1"/>
          <p:nvPr/>
        </p:nvSpPr>
        <p:spPr>
          <a:xfrm>
            <a:off x="9172834" y="1335551"/>
            <a:ext cx="10406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1300"/>
              <a:t>نموذج العمل</a:t>
            </a:r>
            <a:endParaRPr lang="en-US" sz="13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1BAF58-CAE3-AA81-2034-FBD1567BECF5}"/>
              </a:ext>
            </a:extLst>
          </p:cNvPr>
          <p:cNvSpPr/>
          <p:nvPr/>
        </p:nvSpPr>
        <p:spPr>
          <a:xfrm>
            <a:off x="10390031" y="2690101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437EC1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Neo Sans Arabic Bold (Headings)"/>
                <a:cs typeface="SWCC 2- Regular" panose="00000500000000000000" pitchFamily="2" charset="-78"/>
              </a:rPr>
              <a:t>03</a:t>
            </a: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436B8A0E-2C26-F909-373B-68E4D6988A11}"/>
              </a:ext>
            </a:extLst>
          </p:cNvPr>
          <p:cNvSpPr/>
          <p:nvPr/>
        </p:nvSpPr>
        <p:spPr>
          <a:xfrm>
            <a:off x="2712376" y="2796048"/>
            <a:ext cx="7556168" cy="4307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400" b="1" i="0" strike="noStrike" kern="1200" cap="none" spc="0" normalizeH="0" baseline="0" noProof="0">
              <a:ln>
                <a:noFill/>
              </a:ln>
              <a:solidFill>
                <a:srgbClr val="003867"/>
              </a:solidFill>
              <a:effectLst/>
              <a:uLnTx/>
              <a:uFillTx/>
              <a:latin typeface="Neo Sans Arabic Bold (Headings)"/>
              <a:ea typeface="HRDF light" panose="02000600020000020004" pitchFamily="2" charset="-78"/>
              <a:cs typeface="SWCC 2-" panose="000005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ABBE53-3CAE-C933-462D-92CEF409CBA0}"/>
              </a:ext>
            </a:extLst>
          </p:cNvPr>
          <p:cNvSpPr txBox="1"/>
          <p:nvPr/>
        </p:nvSpPr>
        <p:spPr>
          <a:xfrm>
            <a:off x="8560423" y="2846018"/>
            <a:ext cx="16530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1"/>
            <a:r>
              <a:rPr lang="ar-SA" sz="1300"/>
              <a:t>التحليل الرباعي</a:t>
            </a:r>
            <a:r>
              <a:rPr lang="en-US" sz="1300"/>
              <a:t> SWOT</a:t>
            </a:r>
            <a:endParaRPr lang="ar-SA" sz="1300"/>
          </a:p>
          <a:p>
            <a:pPr algn="l" rtl="1"/>
            <a:endParaRPr lang="en-US" sz="13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A88AEB-2341-8A0A-E96F-EA00AC150E86}"/>
              </a:ext>
            </a:extLst>
          </p:cNvPr>
          <p:cNvSpPr/>
          <p:nvPr/>
        </p:nvSpPr>
        <p:spPr>
          <a:xfrm>
            <a:off x="10390029" y="1951201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437EC1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Neo Sans Arabic Bold (Headings)"/>
                <a:cs typeface="SWCC 2- Regular" panose="00000500000000000000" pitchFamily="2" charset="-78"/>
              </a:rPr>
              <a:t>02</a:t>
            </a:r>
          </a:p>
        </p:txBody>
      </p:sp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A3C65313-48C3-6A9E-E71C-33FA459D35D3}"/>
              </a:ext>
            </a:extLst>
          </p:cNvPr>
          <p:cNvSpPr/>
          <p:nvPr/>
        </p:nvSpPr>
        <p:spPr>
          <a:xfrm>
            <a:off x="2712376" y="2026326"/>
            <a:ext cx="7556167" cy="4307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1" i="0" u="none" strike="noStrike" kern="1200" cap="none" spc="0" normalizeH="0" baseline="0" noProof="0">
              <a:ln>
                <a:noFill/>
              </a:ln>
              <a:solidFill>
                <a:srgbClr val="003867"/>
              </a:solidFill>
              <a:effectLst/>
              <a:uLnTx/>
              <a:uFillTx/>
              <a:latin typeface="Neo Sans Arabic Bold (Headings)"/>
              <a:cs typeface="SWCC 2-" panose="000005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BC1535-00D2-3386-21E5-7C3B4A6C4930}"/>
              </a:ext>
            </a:extLst>
          </p:cNvPr>
          <p:cNvSpPr txBox="1"/>
          <p:nvPr/>
        </p:nvSpPr>
        <p:spPr>
          <a:xfrm>
            <a:off x="9057416" y="2074451"/>
            <a:ext cx="11560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1300"/>
              <a:t>قائمة الخدمات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C2212EA-AF8E-B773-6CF0-6C734ECD0F3A}"/>
              </a:ext>
            </a:extLst>
          </p:cNvPr>
          <p:cNvSpPr/>
          <p:nvPr/>
        </p:nvSpPr>
        <p:spPr>
          <a:xfrm>
            <a:off x="10390031" y="3429001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437EC1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Neo Sans Arabic Bold (Headings)"/>
                <a:cs typeface="SWCC 2- Regular" panose="00000500000000000000" pitchFamily="2" charset="-78"/>
              </a:rPr>
              <a:t>04</a:t>
            </a:r>
          </a:p>
        </p:txBody>
      </p:sp>
      <p:sp>
        <p:nvSpPr>
          <p:cNvPr id="23" name="Rectangle: Rounded Corners 19">
            <a:extLst>
              <a:ext uri="{FF2B5EF4-FFF2-40B4-BE49-F238E27FC236}">
                <a16:creationId xmlns:a16="http://schemas.microsoft.com/office/drawing/2014/main" id="{658B8A8A-290B-0AAF-818E-B877CD5E082E}"/>
              </a:ext>
            </a:extLst>
          </p:cNvPr>
          <p:cNvSpPr/>
          <p:nvPr/>
        </p:nvSpPr>
        <p:spPr>
          <a:xfrm>
            <a:off x="2712376" y="3534948"/>
            <a:ext cx="7556168" cy="4307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400" b="1" i="0" strike="noStrike" kern="1200" cap="none" spc="0" normalizeH="0" baseline="0" noProof="0">
              <a:ln>
                <a:noFill/>
              </a:ln>
              <a:solidFill>
                <a:srgbClr val="003867"/>
              </a:solidFill>
              <a:effectLst/>
              <a:uLnTx/>
              <a:uFillTx/>
              <a:latin typeface="Neo Sans Arabic Bold (Headings)"/>
              <a:ea typeface="HRDF light" panose="02000600020000020004" pitchFamily="2" charset="-78"/>
              <a:cs typeface="SWCC 2-" panose="000005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7FFF32-7502-FBE6-39A3-6EFE14AC8855}"/>
              </a:ext>
            </a:extLst>
          </p:cNvPr>
          <p:cNvSpPr txBox="1"/>
          <p:nvPr/>
        </p:nvSpPr>
        <p:spPr>
          <a:xfrm>
            <a:off x="8598959" y="3584918"/>
            <a:ext cx="16145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300"/>
              <a:t>الرؤية والرسالة والقيم</a:t>
            </a:r>
            <a:endParaRPr lang="en-US" sz="13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292895-36EA-C47B-40E1-EB423151B46D}"/>
              </a:ext>
            </a:extLst>
          </p:cNvPr>
          <p:cNvSpPr/>
          <p:nvPr/>
        </p:nvSpPr>
        <p:spPr>
          <a:xfrm>
            <a:off x="10390031" y="4167901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437EC1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Neo Sans Arabic Bold (Headings)"/>
                <a:cs typeface="SWCC 2- Regular" panose="00000500000000000000" pitchFamily="2" charset="-78"/>
              </a:rPr>
              <a:t>05</a:t>
            </a:r>
          </a:p>
        </p:txBody>
      </p:sp>
      <p:sp>
        <p:nvSpPr>
          <p:cNvPr id="27" name="Rectangle: Rounded Corners 23">
            <a:extLst>
              <a:ext uri="{FF2B5EF4-FFF2-40B4-BE49-F238E27FC236}">
                <a16:creationId xmlns:a16="http://schemas.microsoft.com/office/drawing/2014/main" id="{6EBB2C79-2105-22DA-58C9-7DB67CDD6D94}"/>
              </a:ext>
            </a:extLst>
          </p:cNvPr>
          <p:cNvSpPr/>
          <p:nvPr/>
        </p:nvSpPr>
        <p:spPr>
          <a:xfrm>
            <a:off x="2712376" y="4273848"/>
            <a:ext cx="7556169" cy="4307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>
              <a:defRPr/>
            </a:pPr>
            <a:endParaRPr lang="ar-SA" sz="1400" b="1">
              <a:solidFill>
                <a:srgbClr val="003867"/>
              </a:solidFill>
              <a:latin typeface="Neo Sans Arabic Bold (Headings)"/>
              <a:cs typeface="SWCC 2-" panose="000005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AD59B-B15F-33C2-6D51-CD01AEB323BF}"/>
              </a:ext>
            </a:extLst>
          </p:cNvPr>
          <p:cNvSpPr txBox="1"/>
          <p:nvPr/>
        </p:nvSpPr>
        <p:spPr>
          <a:xfrm>
            <a:off x="7545617" y="4343040"/>
            <a:ext cx="26260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300"/>
              <a:t>الأهداف الاستراتيجية ومؤشرات الأداء</a:t>
            </a:r>
            <a:endParaRPr lang="en-US" sz="130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DA75219-B7FE-9CE3-67B6-12BFC66EFC91}"/>
              </a:ext>
            </a:extLst>
          </p:cNvPr>
          <p:cNvSpPr/>
          <p:nvPr/>
        </p:nvSpPr>
        <p:spPr>
          <a:xfrm>
            <a:off x="10390031" y="4906801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437EC1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Neo Sans Arabic Bold (Headings)"/>
                <a:cs typeface="SWCC 2- Regular" panose="00000500000000000000" pitchFamily="2" charset="-78"/>
              </a:rPr>
              <a:t>06</a:t>
            </a:r>
          </a:p>
        </p:txBody>
      </p:sp>
      <p:sp>
        <p:nvSpPr>
          <p:cNvPr id="35" name="Rectangle: Rounded Corners 23">
            <a:extLst>
              <a:ext uri="{FF2B5EF4-FFF2-40B4-BE49-F238E27FC236}">
                <a16:creationId xmlns:a16="http://schemas.microsoft.com/office/drawing/2014/main" id="{20CE8D13-5608-4B50-48F4-63AD131488E6}"/>
              </a:ext>
            </a:extLst>
          </p:cNvPr>
          <p:cNvSpPr/>
          <p:nvPr/>
        </p:nvSpPr>
        <p:spPr>
          <a:xfrm>
            <a:off x="2712376" y="5012748"/>
            <a:ext cx="7556169" cy="4307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>
              <a:defRPr/>
            </a:pPr>
            <a:endParaRPr lang="ar-SA" sz="1400" b="1">
              <a:solidFill>
                <a:srgbClr val="003867"/>
              </a:solidFill>
              <a:latin typeface="Neo Sans Arabic Bold (Headings)"/>
              <a:cs typeface="SWCC 2-" panose="000005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327A9C-B020-73A6-75B7-7E6AE5EEAE39}"/>
              </a:ext>
            </a:extLst>
          </p:cNvPr>
          <p:cNvSpPr txBox="1"/>
          <p:nvPr/>
        </p:nvSpPr>
        <p:spPr>
          <a:xfrm>
            <a:off x="8568333" y="5081940"/>
            <a:ext cx="16033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300"/>
              <a:t>المبادرات الاستراتيجية</a:t>
            </a:r>
            <a:endParaRPr lang="en-US" sz="13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7FF912-B659-8F96-5B01-40A0B4B54023}"/>
              </a:ext>
            </a:extLst>
          </p:cNvPr>
          <p:cNvSpPr/>
          <p:nvPr/>
        </p:nvSpPr>
        <p:spPr>
          <a:xfrm>
            <a:off x="10390031" y="5650219"/>
            <a:ext cx="1140474" cy="642666"/>
          </a:xfrm>
          <a:prstGeom prst="roundRect">
            <a:avLst>
              <a:gd name="adj" fmla="val 5264"/>
            </a:avLst>
          </a:prstGeom>
          <a:solidFill>
            <a:srgbClr val="437EC1"/>
          </a:solidFill>
          <a:ln>
            <a:noFill/>
          </a:ln>
          <a:effectLst>
            <a:outerShdw blurRad="368300" dist="381000" dir="5400000" sx="58000" sy="58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Neo Sans Arabic Bold (Headings)"/>
                <a:cs typeface="SWCC 2- Regular" panose="00000500000000000000" pitchFamily="2" charset="-78"/>
              </a:rPr>
              <a:t>07</a:t>
            </a:r>
          </a:p>
        </p:txBody>
      </p:sp>
      <p:sp>
        <p:nvSpPr>
          <p:cNvPr id="5" name="Rectangle: Rounded Corners 23">
            <a:extLst>
              <a:ext uri="{FF2B5EF4-FFF2-40B4-BE49-F238E27FC236}">
                <a16:creationId xmlns:a16="http://schemas.microsoft.com/office/drawing/2014/main" id="{327959C7-38AA-D5E7-57E0-32D221338786}"/>
              </a:ext>
            </a:extLst>
          </p:cNvPr>
          <p:cNvSpPr/>
          <p:nvPr/>
        </p:nvSpPr>
        <p:spPr>
          <a:xfrm>
            <a:off x="2712376" y="5756166"/>
            <a:ext cx="7556169" cy="4307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>
              <a:defRPr/>
            </a:pPr>
            <a:endParaRPr lang="ar-SA" sz="1400" b="1">
              <a:solidFill>
                <a:srgbClr val="003867"/>
              </a:solidFill>
              <a:latin typeface="Neo Sans Arabic Bold (Headings)"/>
              <a:cs typeface="SWCC 2-" panose="000005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414EB6-8B3C-61D1-F213-A1EF2CAEFA81}"/>
              </a:ext>
            </a:extLst>
          </p:cNvPr>
          <p:cNvSpPr txBox="1"/>
          <p:nvPr/>
        </p:nvSpPr>
        <p:spPr>
          <a:xfrm>
            <a:off x="9214344" y="5825358"/>
            <a:ext cx="95731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300"/>
              <a:t>خطة التنفيذ</a:t>
            </a: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32394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>
                <a:cs typeface="+mn-cs"/>
              </a:rPr>
              <a:pPr/>
              <a:t>4</a:t>
            </a:fld>
            <a:endParaRPr lang="en-US">
              <a:cs typeface="+mn-cs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DF0CFBD4-6AEA-F137-995C-CD35A900FE7B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r-SA" sz="2000"/>
              <a:t>نموذج العمل للمنظمة (</a:t>
            </a:r>
            <a:r>
              <a:rPr lang="en-US" sz="2000" b="1">
                <a:latin typeface="Accord" panose="02000000000000000000" pitchFamily="50" charset="0"/>
              </a:rPr>
              <a:t>Business Model Canvas</a:t>
            </a:r>
            <a:r>
              <a:rPr lang="ar-SA" sz="2000"/>
              <a:t>)</a:t>
            </a:r>
            <a:endParaRPr lang="en-SA" sz="20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0E8387-EB12-C8BF-4EA1-E480DBFCE827}"/>
              </a:ext>
            </a:extLst>
          </p:cNvPr>
          <p:cNvSpPr/>
          <p:nvPr/>
        </p:nvSpPr>
        <p:spPr>
          <a:xfrm>
            <a:off x="5224375" y="6317751"/>
            <a:ext cx="383539" cy="203883"/>
          </a:xfrm>
          <a:prstGeom prst="roundRect">
            <a:avLst>
              <a:gd name="adj" fmla="val 3506"/>
            </a:avLst>
          </a:prstGeom>
          <a:solidFill>
            <a:schemeClr val="bg1">
              <a:alpha val="56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 sz="2000">
              <a:solidFill>
                <a:schemeClr val="accent3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1332A0-F314-4E0D-06B5-1B994E79504C}"/>
              </a:ext>
            </a:extLst>
          </p:cNvPr>
          <p:cNvSpPr/>
          <p:nvPr/>
        </p:nvSpPr>
        <p:spPr>
          <a:xfrm>
            <a:off x="9359900" y="6317751"/>
            <a:ext cx="383539" cy="203883"/>
          </a:xfrm>
          <a:prstGeom prst="roundRect">
            <a:avLst>
              <a:gd name="adj" fmla="val 3506"/>
            </a:avLst>
          </a:prstGeom>
          <a:solidFill>
            <a:schemeClr val="bg1">
              <a:alpha val="56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 sz="2000">
              <a:solidFill>
                <a:schemeClr val="accent4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F2DD96-0319-C9B5-76AB-BEE68E1A540B}"/>
              </a:ext>
            </a:extLst>
          </p:cNvPr>
          <p:cNvSpPr/>
          <p:nvPr/>
        </p:nvSpPr>
        <p:spPr>
          <a:xfrm>
            <a:off x="9711242" y="930063"/>
            <a:ext cx="2114314" cy="3919275"/>
          </a:xfrm>
          <a:prstGeom prst="roundRect">
            <a:avLst>
              <a:gd name="adj" fmla="val 3000"/>
            </a:avLst>
          </a:prstGeom>
          <a:solidFill>
            <a:schemeClr val="bg1">
              <a:alpha val="56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SA" sz="2000">
                <a:solidFill>
                  <a:schemeClr val="accent4"/>
                </a:solidFill>
              </a:rPr>
              <a:t>شرائح </a:t>
            </a:r>
          </a:p>
          <a:p>
            <a:pPr algn="r" rtl="1"/>
            <a:r>
              <a:rPr lang="ar-SA" sz="2000">
                <a:solidFill>
                  <a:schemeClr val="accent4"/>
                </a:solidFill>
              </a:rPr>
              <a:t>العملاء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F59BA5-C4DD-EE5F-FC55-05C3E730400A}"/>
              </a:ext>
            </a:extLst>
          </p:cNvPr>
          <p:cNvSpPr/>
          <p:nvPr/>
        </p:nvSpPr>
        <p:spPr>
          <a:xfrm>
            <a:off x="7374647" y="930063"/>
            <a:ext cx="2114314" cy="2049981"/>
          </a:xfrm>
          <a:prstGeom prst="roundRect">
            <a:avLst>
              <a:gd name="adj" fmla="val 2906"/>
            </a:avLst>
          </a:prstGeom>
          <a:solidFill>
            <a:schemeClr val="bg1">
              <a:alpha val="56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SA" sz="2000">
                <a:solidFill>
                  <a:schemeClr val="accent4"/>
                </a:solidFill>
              </a:rPr>
              <a:t>علاقات </a:t>
            </a:r>
            <a:r>
              <a:rPr lang="en-US" sz="2000">
                <a:solidFill>
                  <a:schemeClr val="accent4"/>
                </a:solidFill>
              </a:rPr>
              <a:t>     </a:t>
            </a:r>
            <a:endParaRPr lang="ar-SA" sz="2000">
              <a:solidFill>
                <a:schemeClr val="accent4"/>
              </a:solidFill>
            </a:endParaRPr>
          </a:p>
          <a:p>
            <a:pPr algn="r" rtl="1"/>
            <a:r>
              <a:rPr lang="ar-SA" sz="2000">
                <a:solidFill>
                  <a:schemeClr val="accent4"/>
                </a:solidFill>
              </a:rPr>
              <a:t>العملاء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FFB72A-74B9-989E-2E46-562E74F9971A}"/>
              </a:ext>
            </a:extLst>
          </p:cNvPr>
          <p:cNvSpPr/>
          <p:nvPr/>
        </p:nvSpPr>
        <p:spPr>
          <a:xfrm>
            <a:off x="7374646" y="3113211"/>
            <a:ext cx="2114314" cy="1736128"/>
          </a:xfrm>
          <a:prstGeom prst="roundRect">
            <a:avLst>
              <a:gd name="adj" fmla="val 2906"/>
            </a:avLst>
          </a:prstGeom>
          <a:solidFill>
            <a:schemeClr val="bg1">
              <a:alpha val="56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SA" sz="2000">
                <a:solidFill>
                  <a:schemeClr val="accent4"/>
                </a:solidFill>
              </a:rPr>
              <a:t>القيمة </a:t>
            </a:r>
            <a:endParaRPr lang="en-US" sz="2000">
              <a:solidFill>
                <a:schemeClr val="accent4"/>
              </a:solidFill>
            </a:endParaRPr>
          </a:p>
          <a:p>
            <a:pPr algn="r" rtl="1"/>
            <a:r>
              <a:rPr lang="ar-SA" sz="2000">
                <a:solidFill>
                  <a:schemeClr val="accent4"/>
                </a:solidFill>
              </a:rPr>
              <a:t>المقدمة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0BCB47-7838-B267-1ED5-A96C8D2616FD}"/>
              </a:ext>
            </a:extLst>
          </p:cNvPr>
          <p:cNvSpPr/>
          <p:nvPr/>
        </p:nvSpPr>
        <p:spPr>
          <a:xfrm>
            <a:off x="5038050" y="930063"/>
            <a:ext cx="2114314" cy="3919275"/>
          </a:xfrm>
          <a:prstGeom prst="roundRect">
            <a:avLst>
              <a:gd name="adj" fmla="val 3000"/>
            </a:avLst>
          </a:prstGeom>
          <a:solidFill>
            <a:schemeClr val="bg1">
              <a:alpha val="56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SA" sz="2000">
                <a:solidFill>
                  <a:schemeClr val="accent3"/>
                </a:solidFill>
              </a:rPr>
              <a:t>الأنشطة</a:t>
            </a:r>
            <a:endParaRPr lang="en-US" sz="2000">
              <a:solidFill>
                <a:schemeClr val="accent3"/>
              </a:solidFill>
            </a:endParaRPr>
          </a:p>
          <a:p>
            <a:pPr algn="r" rtl="1"/>
            <a:r>
              <a:rPr lang="ar-SA" sz="2000">
                <a:solidFill>
                  <a:schemeClr val="accent3"/>
                </a:solidFill>
              </a:rPr>
              <a:t>الرئيسية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8E9AE31-2092-8838-9B71-449D64D60786}"/>
              </a:ext>
            </a:extLst>
          </p:cNvPr>
          <p:cNvSpPr/>
          <p:nvPr/>
        </p:nvSpPr>
        <p:spPr>
          <a:xfrm>
            <a:off x="364856" y="930063"/>
            <a:ext cx="2114314" cy="3919275"/>
          </a:xfrm>
          <a:prstGeom prst="roundRect">
            <a:avLst>
              <a:gd name="adj" fmla="val 3000"/>
            </a:avLst>
          </a:prstGeom>
          <a:solidFill>
            <a:schemeClr val="bg1">
              <a:alpha val="56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SA" sz="2000">
                <a:solidFill>
                  <a:schemeClr val="accent3"/>
                </a:solidFill>
              </a:rPr>
              <a:t> الشركاء</a:t>
            </a:r>
          </a:p>
          <a:p>
            <a:pPr algn="r" rtl="1"/>
            <a:r>
              <a:rPr lang="ar-SA" sz="2000">
                <a:solidFill>
                  <a:schemeClr val="accent3"/>
                </a:solidFill>
              </a:rPr>
              <a:t> الرئيسيون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4E646C-6262-C0A1-AD0F-A14D97B63AF0}"/>
              </a:ext>
            </a:extLst>
          </p:cNvPr>
          <p:cNvSpPr/>
          <p:nvPr/>
        </p:nvSpPr>
        <p:spPr>
          <a:xfrm>
            <a:off x="2701453" y="930063"/>
            <a:ext cx="2114314" cy="2000465"/>
          </a:xfrm>
          <a:prstGeom prst="roundRect">
            <a:avLst>
              <a:gd name="adj" fmla="val 3000"/>
            </a:avLst>
          </a:prstGeom>
          <a:solidFill>
            <a:schemeClr val="bg1">
              <a:alpha val="56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SA" sz="2000">
                <a:solidFill>
                  <a:schemeClr val="accent3"/>
                </a:solidFill>
              </a:rPr>
              <a:t>الموارد</a:t>
            </a:r>
          </a:p>
          <a:p>
            <a:pPr algn="r" rtl="1"/>
            <a:r>
              <a:rPr lang="ar-SA" sz="2000">
                <a:solidFill>
                  <a:schemeClr val="accent3"/>
                </a:solidFill>
              </a:rPr>
              <a:t> الرئيسية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A389ED8-9E6D-FA05-1F93-DCB55B054AF1}"/>
              </a:ext>
            </a:extLst>
          </p:cNvPr>
          <p:cNvSpPr/>
          <p:nvPr/>
        </p:nvSpPr>
        <p:spPr>
          <a:xfrm>
            <a:off x="2701453" y="3113211"/>
            <a:ext cx="2114314" cy="1736128"/>
          </a:xfrm>
          <a:prstGeom prst="roundRect">
            <a:avLst>
              <a:gd name="adj" fmla="val 3000"/>
            </a:avLst>
          </a:prstGeom>
          <a:solidFill>
            <a:schemeClr val="bg1">
              <a:alpha val="56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SA" sz="2000">
                <a:solidFill>
                  <a:schemeClr val="accent4"/>
                </a:solidFill>
              </a:rPr>
              <a:t>القنوات 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0A28C1-03B0-B4CF-496C-A01AED07F308}"/>
              </a:ext>
            </a:extLst>
          </p:cNvPr>
          <p:cNvSpPr/>
          <p:nvPr/>
        </p:nvSpPr>
        <p:spPr>
          <a:xfrm>
            <a:off x="364856" y="4988386"/>
            <a:ext cx="5669280" cy="1234257"/>
          </a:xfrm>
          <a:prstGeom prst="roundRect">
            <a:avLst>
              <a:gd name="adj" fmla="val 3506"/>
            </a:avLst>
          </a:prstGeom>
          <a:solidFill>
            <a:schemeClr val="bg1">
              <a:alpha val="56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SA" sz="2000">
                <a:solidFill>
                  <a:schemeClr val="accent3"/>
                </a:solidFill>
              </a:rPr>
              <a:t>هيكل التكاليف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7573D5-23DC-C8ED-4A1C-9A64111D0248}"/>
              </a:ext>
            </a:extLst>
          </p:cNvPr>
          <p:cNvSpPr/>
          <p:nvPr/>
        </p:nvSpPr>
        <p:spPr>
          <a:xfrm>
            <a:off x="6156275" y="4982505"/>
            <a:ext cx="5669280" cy="1240138"/>
          </a:xfrm>
          <a:prstGeom prst="roundRect">
            <a:avLst>
              <a:gd name="adj" fmla="val 3506"/>
            </a:avLst>
          </a:prstGeom>
          <a:solidFill>
            <a:schemeClr val="bg1">
              <a:alpha val="56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SA" sz="2000">
                <a:solidFill>
                  <a:schemeClr val="accent4"/>
                </a:solidFill>
              </a:rPr>
              <a:t>مصادر الإيرادات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C88A347-9988-F331-603C-3866A5639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5718" y="1002003"/>
            <a:ext cx="554666" cy="54964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B2A214FE-D2EC-5876-E0B4-50E5BC6FC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51710" y="3214371"/>
            <a:ext cx="554666" cy="54964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955121B-31BA-D177-193F-87DEA6AF60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00551" y="1002003"/>
            <a:ext cx="554666" cy="54964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B05D09B-66C4-0DA0-D9DC-ACE414264D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63955" y="1002003"/>
            <a:ext cx="554666" cy="54964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61A1DF2F-74C1-C1C1-6A2D-63CA8A337A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827359" y="1002003"/>
            <a:ext cx="554666" cy="54964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2EFE7973-DD56-E509-0C48-60F96784180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827359" y="3214372"/>
            <a:ext cx="554666" cy="54964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6F5D530-E47E-8142-5F75-AACEEDF962A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90762" y="1002003"/>
            <a:ext cx="554666" cy="54964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DACD5CA1-6EF7-F579-1C38-73A4A81080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6295129" y="5010149"/>
            <a:ext cx="554666" cy="54964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59BAB9A3-F254-97BB-64EE-2E2A65B1EF5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flipH="1">
            <a:off x="490762" y="5010149"/>
            <a:ext cx="554666" cy="549640"/>
          </a:xfrm>
          <a:prstGeom prst="rect">
            <a:avLst/>
          </a:prstGeom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8BF653E7-5474-0F5C-4FEB-1AA282BA94BF}"/>
              </a:ext>
            </a:extLst>
          </p:cNvPr>
          <p:cNvSpPr txBox="1"/>
          <p:nvPr/>
        </p:nvSpPr>
        <p:spPr>
          <a:xfrm>
            <a:off x="7351707" y="6265803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1400">
                <a:cs typeface="+mj-cs"/>
              </a:rPr>
              <a:t>عناصر الإيرادات/السوق: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675A582F-ADB0-A74B-4724-D69155417F6C}"/>
              </a:ext>
            </a:extLst>
          </p:cNvPr>
          <p:cNvSpPr txBox="1"/>
          <p:nvPr/>
        </p:nvSpPr>
        <p:spPr>
          <a:xfrm>
            <a:off x="3257860" y="6265803"/>
            <a:ext cx="1842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1400" b="0" i="0">
                <a:solidFill>
                  <a:schemeClr val="accent1"/>
                </a:solidFill>
                <a:effectLst/>
                <a:latin typeface="Google Sans"/>
                <a:cs typeface="+mj-cs"/>
              </a:rPr>
              <a:t>عناصر التكلفة/التسليم</a:t>
            </a:r>
            <a:endParaRPr lang="ar-SA" sz="1400"/>
          </a:p>
        </p:txBody>
      </p:sp>
    </p:spTree>
    <p:extLst>
      <p:ext uri="{BB962C8B-B14F-4D97-AF65-F5344CB8AC3E}">
        <p14:creationId xmlns:p14="http://schemas.microsoft.com/office/powerpoint/2010/main" val="147367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>
                <a:cs typeface="+mn-cs"/>
              </a:rPr>
              <a:pPr/>
              <a:t>5</a:t>
            </a:fld>
            <a:endParaRPr lang="en-US">
              <a:cs typeface="+mn-cs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DF0CFBD4-6AEA-F137-995C-CD35A900FE7B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r-SA" sz="2000"/>
              <a:t>قائمة الخدمات</a:t>
            </a:r>
            <a:endParaRPr lang="en-SA" sz="20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4A91B5-A9B3-7803-D4B4-C059FB927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872360"/>
              </p:ext>
            </p:extLst>
          </p:nvPr>
        </p:nvGraphicFramePr>
        <p:xfrm>
          <a:off x="202691" y="696684"/>
          <a:ext cx="11474197" cy="5647198"/>
        </p:xfrm>
        <a:graphic>
          <a:graphicData uri="http://schemas.openxmlformats.org/drawingml/2006/table">
            <a:tbl>
              <a:tblPr firstRow="1" bandRow="1"/>
              <a:tblGrid>
                <a:gridCol w="2281746">
                  <a:extLst>
                    <a:ext uri="{9D8B030D-6E8A-4147-A177-3AD203B41FA5}">
                      <a16:colId xmlns:a16="http://schemas.microsoft.com/office/drawing/2014/main" val="2298255388"/>
                    </a:ext>
                  </a:extLst>
                </a:gridCol>
                <a:gridCol w="2281746">
                  <a:extLst>
                    <a:ext uri="{9D8B030D-6E8A-4147-A177-3AD203B41FA5}">
                      <a16:colId xmlns:a16="http://schemas.microsoft.com/office/drawing/2014/main" val="36488391"/>
                    </a:ext>
                  </a:extLst>
                </a:gridCol>
                <a:gridCol w="3706485">
                  <a:extLst>
                    <a:ext uri="{9D8B030D-6E8A-4147-A177-3AD203B41FA5}">
                      <a16:colId xmlns:a16="http://schemas.microsoft.com/office/drawing/2014/main" val="3329281529"/>
                    </a:ext>
                  </a:extLst>
                </a:gridCol>
                <a:gridCol w="2731626">
                  <a:extLst>
                    <a:ext uri="{9D8B030D-6E8A-4147-A177-3AD203B41FA5}">
                      <a16:colId xmlns:a16="http://schemas.microsoft.com/office/drawing/2014/main" val="2777840219"/>
                    </a:ext>
                  </a:extLst>
                </a:gridCol>
                <a:gridCol w="472594">
                  <a:extLst>
                    <a:ext uri="{9D8B030D-6E8A-4147-A177-3AD203B41FA5}">
                      <a16:colId xmlns:a16="http://schemas.microsoft.com/office/drawing/2014/main" val="2485828668"/>
                    </a:ext>
                  </a:extLst>
                </a:gridCol>
              </a:tblGrid>
              <a:tr h="467086"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القيمة المضافة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الفئة المستهدفة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وصف الخدمة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اسم الخدمة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200" b="1">
                          <a:solidFill>
                            <a:schemeClr val="bg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#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39628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8483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19703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 kern="1200" noProof="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19898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7112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1312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>
                      <a:lvl1pPr marL="177800" indent="-177800" algn="l" defTabSz="711200" rtl="0" eaLnBrk="1" latinLnBrk="0" hangingPunct="1">
                        <a:spcBef>
                          <a:spcPts val="1200"/>
                        </a:spcBef>
                        <a:buChar char="•"/>
                        <a:defRPr sz="16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1pPr>
                      <a:lvl2pPr marL="3556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2pPr>
                      <a:lvl3pPr marL="5334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3pPr>
                      <a:lvl4pPr marL="711200" indent="-177800" algn="l" defTabSz="711200" rtl="0" eaLnBrk="1" latinLnBrk="0" hangingPunct="1">
                        <a:spcBef>
                          <a:spcPts val="600"/>
                        </a:spcBef>
                        <a:buChar char="–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4pPr>
                      <a:lvl5pPr marL="889000" indent="-177800" algn="l" defTabSz="711200" rtl="0" eaLnBrk="1" latinLnBrk="0" hangingPunct="1">
                        <a:spcBef>
                          <a:spcPts val="600"/>
                        </a:spcBef>
                        <a:buChar char="&gt;"/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5pPr>
                      <a:lvl6pPr marL="10668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6pPr>
                      <a:lvl7pPr marL="12446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7pPr>
                      <a:lvl8pPr marL="14224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8pPr>
                      <a:lvl9pPr marL="1600200" algn="l" defTabSz="7112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ajawal"/>
                          <a:ea typeface="Arial"/>
                          <a:cs typeface="Tajawal"/>
                        </a:defRPr>
                      </a:lvl9pPr>
                    </a:lstStyle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066366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20513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75218"/>
                  </a:ext>
                </a:extLst>
              </a:tr>
              <a:tr h="64751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None/>
                      </a:pPr>
                      <a:endParaRPr lang="ar-SA" sz="1200">
                        <a:solidFill>
                          <a:schemeClr val="dk1"/>
                        </a:solidFill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6B65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hij TheSansArabic Plain" panose="02040503050201020203" pitchFamily="18" charset="-78"/>
                        <a:ea typeface="+mn-lt"/>
                        <a:cs typeface="+mn-cs"/>
                        <a:sym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ar-SA" sz="1400">
                          <a:solidFill>
                            <a:schemeClr val="dk1"/>
                          </a:solidFill>
                          <a:latin typeface="Bahij TheSansArabic Plain" panose="02040503050201020203" pitchFamily="18" charset="-78"/>
                          <a:ea typeface="+mn-lt"/>
                          <a:cs typeface="+mn-cs"/>
                          <a:sym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62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60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FBDF71-BB93-8B05-3AAE-778C2458DF13}"/>
              </a:ext>
            </a:extLst>
          </p:cNvPr>
          <p:cNvGrpSpPr/>
          <p:nvPr/>
        </p:nvGrpSpPr>
        <p:grpSpPr>
          <a:xfrm>
            <a:off x="7299075" y="1377301"/>
            <a:ext cx="4514850" cy="4514850"/>
            <a:chOff x="7302604" y="1314451"/>
            <a:chExt cx="4514850" cy="451485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35D51D3-946D-7F9F-36E8-ADB33094960E}"/>
                </a:ext>
              </a:extLst>
            </p:cNvPr>
            <p:cNvSpPr/>
            <p:nvPr/>
          </p:nvSpPr>
          <p:spPr>
            <a:xfrm flipH="1">
              <a:off x="7302604" y="3572074"/>
              <a:ext cx="2258163" cy="2257227"/>
            </a:xfrm>
            <a:custGeom>
              <a:avLst/>
              <a:gdLst>
                <a:gd name="connsiteX0" fmla="*/ 712 w 2258163"/>
                <a:gd name="connsiteY0" fmla="*/ 0 h 2257227"/>
                <a:gd name="connsiteX1" fmla="*/ 1587993 w 2258163"/>
                <a:gd name="connsiteY1" fmla="*/ 216124 h 2257227"/>
                <a:gd name="connsiteX2" fmla="*/ 2258163 w 2258163"/>
                <a:gd name="connsiteY2" fmla="*/ 886009 h 2257227"/>
                <a:gd name="connsiteX3" fmla="*/ 2258163 w 2258163"/>
                <a:gd name="connsiteY3" fmla="*/ 2257227 h 2257227"/>
                <a:gd name="connsiteX4" fmla="*/ 885333 w 2258163"/>
                <a:gd name="connsiteY4" fmla="*/ 2257227 h 2257227"/>
                <a:gd name="connsiteX5" fmla="*/ 215675 w 2258163"/>
                <a:gd name="connsiteY5" fmla="*/ 1587855 h 2257227"/>
                <a:gd name="connsiteX6" fmla="*/ 0 w 2258163"/>
                <a:gd name="connsiteY6" fmla="*/ 5227 h 225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163" h="2257227">
                  <a:moveTo>
                    <a:pt x="712" y="0"/>
                  </a:moveTo>
                  <a:lnTo>
                    <a:pt x="1587993" y="216124"/>
                  </a:lnTo>
                  <a:lnTo>
                    <a:pt x="2258163" y="886009"/>
                  </a:lnTo>
                  <a:lnTo>
                    <a:pt x="2258163" y="2257227"/>
                  </a:lnTo>
                  <a:lnTo>
                    <a:pt x="885333" y="2257227"/>
                  </a:lnTo>
                  <a:lnTo>
                    <a:pt x="215675" y="1587855"/>
                  </a:lnTo>
                  <a:lnTo>
                    <a:pt x="0" y="52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82880" rtlCol="0" anchor="b">
              <a:noAutofit/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ccord" panose="02000000000000000000" pitchFamily="50" charset="0"/>
                  <a:cs typeface="Arial"/>
                </a:rPr>
                <a:t>O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4D73A4-F4A0-BAF9-C260-0E7F09AA55C8}"/>
                </a:ext>
              </a:extLst>
            </p:cNvPr>
            <p:cNvSpPr/>
            <p:nvPr/>
          </p:nvSpPr>
          <p:spPr>
            <a:xfrm flipH="1">
              <a:off x="9560767" y="3572074"/>
              <a:ext cx="2256687" cy="2257227"/>
            </a:xfrm>
            <a:custGeom>
              <a:avLst/>
              <a:gdLst>
                <a:gd name="connsiteX0" fmla="*/ 2255975 w 2256687"/>
                <a:gd name="connsiteY0" fmla="*/ 0 h 2257227"/>
                <a:gd name="connsiteX1" fmla="*/ 2256687 w 2256687"/>
                <a:gd name="connsiteY1" fmla="*/ 5227 h 2257227"/>
                <a:gd name="connsiteX2" fmla="*/ 2041104 w 2256687"/>
                <a:gd name="connsiteY2" fmla="*/ 1587855 h 2257227"/>
                <a:gd name="connsiteX3" fmla="*/ 1371732 w 2256687"/>
                <a:gd name="connsiteY3" fmla="*/ 2257227 h 2257227"/>
                <a:gd name="connsiteX4" fmla="*/ 0 w 2256687"/>
                <a:gd name="connsiteY4" fmla="*/ 2257227 h 2257227"/>
                <a:gd name="connsiteX5" fmla="*/ 0 w 2256687"/>
                <a:gd name="connsiteY5" fmla="*/ 885497 h 2257227"/>
                <a:gd name="connsiteX6" fmla="*/ 669372 w 2256687"/>
                <a:gd name="connsiteY6" fmla="*/ 216124 h 225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687" h="2257227">
                  <a:moveTo>
                    <a:pt x="2255975" y="0"/>
                  </a:moveTo>
                  <a:lnTo>
                    <a:pt x="2256687" y="5227"/>
                  </a:lnTo>
                  <a:lnTo>
                    <a:pt x="2041104" y="1587855"/>
                  </a:lnTo>
                  <a:lnTo>
                    <a:pt x="1371732" y="2257227"/>
                  </a:lnTo>
                  <a:lnTo>
                    <a:pt x="0" y="2257227"/>
                  </a:lnTo>
                  <a:lnTo>
                    <a:pt x="0" y="885497"/>
                  </a:lnTo>
                  <a:lnTo>
                    <a:pt x="669372" y="2161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rtlCol="0" anchor="b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ccord" panose="02000000000000000000" pitchFamily="50" charset="0"/>
                  <a:cs typeface="Arial"/>
                </a:rPr>
                <a:t>T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D0437FF-CA1C-54A9-6F44-955B15E79E31}"/>
                </a:ext>
              </a:extLst>
            </p:cNvPr>
            <p:cNvSpPr/>
            <p:nvPr/>
          </p:nvSpPr>
          <p:spPr>
            <a:xfrm flipH="1">
              <a:off x="7302604" y="1314451"/>
              <a:ext cx="2256687" cy="2257227"/>
            </a:xfrm>
            <a:custGeom>
              <a:avLst/>
              <a:gdLst>
                <a:gd name="connsiteX0" fmla="*/ 884956 w 2256687"/>
                <a:gd name="connsiteY0" fmla="*/ 0 h 2257227"/>
                <a:gd name="connsiteX1" fmla="*/ 2256687 w 2256687"/>
                <a:gd name="connsiteY1" fmla="*/ 0 h 2257227"/>
                <a:gd name="connsiteX2" fmla="*/ 2256687 w 2256687"/>
                <a:gd name="connsiteY2" fmla="*/ 1371731 h 2257227"/>
                <a:gd name="connsiteX3" fmla="*/ 1587315 w 2256687"/>
                <a:gd name="connsiteY3" fmla="*/ 2041103 h 2257227"/>
                <a:gd name="connsiteX4" fmla="*/ 714 w 2256687"/>
                <a:gd name="connsiteY4" fmla="*/ 2257227 h 2257227"/>
                <a:gd name="connsiteX5" fmla="*/ 0 w 2256687"/>
                <a:gd name="connsiteY5" fmla="*/ 2252001 h 2257227"/>
                <a:gd name="connsiteX6" fmla="*/ 215584 w 2256687"/>
                <a:gd name="connsiteY6" fmla="*/ 669372 h 225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687" h="2257227">
                  <a:moveTo>
                    <a:pt x="884956" y="0"/>
                  </a:moveTo>
                  <a:lnTo>
                    <a:pt x="2256687" y="0"/>
                  </a:lnTo>
                  <a:lnTo>
                    <a:pt x="2256687" y="1371731"/>
                  </a:lnTo>
                  <a:lnTo>
                    <a:pt x="1587315" y="2041103"/>
                  </a:lnTo>
                  <a:lnTo>
                    <a:pt x="714" y="2257227"/>
                  </a:lnTo>
                  <a:lnTo>
                    <a:pt x="0" y="2252001"/>
                  </a:lnTo>
                  <a:lnTo>
                    <a:pt x="215584" y="6693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182880" rtlCol="0" anchor="t">
              <a:noAutofit/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ccord" panose="02000000000000000000" pitchFamily="50" charset="0"/>
                  <a:cs typeface="Arial"/>
                </a:rPr>
                <a:t>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9552A1C-DBF8-896F-5314-F4CC91D4C113}"/>
                </a:ext>
              </a:extLst>
            </p:cNvPr>
            <p:cNvSpPr/>
            <p:nvPr/>
          </p:nvSpPr>
          <p:spPr>
            <a:xfrm flipH="1">
              <a:off x="9559291" y="1314451"/>
              <a:ext cx="2258163" cy="2257227"/>
            </a:xfrm>
            <a:custGeom>
              <a:avLst/>
              <a:gdLst>
                <a:gd name="connsiteX0" fmla="*/ 0 w 2258163"/>
                <a:gd name="connsiteY0" fmla="*/ 0 h 2257227"/>
                <a:gd name="connsiteX1" fmla="*/ 1372830 w 2258163"/>
                <a:gd name="connsiteY1" fmla="*/ 0 h 2257227"/>
                <a:gd name="connsiteX2" fmla="*/ 2042488 w 2258163"/>
                <a:gd name="connsiteY2" fmla="*/ 669372 h 2257227"/>
                <a:gd name="connsiteX3" fmla="*/ 2258163 w 2258163"/>
                <a:gd name="connsiteY3" fmla="*/ 2252001 h 2257227"/>
                <a:gd name="connsiteX4" fmla="*/ 2257452 w 2258163"/>
                <a:gd name="connsiteY4" fmla="*/ 2257227 h 2257227"/>
                <a:gd name="connsiteX5" fmla="*/ 670171 w 2258163"/>
                <a:gd name="connsiteY5" fmla="*/ 2041103 h 2257227"/>
                <a:gd name="connsiteX6" fmla="*/ 0 w 2258163"/>
                <a:gd name="connsiteY6" fmla="*/ 1371218 h 225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163" h="2257227">
                  <a:moveTo>
                    <a:pt x="0" y="0"/>
                  </a:moveTo>
                  <a:lnTo>
                    <a:pt x="1372830" y="0"/>
                  </a:lnTo>
                  <a:lnTo>
                    <a:pt x="2042488" y="669372"/>
                  </a:lnTo>
                  <a:lnTo>
                    <a:pt x="2258163" y="2252001"/>
                  </a:lnTo>
                  <a:lnTo>
                    <a:pt x="2257452" y="2257227"/>
                  </a:lnTo>
                  <a:lnTo>
                    <a:pt x="670171" y="2041103"/>
                  </a:lnTo>
                  <a:lnTo>
                    <a:pt x="0" y="13712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rtlCol="0" anchor="t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ccord" panose="02000000000000000000" pitchFamily="50" charset="0"/>
                  <a:cs typeface="Arial"/>
                </a:rPr>
                <a:t>W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D6C7E74-6E29-FA9B-407F-4CCDF6827ECB}"/>
                </a:ext>
              </a:extLst>
            </p:cNvPr>
            <p:cNvSpPr/>
            <p:nvPr/>
          </p:nvSpPr>
          <p:spPr>
            <a:xfrm rot="10800000">
              <a:off x="9558552" y="3571677"/>
              <a:ext cx="740" cy="198"/>
            </a:xfrm>
            <a:custGeom>
              <a:avLst/>
              <a:gdLst>
                <a:gd name="connsiteX0" fmla="*/ 649 w 673"/>
                <a:gd name="connsiteY0" fmla="*/ 180 h 180"/>
                <a:gd name="connsiteX1" fmla="*/ 673 w 673"/>
                <a:gd name="connsiteY1" fmla="*/ 0 h 180"/>
                <a:gd name="connsiteX2" fmla="*/ 0 w 673"/>
                <a:gd name="connsiteY2" fmla="*/ 91 h 180"/>
                <a:gd name="connsiteX3" fmla="*/ 649 w 673"/>
                <a:gd name="connsiteY3" fmla="*/ 180 h 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" h="180">
                  <a:moveTo>
                    <a:pt x="649" y="180"/>
                  </a:moveTo>
                  <a:lnTo>
                    <a:pt x="673" y="0"/>
                  </a:lnTo>
                  <a:lnTo>
                    <a:pt x="0" y="91"/>
                  </a:lnTo>
                  <a:lnTo>
                    <a:pt x="649" y="18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40F68D-5D84-5BC7-35A8-61507A6546DD}"/>
                </a:ext>
              </a:extLst>
            </p:cNvPr>
            <p:cNvSpPr/>
            <p:nvPr/>
          </p:nvSpPr>
          <p:spPr>
            <a:xfrm rot="10800000">
              <a:off x="9559292" y="3571677"/>
              <a:ext cx="738" cy="198"/>
            </a:xfrm>
            <a:custGeom>
              <a:avLst/>
              <a:gdLst>
                <a:gd name="connsiteX0" fmla="*/ 25 w 672"/>
                <a:gd name="connsiteY0" fmla="*/ 180 h 180"/>
                <a:gd name="connsiteX1" fmla="*/ 672 w 672"/>
                <a:gd name="connsiteY1" fmla="*/ 91 h 180"/>
                <a:gd name="connsiteX2" fmla="*/ 0 w 672"/>
                <a:gd name="connsiteY2" fmla="*/ 0 h 180"/>
                <a:gd name="connsiteX3" fmla="*/ 25 w 672"/>
                <a:gd name="connsiteY3" fmla="*/ 180 h 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" h="180">
                  <a:moveTo>
                    <a:pt x="25" y="180"/>
                  </a:moveTo>
                  <a:lnTo>
                    <a:pt x="672" y="91"/>
                  </a:lnTo>
                  <a:lnTo>
                    <a:pt x="0" y="0"/>
                  </a:lnTo>
                  <a:lnTo>
                    <a:pt x="25" y="18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4376F2-BD64-D6FD-1378-690916B8DF4E}"/>
                </a:ext>
              </a:extLst>
            </p:cNvPr>
            <p:cNvSpPr/>
            <p:nvPr/>
          </p:nvSpPr>
          <p:spPr>
            <a:xfrm rot="10800000">
              <a:off x="9560768" y="3571875"/>
              <a:ext cx="740" cy="198"/>
            </a:xfrm>
            <a:custGeom>
              <a:avLst/>
              <a:gdLst>
                <a:gd name="connsiteX0" fmla="*/ 0 w 673"/>
                <a:gd name="connsiteY0" fmla="*/ 180 h 180"/>
                <a:gd name="connsiteX1" fmla="*/ 673 w 673"/>
                <a:gd name="connsiteY1" fmla="*/ 88 h 180"/>
                <a:gd name="connsiteX2" fmla="*/ 25 w 673"/>
                <a:gd name="connsiteY2" fmla="*/ 0 h 180"/>
                <a:gd name="connsiteX3" fmla="*/ 0 w 673"/>
                <a:gd name="connsiteY3" fmla="*/ 180 h 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" h="180">
                  <a:moveTo>
                    <a:pt x="0" y="180"/>
                  </a:moveTo>
                  <a:lnTo>
                    <a:pt x="673" y="88"/>
                  </a:lnTo>
                  <a:lnTo>
                    <a:pt x="25" y="0"/>
                  </a:lnTo>
                  <a:lnTo>
                    <a:pt x="0" y="18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5E42DC5-EC9F-988A-FC8F-9694A5BA58AC}"/>
                </a:ext>
              </a:extLst>
            </p:cNvPr>
            <p:cNvSpPr/>
            <p:nvPr/>
          </p:nvSpPr>
          <p:spPr>
            <a:xfrm rot="10800000">
              <a:off x="9560030" y="3571875"/>
              <a:ext cx="738" cy="198"/>
            </a:xfrm>
            <a:custGeom>
              <a:avLst/>
              <a:gdLst>
                <a:gd name="connsiteX0" fmla="*/ 672 w 672"/>
                <a:gd name="connsiteY0" fmla="*/ 180 h 180"/>
                <a:gd name="connsiteX1" fmla="*/ 648 w 672"/>
                <a:gd name="connsiteY1" fmla="*/ 0 h 180"/>
                <a:gd name="connsiteX2" fmla="*/ 0 w 672"/>
                <a:gd name="connsiteY2" fmla="*/ 88 h 180"/>
                <a:gd name="connsiteX3" fmla="*/ 672 w 672"/>
                <a:gd name="connsiteY3" fmla="*/ 180 h 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2" h="180">
                  <a:moveTo>
                    <a:pt x="672" y="180"/>
                  </a:moveTo>
                  <a:lnTo>
                    <a:pt x="648" y="0"/>
                  </a:lnTo>
                  <a:lnTo>
                    <a:pt x="0" y="88"/>
                  </a:lnTo>
                  <a:lnTo>
                    <a:pt x="672" y="18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C91159-7FD1-A56A-FA51-D81997D98A82}"/>
                </a:ext>
              </a:extLst>
            </p:cNvPr>
            <p:cNvSpPr/>
            <p:nvPr/>
          </p:nvSpPr>
          <p:spPr>
            <a:xfrm rot="10800000">
              <a:off x="9558579" y="3566451"/>
              <a:ext cx="1424" cy="5324"/>
            </a:xfrm>
            <a:custGeom>
              <a:avLst/>
              <a:gdLst>
                <a:gd name="connsiteX0" fmla="*/ 647 w 1296"/>
                <a:gd name="connsiteY0" fmla="*/ 4845 h 4845"/>
                <a:gd name="connsiteX1" fmla="*/ 1296 w 1296"/>
                <a:gd name="connsiteY1" fmla="*/ 89 h 4845"/>
                <a:gd name="connsiteX2" fmla="*/ 647 w 1296"/>
                <a:gd name="connsiteY2" fmla="*/ 0 h 4845"/>
                <a:gd name="connsiteX3" fmla="*/ 0 w 1296"/>
                <a:gd name="connsiteY3" fmla="*/ 89 h 4845"/>
                <a:gd name="connsiteX4" fmla="*/ 647 w 1296"/>
                <a:gd name="connsiteY4" fmla="*/ 4845 h 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" h="4845">
                  <a:moveTo>
                    <a:pt x="647" y="4845"/>
                  </a:moveTo>
                  <a:lnTo>
                    <a:pt x="1296" y="89"/>
                  </a:lnTo>
                  <a:lnTo>
                    <a:pt x="647" y="0"/>
                  </a:lnTo>
                  <a:lnTo>
                    <a:pt x="0" y="89"/>
                  </a:lnTo>
                  <a:lnTo>
                    <a:pt x="647" y="484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28F8ED5-0DCF-D3D3-724D-9526C3AC9F99}"/>
                </a:ext>
              </a:extLst>
            </p:cNvPr>
            <p:cNvSpPr/>
            <p:nvPr/>
          </p:nvSpPr>
          <p:spPr>
            <a:xfrm rot="10800000">
              <a:off x="9560057" y="3571976"/>
              <a:ext cx="1424" cy="5323"/>
            </a:xfrm>
            <a:custGeom>
              <a:avLst/>
              <a:gdLst>
                <a:gd name="connsiteX0" fmla="*/ 648 w 1296"/>
                <a:gd name="connsiteY0" fmla="*/ 4844 h 4844"/>
                <a:gd name="connsiteX1" fmla="*/ 1296 w 1296"/>
                <a:gd name="connsiteY1" fmla="*/ 4756 h 4844"/>
                <a:gd name="connsiteX2" fmla="*/ 648 w 1296"/>
                <a:gd name="connsiteY2" fmla="*/ 0 h 4844"/>
                <a:gd name="connsiteX3" fmla="*/ 0 w 1296"/>
                <a:gd name="connsiteY3" fmla="*/ 4756 h 4844"/>
                <a:gd name="connsiteX4" fmla="*/ 648 w 1296"/>
                <a:gd name="connsiteY4" fmla="*/ 4844 h 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" h="4844">
                  <a:moveTo>
                    <a:pt x="648" y="4844"/>
                  </a:moveTo>
                  <a:lnTo>
                    <a:pt x="1296" y="4756"/>
                  </a:lnTo>
                  <a:lnTo>
                    <a:pt x="648" y="0"/>
                  </a:lnTo>
                  <a:lnTo>
                    <a:pt x="0" y="4756"/>
                  </a:lnTo>
                  <a:lnTo>
                    <a:pt x="648" y="484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482889C-AC8E-B86C-EB34-34AB6C745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835" y="2265412"/>
              <a:ext cx="914400" cy="914400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4606EE0-BF18-E477-F070-F5D56235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10035" y="3963938"/>
              <a:ext cx="914400" cy="914400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A110218-4136-56BF-1DDA-1D1186FE7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70350" y="3963938"/>
              <a:ext cx="914400" cy="914400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7AD49B8-8FA5-24B0-ABC7-541886525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70349" y="2265412"/>
              <a:ext cx="914400" cy="914400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7C03AB2-D573-3D24-A072-478B4135A392}"/>
              </a:ext>
            </a:extLst>
          </p:cNvPr>
          <p:cNvSpPr/>
          <p:nvPr/>
        </p:nvSpPr>
        <p:spPr>
          <a:xfrm flipH="1">
            <a:off x="586425" y="816223"/>
            <a:ext cx="3123035" cy="46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kern="0">
                <a:solidFill>
                  <a:srgbClr val="FFFFFF"/>
                </a:solidFill>
                <a:latin typeface="Bahij TheSansArabic Plain" panose="02040503050201020203" pitchFamily="18" charset="-78"/>
                <a:ea typeface="+mn-lt"/>
              </a:rPr>
              <a:t>نقاط القوة</a:t>
            </a:r>
            <a:endParaRPr lang="en-US" b="1" kern="0">
              <a:solidFill>
                <a:srgbClr val="FFFFFF"/>
              </a:solidFill>
              <a:latin typeface="Bahij TheSansArabic Plain" panose="02040503050201020203" pitchFamily="18" charset="-78"/>
              <a:ea typeface="+mn-lt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D94A498-67D6-E465-12D4-47D66D695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8945" y="845433"/>
            <a:ext cx="411480" cy="4114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B190EFE-AF13-1444-0493-EDFD5FB63D35}"/>
              </a:ext>
            </a:extLst>
          </p:cNvPr>
          <p:cNvSpPr/>
          <p:nvPr/>
        </p:nvSpPr>
        <p:spPr>
          <a:xfrm flipH="1">
            <a:off x="3835188" y="816223"/>
            <a:ext cx="3123035" cy="46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r-SA" b="1" kern="0">
                <a:solidFill>
                  <a:srgbClr val="FFFFFF"/>
                </a:solidFill>
                <a:latin typeface="Bahij TheSansArabic Plain" panose="02040503050201020203" pitchFamily="18" charset="-78"/>
                <a:ea typeface="+mn-lt"/>
              </a:rPr>
              <a:t>نقاط الضعف</a:t>
            </a:r>
            <a:endParaRPr lang="en-US" b="1" kern="0">
              <a:solidFill>
                <a:srgbClr val="FFFFFF"/>
              </a:solidFill>
              <a:latin typeface="Bahij TheSansArabic Plain" panose="02040503050201020203" pitchFamily="18" charset="-78"/>
              <a:ea typeface="+mn-lt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93930A8-B0FD-7824-0E7F-9B729DB31B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60118" y="845433"/>
            <a:ext cx="411480" cy="4114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286DA17-17F0-2814-31B5-FA6AC3336D30}"/>
              </a:ext>
            </a:extLst>
          </p:cNvPr>
          <p:cNvSpPr/>
          <p:nvPr/>
        </p:nvSpPr>
        <p:spPr>
          <a:xfrm flipH="1">
            <a:off x="3835188" y="3868454"/>
            <a:ext cx="3123035" cy="469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kern="0">
                <a:solidFill>
                  <a:srgbClr val="FFFFFF"/>
                </a:solidFill>
                <a:latin typeface="Bahij TheSansArabic Plain" panose="02040503050201020203" pitchFamily="18" charset="-78"/>
                <a:ea typeface="+mn-lt"/>
              </a:rPr>
              <a:t>التهديدات</a:t>
            </a:r>
            <a:endParaRPr lang="en-US" b="1" kern="0">
              <a:solidFill>
                <a:srgbClr val="FFFFFF"/>
              </a:solidFill>
              <a:latin typeface="Bahij TheSansArabic Plain" panose="02040503050201020203" pitchFamily="18" charset="-78"/>
              <a:ea typeface="+mn-lt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58B7365-3FF0-DF62-8BCB-D4078B0E8B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0118" y="3897664"/>
            <a:ext cx="411480" cy="4114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631DC0E-CD80-C743-852C-069EFFF933D8}"/>
              </a:ext>
            </a:extLst>
          </p:cNvPr>
          <p:cNvSpPr/>
          <p:nvPr/>
        </p:nvSpPr>
        <p:spPr>
          <a:xfrm flipH="1">
            <a:off x="586425" y="3868454"/>
            <a:ext cx="3123035" cy="46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kern="0">
                <a:solidFill>
                  <a:srgbClr val="FFFFFF"/>
                </a:solidFill>
                <a:latin typeface="Bahij TheSansArabic Plain" panose="02040503050201020203" pitchFamily="18" charset="-78"/>
                <a:ea typeface="+mn-lt"/>
              </a:rPr>
              <a:t>الفرص</a:t>
            </a:r>
            <a:endParaRPr lang="en-US" b="1" kern="0">
              <a:solidFill>
                <a:srgbClr val="FFFFFF"/>
              </a:solidFill>
              <a:latin typeface="Bahij TheSansArabic Plain" panose="02040503050201020203" pitchFamily="18" charset="-78"/>
              <a:ea typeface="+mn-lt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199AFEA6-4209-70B0-2AC0-165ACBE620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1730" y="3897664"/>
            <a:ext cx="411480" cy="4114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Title 2">
            <a:extLst>
              <a:ext uri="{FF2B5EF4-FFF2-40B4-BE49-F238E27FC236}">
                <a16:creationId xmlns:a16="http://schemas.microsoft.com/office/drawing/2014/main" id="{86AA4111-F253-0B78-FCB3-B42D2AFA6E65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r-SA" sz="2000"/>
              <a:t>التحليل الرباعي </a:t>
            </a:r>
            <a:r>
              <a:rPr lang="en-US" sz="2000"/>
              <a:t> </a:t>
            </a:r>
            <a:r>
              <a:rPr lang="ar-SA" sz="2000"/>
              <a:t>- </a:t>
            </a:r>
            <a:r>
              <a:rPr lang="en-US" sz="2000"/>
              <a:t> </a:t>
            </a:r>
            <a:r>
              <a:rPr lang="en-US" sz="2000" b="1">
                <a:latin typeface="Accord" panose="02000000000000000000" pitchFamily="50" charset="0"/>
              </a:rPr>
              <a:t>SWOT</a:t>
            </a:r>
            <a:endParaRPr lang="en-SA" sz="2000" b="1">
              <a:latin typeface="Accord" panose="020000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0617A-8B18-6D4A-6C49-60CBAD65E653}"/>
              </a:ext>
            </a:extLst>
          </p:cNvPr>
          <p:cNvSpPr/>
          <p:nvPr/>
        </p:nvSpPr>
        <p:spPr>
          <a:xfrm flipH="1">
            <a:off x="3835186" y="1315332"/>
            <a:ext cx="3123035" cy="2390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kern="0">
              <a:solidFill>
                <a:srgbClr val="FFFFFF"/>
              </a:solidFill>
              <a:latin typeface="Bahij TheSansArabic Plain" panose="02040503050201020203" pitchFamily="18" charset="-78"/>
              <a:ea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893B2A-7813-E048-58F7-4A99870BA40E}"/>
              </a:ext>
            </a:extLst>
          </p:cNvPr>
          <p:cNvSpPr/>
          <p:nvPr/>
        </p:nvSpPr>
        <p:spPr>
          <a:xfrm flipH="1">
            <a:off x="586423" y="1315332"/>
            <a:ext cx="3123035" cy="2390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kern="0">
              <a:solidFill>
                <a:srgbClr val="FFFFFF"/>
              </a:solidFill>
              <a:latin typeface="Bahij TheSansArabic Plain" panose="02040503050201020203" pitchFamily="18" charset="-78"/>
              <a:ea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519BAB-B705-7BDD-F39C-4841A589FEF2}"/>
              </a:ext>
            </a:extLst>
          </p:cNvPr>
          <p:cNvSpPr/>
          <p:nvPr/>
        </p:nvSpPr>
        <p:spPr>
          <a:xfrm flipH="1">
            <a:off x="3835186" y="4367564"/>
            <a:ext cx="3123035" cy="2390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kern="0">
              <a:solidFill>
                <a:srgbClr val="FFFFFF"/>
              </a:solidFill>
              <a:latin typeface="Bahij TheSansArabic Plain" panose="02040503050201020203" pitchFamily="18" charset="-78"/>
              <a:ea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DF0FF3-A22A-6FAC-8B1E-95D69B5E0E54}"/>
              </a:ext>
            </a:extLst>
          </p:cNvPr>
          <p:cNvSpPr/>
          <p:nvPr/>
        </p:nvSpPr>
        <p:spPr>
          <a:xfrm flipH="1">
            <a:off x="586423" y="4367564"/>
            <a:ext cx="3123035" cy="2390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kern="0">
              <a:solidFill>
                <a:srgbClr val="FFFFFF"/>
              </a:solidFill>
              <a:latin typeface="Bahij TheSansArabic Plain" panose="02040503050201020203" pitchFamily="18" charset="-78"/>
              <a:ea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482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7</a:t>
            </a:fld>
            <a:endParaRPr lang="en-US"/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86AA4111-F253-0B78-FCB3-B42D2AFA6E65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r-SA" sz="2000" b="1">
                <a:latin typeface="Accord" panose="02000000000000000000" pitchFamily="50" charset="0"/>
              </a:rPr>
              <a:t>الرؤية</a:t>
            </a:r>
            <a:endParaRPr lang="en-SA" sz="2000" b="1">
              <a:latin typeface="Accord" panose="020000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92A0C-1F92-4B96-D43B-72BAB03CB0B8}"/>
              </a:ext>
            </a:extLst>
          </p:cNvPr>
          <p:cNvSpPr/>
          <p:nvPr/>
        </p:nvSpPr>
        <p:spPr>
          <a:xfrm>
            <a:off x="8869680" y="1125823"/>
            <a:ext cx="2807208" cy="485546"/>
          </a:xfrm>
          <a:prstGeom prst="rect">
            <a:avLst/>
          </a:prstGeom>
          <a:solidFill>
            <a:schemeClr val="accent4">
              <a:lumMod val="40000"/>
              <a:lumOff val="60000"/>
              <a:alpha val="61176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640080" rtlCol="0" anchor="ctr"/>
          <a:lstStyle/>
          <a:p>
            <a:pPr algn="ctr" defTabSz="380985" rtl="1"/>
            <a:r>
              <a:rPr lang="ar-SA">
                <a:solidFill>
                  <a:schemeClr val="accent1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الرؤية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C9D45C-5F44-73E7-75DA-B1BFC7E0771C}"/>
              </a:ext>
            </a:extLst>
          </p:cNvPr>
          <p:cNvCxnSpPr>
            <a:cxnSpLocks/>
          </p:cNvCxnSpPr>
          <p:nvPr/>
        </p:nvCxnSpPr>
        <p:spPr>
          <a:xfrm>
            <a:off x="11600685" y="1245015"/>
            <a:ext cx="0" cy="26901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BE61DAB-CCD9-84FB-F83B-6D8E2689730C}"/>
              </a:ext>
            </a:extLst>
          </p:cNvPr>
          <p:cNvSpPr/>
          <p:nvPr/>
        </p:nvSpPr>
        <p:spPr>
          <a:xfrm>
            <a:off x="780837" y="1674382"/>
            <a:ext cx="10896052" cy="182910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365760" rtlCol="0" anchor="ctr"/>
          <a:lstStyle/>
          <a:p>
            <a:pPr marL="0" marR="0" lvl="0" indent="0" algn="justLow" defTabSz="380985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E8E5EC-FB4B-1B72-F32D-10CBD9CE5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2071" y="1185716"/>
            <a:ext cx="365760" cy="36576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B3EFCF0D-ED32-29CC-0936-039294B55ADF}"/>
              </a:ext>
            </a:extLst>
          </p:cNvPr>
          <p:cNvGrpSpPr/>
          <p:nvPr/>
        </p:nvGrpSpPr>
        <p:grpSpPr>
          <a:xfrm>
            <a:off x="574832" y="4148137"/>
            <a:ext cx="11042337" cy="1749230"/>
            <a:chOff x="1863188" y="4259872"/>
            <a:chExt cx="8720848" cy="138148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F9A123-FF31-C319-38CB-33EA7D32D328}"/>
                </a:ext>
              </a:extLst>
            </p:cNvPr>
            <p:cNvSpPr/>
            <p:nvPr/>
          </p:nvSpPr>
          <p:spPr bwMode="auto">
            <a:xfrm>
              <a:off x="7716402" y="4580497"/>
              <a:ext cx="2867633" cy="251335"/>
            </a:xfrm>
            <a:prstGeom prst="rect">
              <a:avLst/>
            </a:prstGeom>
            <a:solidFill>
              <a:schemeClr val="accent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hij TheSansArabic Plain"/>
                  <a:ea typeface="+mn-ea"/>
                </a:rPr>
                <a:t>الدور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004B94-5D0C-2512-B2D7-1F4CF5790B8C}"/>
                </a:ext>
              </a:extLst>
            </p:cNvPr>
            <p:cNvSpPr/>
            <p:nvPr/>
          </p:nvSpPr>
          <p:spPr bwMode="auto">
            <a:xfrm>
              <a:off x="4789795" y="4580496"/>
              <a:ext cx="2867633" cy="251335"/>
            </a:xfrm>
            <a:prstGeom prst="rect">
              <a:avLst/>
            </a:prstGeom>
            <a:solidFill>
              <a:schemeClr val="accent3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hij TheSansArabic Plain"/>
                  <a:ea typeface="+mn-ea"/>
                </a:rPr>
                <a:t>الأثر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F108B39-11F5-9C53-B559-8B1D91373DD9}"/>
                </a:ext>
              </a:extLst>
            </p:cNvPr>
            <p:cNvSpPr/>
            <p:nvPr/>
          </p:nvSpPr>
          <p:spPr bwMode="auto">
            <a:xfrm>
              <a:off x="1863188" y="4580497"/>
              <a:ext cx="2867633" cy="251335"/>
            </a:xfrm>
            <a:prstGeom prst="rect">
              <a:avLst/>
            </a:prstGeom>
            <a:solidFill>
              <a:schemeClr val="accent4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hij TheSansArabic Plain"/>
                  <a:ea typeface="+mn-ea"/>
                </a:rPr>
                <a:t>الشريحة المستهدفة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1FC16BB-AA7A-D380-F6A0-360EDB7D9E02}"/>
                </a:ext>
              </a:extLst>
            </p:cNvPr>
            <p:cNvGrpSpPr/>
            <p:nvPr/>
          </p:nvGrpSpPr>
          <p:grpSpPr>
            <a:xfrm>
              <a:off x="1868466" y="4259872"/>
              <a:ext cx="8715570" cy="267377"/>
              <a:chOff x="663882" y="571185"/>
              <a:chExt cx="8715570" cy="200884"/>
            </a:xfrm>
          </p:grpSpPr>
          <p:sp>
            <p:nvSpPr>
              <p:cNvPr id="30" name="TextBox 38">
                <a:extLst>
                  <a:ext uri="{FF2B5EF4-FFF2-40B4-BE49-F238E27FC236}">
                    <a16:creationId xmlns:a16="http://schemas.microsoft.com/office/drawing/2014/main" id="{BEFF8A0B-3B5B-9ED8-ACE9-2C3C75F8B9AF}"/>
                  </a:ext>
                </a:extLst>
              </p:cNvPr>
              <p:cNvSpPr txBox="1"/>
              <p:nvPr/>
            </p:nvSpPr>
            <p:spPr>
              <a:xfrm>
                <a:off x="3122600" y="571185"/>
                <a:ext cx="3808974" cy="20088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09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1">
                    <a:ln>
                      <a:noFill/>
                    </a:ln>
                    <a:solidFill>
                      <a:srgbClr val="016B69"/>
                    </a:solidFill>
                    <a:effectLst/>
                    <a:uLnTx/>
                    <a:uFillTx/>
                    <a:latin typeface="Bahij TheSansArabic Plain"/>
                    <a:ea typeface="+mn-ea"/>
                  </a:rPr>
                  <a:t>عناصر الرؤية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44E6D96-18ED-B119-28AE-90D927C87E3E}"/>
                  </a:ext>
                </a:extLst>
              </p:cNvPr>
              <p:cNvCxnSpPr/>
              <p:nvPr/>
            </p:nvCxnSpPr>
            <p:spPr>
              <a:xfrm>
                <a:off x="5511076" y="671629"/>
                <a:ext cx="386837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AE7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7FBA6B8-9694-D21F-718D-5270EBD1F835}"/>
                  </a:ext>
                </a:extLst>
              </p:cNvPr>
              <p:cNvCxnSpPr/>
              <p:nvPr/>
            </p:nvCxnSpPr>
            <p:spPr>
              <a:xfrm>
                <a:off x="663882" y="671629"/>
                <a:ext cx="3868376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1ECA78-87B1-379D-8EFC-9B64EDA24189}"/>
                </a:ext>
              </a:extLst>
            </p:cNvPr>
            <p:cNvSpPr/>
            <p:nvPr/>
          </p:nvSpPr>
          <p:spPr bwMode="auto">
            <a:xfrm>
              <a:off x="4789795" y="4896123"/>
              <a:ext cx="2867633" cy="74522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22745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/>
                <a:ea typeface="+mn-ea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E13A68-E8BA-C914-379C-86EBB568DC2D}"/>
                </a:ext>
              </a:extLst>
            </p:cNvPr>
            <p:cNvSpPr/>
            <p:nvPr/>
          </p:nvSpPr>
          <p:spPr bwMode="auto">
            <a:xfrm>
              <a:off x="1863188" y="4896131"/>
              <a:ext cx="2867633" cy="74522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22745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/>
                <a:ea typeface="+mn-ea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5BCC4F9-5BEB-8CBA-6E12-C1D0790B1467}"/>
                </a:ext>
              </a:extLst>
            </p:cNvPr>
            <p:cNvSpPr/>
            <p:nvPr/>
          </p:nvSpPr>
          <p:spPr bwMode="auto">
            <a:xfrm>
              <a:off x="7716402" y="4896131"/>
              <a:ext cx="2867633" cy="745221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23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kern="0">
                <a:solidFill>
                  <a:srgbClr val="000000"/>
                </a:solidFill>
                <a:latin typeface="Bahij TheSansArabic Plain"/>
              </a:endParaRPr>
            </a:p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/>
                <a:ea typeface="+mn-ea"/>
              </a:endParaRPr>
            </a:p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kern="0">
                <a:solidFill>
                  <a:srgbClr val="000000"/>
                </a:solidFill>
                <a:latin typeface="Bahij TheSansArabic Plain"/>
              </a:endParaRPr>
            </a:p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26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8</a:t>
            </a:fld>
            <a:endParaRPr lang="en-US"/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86AA4111-F253-0B78-FCB3-B42D2AFA6E65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r-SA" sz="2000" b="1">
                <a:latin typeface="Accord" panose="02000000000000000000" pitchFamily="50" charset="0"/>
              </a:rPr>
              <a:t>الرسالة</a:t>
            </a:r>
            <a:endParaRPr lang="en-SA" sz="2000" b="1">
              <a:latin typeface="Accord" panose="02000000000000000000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AEA2CC-16BF-53F6-8454-C2C4974706D1}"/>
              </a:ext>
            </a:extLst>
          </p:cNvPr>
          <p:cNvGrpSpPr/>
          <p:nvPr/>
        </p:nvGrpSpPr>
        <p:grpSpPr>
          <a:xfrm>
            <a:off x="8869680" y="1136173"/>
            <a:ext cx="2807208" cy="485546"/>
            <a:chOff x="3045635" y="1125823"/>
            <a:chExt cx="2807208" cy="4855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41C285-D487-29A5-005C-7D6183009E67}"/>
                </a:ext>
              </a:extLst>
            </p:cNvPr>
            <p:cNvSpPr/>
            <p:nvPr/>
          </p:nvSpPr>
          <p:spPr>
            <a:xfrm>
              <a:off x="3045635" y="1125823"/>
              <a:ext cx="2807208" cy="485546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61176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640080" rtlCol="0" anchor="ctr"/>
            <a:lstStyle/>
            <a:p>
              <a:pPr marL="0" marR="0" lvl="0" indent="0" algn="ctr" defTabSz="380985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Bahij TheSansArabic Bold" panose="02040503050201020203" pitchFamily="18" charset="-78"/>
                  <a:cs typeface="Bahij TheSansArabic Bold" panose="02040503050201020203" pitchFamily="18" charset="-78"/>
                </a:rPr>
                <a:t>الرسالة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30C522-E6DF-B9CA-7C98-63A9BB876374}"/>
                </a:ext>
              </a:extLst>
            </p:cNvPr>
            <p:cNvCxnSpPr>
              <a:cxnSpLocks/>
            </p:cNvCxnSpPr>
            <p:nvPr/>
          </p:nvCxnSpPr>
          <p:spPr>
            <a:xfrm>
              <a:off x="5776640" y="1217886"/>
              <a:ext cx="0" cy="269012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A3F30E9-5A8E-DBD9-C994-4CBDAD160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08026" y="1185716"/>
              <a:ext cx="365760" cy="36576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6AC59CF-B86D-434F-8DC4-3840FD21CBE7}"/>
              </a:ext>
            </a:extLst>
          </p:cNvPr>
          <p:cNvSpPr/>
          <p:nvPr/>
        </p:nvSpPr>
        <p:spPr>
          <a:xfrm>
            <a:off x="780837" y="1674382"/>
            <a:ext cx="10896052" cy="182910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365760" rtlCol="0" anchor="ctr"/>
          <a:lstStyle/>
          <a:p>
            <a:pPr marL="0" marR="0" lvl="0" indent="0" algn="justLow" defTabSz="380985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FD7960-9F92-D8BA-A747-E3A679EF97F7}"/>
              </a:ext>
            </a:extLst>
          </p:cNvPr>
          <p:cNvGrpSpPr/>
          <p:nvPr/>
        </p:nvGrpSpPr>
        <p:grpSpPr>
          <a:xfrm>
            <a:off x="574832" y="4148137"/>
            <a:ext cx="11042338" cy="1749226"/>
            <a:chOff x="1863188" y="4259872"/>
            <a:chExt cx="8720848" cy="138148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4A6718D-EFE9-55DB-39D5-14E465FE73C6}"/>
                </a:ext>
              </a:extLst>
            </p:cNvPr>
            <p:cNvSpPr/>
            <p:nvPr/>
          </p:nvSpPr>
          <p:spPr bwMode="auto">
            <a:xfrm>
              <a:off x="7716402" y="4580497"/>
              <a:ext cx="2867633" cy="251335"/>
            </a:xfrm>
            <a:prstGeom prst="rect">
              <a:avLst/>
            </a:prstGeom>
            <a:solidFill>
              <a:schemeClr val="accent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hij TheSansArabic Plain"/>
                  <a:ea typeface="+mn-ea"/>
                  <a:cs typeface="Bahij TheSansArabic Plain"/>
                </a:rPr>
                <a:t>اهداف المنظمة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FCAF857-F39A-0893-3A86-2CE48A89941E}"/>
                </a:ext>
              </a:extLst>
            </p:cNvPr>
            <p:cNvSpPr/>
            <p:nvPr/>
          </p:nvSpPr>
          <p:spPr bwMode="auto">
            <a:xfrm>
              <a:off x="4789795" y="4580496"/>
              <a:ext cx="2867633" cy="251335"/>
            </a:xfrm>
            <a:prstGeom prst="rect">
              <a:avLst/>
            </a:prstGeom>
            <a:solidFill>
              <a:schemeClr val="accent3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ij TheSansArabic Plain"/>
                  <a:ea typeface="+mn-ea"/>
                  <a:cs typeface="Bahij TheSansArabic Plain"/>
                </a:rPr>
                <a:t>الدور الوظيفي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CEAD64-F70F-116B-BD92-61F4A4F778E2}"/>
                </a:ext>
              </a:extLst>
            </p:cNvPr>
            <p:cNvSpPr/>
            <p:nvPr/>
          </p:nvSpPr>
          <p:spPr bwMode="auto">
            <a:xfrm>
              <a:off x="1863188" y="4580497"/>
              <a:ext cx="2867633" cy="251335"/>
            </a:xfrm>
            <a:prstGeom prst="rect">
              <a:avLst/>
            </a:prstGeom>
            <a:solidFill>
              <a:schemeClr val="accent4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ij TheSansArabic Plain"/>
                  <a:ea typeface="+mn-ea"/>
                  <a:cs typeface="Bahij TheSansArabic Plain"/>
                </a:rPr>
                <a:t>الخدمات المقدمة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8E7FE5D-3AF8-7D41-3B6A-B3D522764917}"/>
                </a:ext>
              </a:extLst>
            </p:cNvPr>
            <p:cNvGrpSpPr/>
            <p:nvPr/>
          </p:nvGrpSpPr>
          <p:grpSpPr>
            <a:xfrm>
              <a:off x="1868466" y="4259872"/>
              <a:ext cx="8715570" cy="267377"/>
              <a:chOff x="663882" y="571185"/>
              <a:chExt cx="8715570" cy="200884"/>
            </a:xfrm>
          </p:grpSpPr>
          <p:sp>
            <p:nvSpPr>
              <p:cNvPr id="36" name="TextBox 38">
                <a:extLst>
                  <a:ext uri="{FF2B5EF4-FFF2-40B4-BE49-F238E27FC236}">
                    <a16:creationId xmlns:a16="http://schemas.microsoft.com/office/drawing/2014/main" id="{8821F952-9CE5-00C9-F665-DF4DC5262790}"/>
                  </a:ext>
                </a:extLst>
              </p:cNvPr>
              <p:cNvSpPr txBox="1"/>
              <p:nvPr/>
            </p:nvSpPr>
            <p:spPr>
              <a:xfrm>
                <a:off x="3122600" y="571185"/>
                <a:ext cx="3808974" cy="20088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09" rtl="1">
                  <a:defRPr/>
                </a:pPr>
                <a:r>
                  <a:rPr lang="en-US" sz="1600" b="1" noProof="1">
                    <a:solidFill>
                      <a:srgbClr val="016B69"/>
                    </a:solidFill>
                    <a:latin typeface="Bahij TheSansArabic Plain"/>
                  </a:rPr>
                  <a:t>عناصر </a:t>
                </a:r>
                <a:r>
                  <a:rPr lang="ar-SA" sz="1600" b="1" noProof="1">
                    <a:solidFill>
                      <a:srgbClr val="016B69"/>
                    </a:solidFill>
                    <a:latin typeface="Bahij TheSansArabic Plain"/>
                  </a:rPr>
                  <a:t>الرسالة</a:t>
                </a:r>
                <a:endParaRPr lang="en-US" sz="1600" b="1" noProof="1">
                  <a:solidFill>
                    <a:srgbClr val="016B69"/>
                  </a:solidFill>
                  <a:latin typeface="Bahij TheSansArabic Plain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EC10D61-827B-FD1E-80B8-659F444EC7E6}"/>
                  </a:ext>
                </a:extLst>
              </p:cNvPr>
              <p:cNvCxnSpPr/>
              <p:nvPr/>
            </p:nvCxnSpPr>
            <p:spPr>
              <a:xfrm>
                <a:off x="5511076" y="671629"/>
                <a:ext cx="386837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AE7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914DD6B-176B-6762-AD23-CF1FE294655F}"/>
                  </a:ext>
                </a:extLst>
              </p:cNvPr>
              <p:cNvCxnSpPr/>
              <p:nvPr/>
            </p:nvCxnSpPr>
            <p:spPr>
              <a:xfrm>
                <a:off x="663882" y="671629"/>
                <a:ext cx="3868376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04E1751-4EF4-E5D1-5D11-639CA704011E}"/>
                </a:ext>
              </a:extLst>
            </p:cNvPr>
            <p:cNvSpPr/>
            <p:nvPr/>
          </p:nvSpPr>
          <p:spPr bwMode="auto">
            <a:xfrm>
              <a:off x="4789795" y="4896123"/>
              <a:ext cx="2867633" cy="74522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22745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/>
                <a:ea typeface="+mn-ea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53DB94-5AFE-CA8D-6B4C-891A47F735CC}"/>
                </a:ext>
              </a:extLst>
            </p:cNvPr>
            <p:cNvSpPr/>
            <p:nvPr/>
          </p:nvSpPr>
          <p:spPr bwMode="auto">
            <a:xfrm>
              <a:off x="1863188" y="4896131"/>
              <a:ext cx="2867633" cy="745221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22745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/>
                <a:ea typeface="+mn-ea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526C36-8629-75B4-9A94-7F2FA47A2641}"/>
                </a:ext>
              </a:extLst>
            </p:cNvPr>
            <p:cNvSpPr/>
            <p:nvPr/>
          </p:nvSpPr>
          <p:spPr bwMode="auto">
            <a:xfrm>
              <a:off x="7716402" y="4896131"/>
              <a:ext cx="2867633" cy="745221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23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kern="0">
                <a:solidFill>
                  <a:srgbClr val="000000"/>
                </a:solidFill>
                <a:latin typeface="Bahij TheSansArabic Plain"/>
              </a:endParaRPr>
            </a:p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/>
                <a:ea typeface="+mn-ea"/>
              </a:endParaRPr>
            </a:p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kern="0">
                <a:solidFill>
                  <a:srgbClr val="000000"/>
                </a:solidFill>
                <a:latin typeface="Bahij TheSansArabic Plain"/>
              </a:endParaRPr>
            </a:p>
            <a:p>
              <a:pPr marL="0" marR="0" lvl="0" indent="0" algn="ctr" defTabSz="685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ij TheSansArabic Plain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59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76273-AB87-4346-9B27-90275DB5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1BDA-5E07-414A-8101-29DABEB15B19}" type="slidenum">
              <a:rPr lang="en-US" smtClean="0"/>
              <a:t>9</a:t>
            </a:fld>
            <a:endParaRPr lang="en-US"/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86AA4111-F253-0B78-FCB3-B42D2AFA6E65}"/>
              </a:ext>
            </a:extLst>
          </p:cNvPr>
          <p:cNvSpPr txBox="1">
            <a:spLocks/>
          </p:cNvSpPr>
          <p:nvPr/>
        </p:nvSpPr>
        <p:spPr>
          <a:xfrm>
            <a:off x="626724" y="132327"/>
            <a:ext cx="11445531" cy="56435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reta Arabic" pitchFamily="2" charset="-78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r-SA" sz="2000" b="1">
                <a:latin typeface="Accord" panose="02000000000000000000" pitchFamily="50" charset="0"/>
              </a:rPr>
              <a:t>القيم</a:t>
            </a:r>
            <a:endParaRPr lang="en-SA" sz="2000" b="1">
              <a:latin typeface="Accord" panose="02000000000000000000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D5023C-84F3-CEDF-7341-088A171C238B}"/>
              </a:ext>
            </a:extLst>
          </p:cNvPr>
          <p:cNvSpPr/>
          <p:nvPr/>
        </p:nvSpPr>
        <p:spPr>
          <a:xfrm>
            <a:off x="8869680" y="843500"/>
            <a:ext cx="2807208" cy="485546"/>
          </a:xfrm>
          <a:prstGeom prst="rect">
            <a:avLst/>
          </a:prstGeom>
          <a:solidFill>
            <a:schemeClr val="accent4">
              <a:lumMod val="40000"/>
              <a:lumOff val="60000"/>
              <a:alpha val="61176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640080" rtlCol="0" anchor="ctr"/>
          <a:lstStyle/>
          <a:p>
            <a:pPr algn="ctr" defTabSz="380985" rtl="1"/>
            <a:r>
              <a:rPr lang="ar-SA">
                <a:solidFill>
                  <a:schemeClr val="accent1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القيم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33F2E6-08C8-E13E-ED1A-C9B2C307E664}"/>
              </a:ext>
            </a:extLst>
          </p:cNvPr>
          <p:cNvCxnSpPr>
            <a:cxnSpLocks/>
          </p:cNvCxnSpPr>
          <p:nvPr/>
        </p:nvCxnSpPr>
        <p:spPr>
          <a:xfrm>
            <a:off x="11600685" y="962692"/>
            <a:ext cx="0" cy="26901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51AB2-B5C7-52B0-5AB7-19986EEF917A}"/>
              </a:ext>
            </a:extLst>
          </p:cNvPr>
          <p:cNvSpPr/>
          <p:nvPr/>
        </p:nvSpPr>
        <p:spPr>
          <a:xfrm>
            <a:off x="515113" y="1392059"/>
            <a:ext cx="11161776" cy="490352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365760" rtlCol="0" anchor="ctr"/>
          <a:lstStyle/>
          <a:p>
            <a:pPr marL="0" marR="0" lvl="0" indent="0" algn="justLow" defTabSz="380985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ij TheSansArabic Plain" panose="02040503050201020203" pitchFamily="18" charset="-78"/>
              <a:cs typeface="Bahij TheSansArabic Plain" panose="02040503050201020203" pitchFamily="18" charset="-78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25ABCCD-236B-7EF0-8D86-AE30FD112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32071" y="903393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NP">
      <a:dk1>
        <a:srgbClr val="095463"/>
      </a:dk1>
      <a:lt1>
        <a:srgbClr val="FFFFFF"/>
      </a:lt1>
      <a:dk2>
        <a:srgbClr val="000000"/>
      </a:dk2>
      <a:lt2>
        <a:srgbClr val="E7E6E6"/>
      </a:lt2>
      <a:accent1>
        <a:srgbClr val="095463"/>
      </a:accent1>
      <a:accent2>
        <a:srgbClr val="36B79F"/>
      </a:accent2>
      <a:accent3>
        <a:srgbClr val="437EC1"/>
      </a:accent3>
      <a:accent4>
        <a:srgbClr val="54BA65"/>
      </a:accent4>
      <a:accent5>
        <a:srgbClr val="E5E6E5"/>
      </a:accent5>
      <a:accent6>
        <a:srgbClr val="858585"/>
      </a:accent6>
      <a:hlink>
        <a:srgbClr val="0563C1"/>
      </a:hlink>
      <a:folHlink>
        <a:srgbClr val="954F72"/>
      </a:folHlink>
    </a:clrScheme>
    <a:fontScheme name="Custom 1">
      <a:majorFont>
        <a:latin typeface="Neo Sans Arabic Bold"/>
        <a:ea typeface=""/>
        <a:cs typeface="Neo Sans Arabic Bold"/>
      </a:majorFont>
      <a:minorFont>
        <a:latin typeface="Neo Sans Arabic"/>
        <a:ea typeface=""/>
        <a:cs typeface="Neo Sans Arab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917CD2C4C2C6CA419E5D9A5497549C21" ma:contentTypeVersion="0" ma:contentTypeDescription="إنشاء مستند جديد." ma:contentTypeScope="" ma:versionID="8519288d0dd2498e20f66ed6f76b31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ee63134b0e8826f005f5700fd9b6b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9D39BA-0EC2-491B-9478-EAC60CF9E2AB}"/>
</file>

<file path=customXml/itemProps2.xml><?xml version="1.0" encoding="utf-8"?>
<ds:datastoreItem xmlns:ds="http://schemas.openxmlformats.org/officeDocument/2006/customXml" ds:itemID="{47799278-2A1F-4B8C-815F-455F39A9A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4BF41C-67FD-45F7-B909-A88F943F2AFB}">
  <ds:schemaRefs>
    <ds:schemaRef ds:uri="ae41d526-3c1f-4054-b9e0-7b37076a5949"/>
    <ds:schemaRef ds:uri="f056c982-2665-4f8b-8532-88c17591ec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Widescreen</PresentationFormat>
  <Paragraphs>330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Accord</vt:lpstr>
      <vt:lpstr>Arial</vt:lpstr>
      <vt:lpstr>Bahij TheSansArabic Bold</vt:lpstr>
      <vt:lpstr>Bahij TheSansArabic Plain</vt:lpstr>
      <vt:lpstr>Calibri</vt:lpstr>
      <vt:lpstr>Google Sans</vt:lpstr>
      <vt:lpstr>Greta Arabic</vt:lpstr>
      <vt:lpstr>Neo Sans Arabic Bold (Headings)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ABDALRAHMAN MOHAMED ALI MOHAMED</dc:creator>
  <cp:lastModifiedBy>Mahmoud Alnahhas</cp:lastModifiedBy>
  <cp:revision>2</cp:revision>
  <dcterms:created xsi:type="dcterms:W3CDTF">2020-06-01T07:14:50Z</dcterms:created>
  <dcterms:modified xsi:type="dcterms:W3CDTF">2024-07-07T07:43:39Z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0x010100917CD2C4C2C6CA419E5D9A5497549C21</vt:lpwstr>
  </property>
  <property fmtid="{D5CDD505-2E9C-101B-9397-08002B2CF9AE}" pid="3" name="MediaServiceImageTags">
    <vt:lpwstr/>
  </property>
</Properties>
</file>